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f609b720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f609b720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65d77e60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65d77e60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65d77e6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65d77e6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f609b720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ef609b720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f609b720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ef609b720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f609b720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f609b720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669625" y="1382125"/>
            <a:ext cx="4491900" cy="18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413F3D"/>
                </a:solidFill>
              </a:rPr>
              <a:t>Measuring body length of a cutthroat trout</a:t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272727"/>
                </a:solidFill>
              </a:rPr>
              <a:t>Photographed by: </a:t>
            </a:r>
            <a:r>
              <a:rPr lang="en" sz="1300">
                <a:solidFill>
                  <a:srgbClr val="413F3D"/>
                </a:solidFill>
              </a:rPr>
              <a:t>Lina DiGregorio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272727"/>
                </a:solidFill>
              </a:rPr>
              <a:t>Date: </a:t>
            </a:r>
            <a:r>
              <a:rPr lang="en" sz="1300">
                <a:solidFill>
                  <a:srgbClr val="413F3D"/>
                </a:solidFill>
              </a:rPr>
              <a:t>9/7/2022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272727"/>
                </a:solidFill>
              </a:rPr>
              <a:t>Photo number: </a:t>
            </a:r>
            <a:r>
              <a:rPr lang="en" sz="1300">
                <a:solidFill>
                  <a:srgbClr val="413F3D"/>
                </a:solidFill>
              </a:rPr>
              <a:t>afb_067</a:t>
            </a:r>
            <a:endParaRPr sz="1300">
              <a:solidFill>
                <a:srgbClr val="413F3D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(from HJ andrews website)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5724425" y="676350"/>
            <a:ext cx="3170700" cy="31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13F3D"/>
                </a:solidFill>
              </a:rPr>
              <a:t>electroshocking and netting fish and salamanders</a:t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Photographed by: </a:t>
            </a:r>
            <a:r>
              <a:rPr lang="en" sz="1300">
                <a:solidFill>
                  <a:srgbClr val="413F3D"/>
                </a:solidFill>
              </a:rPr>
              <a:t>Lina DiGregorio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Date: </a:t>
            </a:r>
            <a:r>
              <a:rPr lang="en" sz="1300">
                <a:solidFill>
                  <a:srgbClr val="413F3D"/>
                </a:solidFill>
              </a:rPr>
              <a:t>9/7/2022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 number: </a:t>
            </a:r>
            <a:r>
              <a:rPr lang="en" sz="1300">
                <a:solidFill>
                  <a:srgbClr val="413F3D"/>
                </a:solidFill>
              </a:rPr>
              <a:t>afb_017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(from HJ andrews website)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11236" l="0" r="0" t="19997"/>
          <a:stretch/>
        </p:blipFill>
        <p:spPr>
          <a:xfrm>
            <a:off x="337250" y="532850"/>
            <a:ext cx="3973300" cy="4099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43600" cy="44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43600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5724425" y="676350"/>
            <a:ext cx="3170700" cy="27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13F3D"/>
                </a:solidFill>
              </a:rPr>
              <a:t>electroshocking and netting fish and salamanders</a:t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Photographed by: </a:t>
            </a:r>
            <a:r>
              <a:rPr lang="en" sz="1300">
                <a:solidFill>
                  <a:srgbClr val="413F3D"/>
                </a:solidFill>
              </a:rPr>
              <a:t>Lina DiGregorio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Date: </a:t>
            </a:r>
            <a:r>
              <a:rPr lang="en" sz="1300">
                <a:solidFill>
                  <a:srgbClr val="413F3D"/>
                </a:solidFill>
              </a:rPr>
              <a:t>9/7/2022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 number: </a:t>
            </a:r>
            <a:r>
              <a:rPr lang="en" sz="1300">
                <a:solidFill>
                  <a:srgbClr val="413F3D"/>
                </a:solidFill>
              </a:rPr>
              <a:t>afb_021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(from HJ andrews website)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419628" cy="3612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/>
        </p:nvSpPr>
        <p:spPr>
          <a:xfrm>
            <a:off x="5724425" y="676350"/>
            <a:ext cx="3170700" cy="29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13F3D"/>
                </a:solidFill>
              </a:rPr>
              <a:t>The research team moves as an orchestrated group, electroshocking and netting fish as they move forward</a:t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Photographed by: </a:t>
            </a:r>
            <a:r>
              <a:rPr lang="en" sz="1300">
                <a:solidFill>
                  <a:srgbClr val="413F3D"/>
                </a:solidFill>
              </a:rPr>
              <a:t>Lina DiGregorio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Date: </a:t>
            </a:r>
            <a:r>
              <a:rPr lang="en" sz="1300">
                <a:solidFill>
                  <a:srgbClr val="413F3D"/>
                </a:solidFill>
              </a:rPr>
              <a:t>9/7/2022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 number: </a:t>
            </a:r>
            <a:r>
              <a:rPr lang="en" sz="1300">
                <a:solidFill>
                  <a:srgbClr val="413F3D"/>
                </a:solidFill>
              </a:rPr>
              <a:t>afb_027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(from HJ andrews website)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419628" cy="3612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/>
        </p:nvSpPr>
        <p:spPr>
          <a:xfrm>
            <a:off x="5724425" y="676350"/>
            <a:ext cx="3170700" cy="30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marR="190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413F3D"/>
                </a:solidFill>
              </a:rPr>
              <a:t>Christina Linkem and Ivan Arismendi netting fish in Mack Creek</a:t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Photographed by: </a:t>
            </a:r>
            <a:r>
              <a:rPr lang="en" sz="1300">
                <a:solidFill>
                  <a:srgbClr val="413F3D"/>
                </a:solidFill>
              </a:rPr>
              <a:t>Lina DiGregorio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Date: </a:t>
            </a:r>
            <a:r>
              <a:rPr lang="en" sz="1300">
                <a:solidFill>
                  <a:srgbClr val="413F3D"/>
                </a:solidFill>
              </a:rPr>
              <a:t>9/7/2022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72727"/>
                </a:solidFill>
              </a:rPr>
              <a:t>Photo number: </a:t>
            </a:r>
            <a:r>
              <a:rPr lang="en" sz="1300">
                <a:solidFill>
                  <a:srgbClr val="413F3D"/>
                </a:solidFill>
              </a:rPr>
              <a:t>afb_023</a:t>
            </a:r>
            <a:endParaRPr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190500" marR="1905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413F3D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(from HJ andrews website)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