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/>
    <p:restoredTop sz="94669"/>
  </p:normalViewPr>
  <p:slideViewPr>
    <p:cSldViewPr snapToGrid="0">
      <p:cViewPr varScale="1">
        <p:scale>
          <a:sx n="87" d="100"/>
          <a:sy n="87" d="100"/>
        </p:scale>
        <p:origin x="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B71D-AB2B-EA45-9023-1A92E28615D8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8D41-0416-9044-9FCB-C3A89CECE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28D41-0416-9044-9FCB-C3A89CECE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7321-D3FE-FA64-911F-EAA5E76E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B4F8A-D450-1357-315A-30C553113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CE6F-E4A2-8B6E-AD2A-35060B293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32E2-C14C-457F-E5FC-14CEDFA9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DC720-3FCD-F8C0-D252-E4A68C08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5583-1248-C9FA-8F4E-1B60B16D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76BBB-F1C1-8002-0771-5BCB8DE0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618AF-CE92-63C5-3559-630D35B9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E4DAA-0523-8AD6-2090-3F59D7C9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729A0-B293-2F8C-C95E-F818E190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5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1DA1D-C705-AA8C-3C0B-841834EB4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DE1D7-CFC9-896B-FDD3-744A60F4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E8A9-E0B5-C0B6-2DD5-14092A58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4B51-A816-1430-A1D8-21BC27F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3484-330A-3D65-F920-CBBE6F33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9F17-DB5A-FEEC-4D1E-6F3C1A55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091B7-EFA9-6886-3F5B-E580AC25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AB24-58B3-FE78-E913-41EFF563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E1388-215B-D7C2-290B-617EE1DD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5C5CC-2670-5150-172A-C8B791AC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17C3-A70F-98C0-2E0F-020ADEEC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EC4AB-99D3-2BDF-DA45-D831086A5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DEDC-4466-8F54-F31F-388174E2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0F961-B70A-C247-7B93-2DB3FE0B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92BD-604A-6566-1312-BB5FD4E8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9635-6CC9-3BC5-73F2-9B1B9961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28D3-4568-58A2-2DB1-D9CB0A7C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947F8-302E-EE84-F48D-5DBBE05EF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3C5BE-7124-B08A-E470-2A816AA3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57632-79AA-7229-F178-21EEAF77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2A5D1-29F9-070F-276C-CAE0E54B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3013-46FC-988F-5C63-7FB54429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8B4B5-7A95-298D-6CD6-ABDF6BEF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18B5D-419A-33A9-B789-D5B451653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56E06-79AA-F73D-D17D-5852AFD07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214B3-D14B-5E2C-4C12-A82067749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FA842-A063-2BE8-E159-8309FF36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065C8-4B70-99E3-865D-40D7FA1D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E6C1F-77C4-A225-D96D-816DF912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5876-09BA-80C6-4637-97D733E1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960AF-F0BE-EA81-86EA-3695286A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ACB80-DD49-6F7D-73BB-B15BB149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F41AD-0055-9E9B-9113-7E4A0D91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DBF31-34F3-CD3C-DAE4-5059F4BD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37EE9-6501-39F1-D337-86C1AB3F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AB9A5-5EF9-E858-0E73-760836D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7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83D8-BD46-0230-2153-82C13D6B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BF3F-55E7-D103-ECC7-27C754CF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EF3F6-B761-5525-BA21-60F76D1C0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82323-CFBE-3A43-BD09-22DB844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7DEC-781D-534A-82E1-8FBF9AF2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92060-F0BB-2C73-52C3-6898BA1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C396-D66D-3E77-D8DC-34815EB3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D88BC-5271-1311-0DF4-F25A19C34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FBBDB-B4C0-5F1D-ABC4-6ABC27F66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0DC2A-CC98-98B6-AB52-40665224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3187-7112-78ED-B431-A6213266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51A11-9259-E2BD-2AB6-24F5DCA8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9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13F91-3EE1-97B0-94E9-8CED77E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691CB-91D3-7240-1541-880FECB67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F533-4487-DE7D-326C-891653040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6A1CD-4EAC-CE43-8407-A2C71E8B326B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63984-9454-DD15-927B-61F10B008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35B3-FC46-4A1D-BD4D-F918C2555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042CC-691D-0140-A510-6F9B62CF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DDAB-7F06-A46D-5275-C48758D67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29" y="1"/>
            <a:ext cx="5334930" cy="2448232"/>
          </a:xfrm>
        </p:spPr>
        <p:txBody>
          <a:bodyPr>
            <a:normAutofit/>
          </a:bodyPr>
          <a:lstStyle/>
          <a:p>
            <a:r>
              <a:rPr lang="en-US" b="1" dirty="0"/>
              <a:t>The science of stamen loss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E0FC3-2E34-8F4C-C2CF-F93806C11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913" y="2610521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The Conner Lab</a:t>
            </a:r>
          </a:p>
          <a:p>
            <a:r>
              <a:rPr lang="en-US" dirty="0"/>
              <a:t>Kellogg Biological Station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5B4FE-D65B-C84A-EFE9-0604CE2784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C34AF-437A-5FBA-A031-EFD9E753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871" y="3665968"/>
            <a:ext cx="2278519" cy="30116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49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sX0" fmla="*/ 0 w 10515600"/>
              <a:gd name="csY0" fmla="*/ 0 h 5416094"/>
              <a:gd name="csX1" fmla="*/ 552069 w 10515600"/>
              <a:gd name="csY1" fmla="*/ 0 h 5416094"/>
              <a:gd name="csX2" fmla="*/ 893826 w 10515600"/>
              <a:gd name="csY2" fmla="*/ 0 h 5416094"/>
              <a:gd name="csX3" fmla="*/ 1761363 w 10515600"/>
              <a:gd name="csY3" fmla="*/ 0 h 5416094"/>
              <a:gd name="csX4" fmla="*/ 2313432 w 10515600"/>
              <a:gd name="csY4" fmla="*/ 0 h 5416094"/>
              <a:gd name="csX5" fmla="*/ 2865501 w 10515600"/>
              <a:gd name="csY5" fmla="*/ 0 h 5416094"/>
              <a:gd name="csX6" fmla="*/ 3733038 w 10515600"/>
              <a:gd name="csY6" fmla="*/ 0 h 5416094"/>
              <a:gd name="csX7" fmla="*/ 4179951 w 10515600"/>
              <a:gd name="csY7" fmla="*/ 0 h 5416094"/>
              <a:gd name="csX8" fmla="*/ 5047488 w 10515600"/>
              <a:gd name="csY8" fmla="*/ 0 h 5416094"/>
              <a:gd name="csX9" fmla="*/ 5915025 w 10515600"/>
              <a:gd name="csY9" fmla="*/ 0 h 5416094"/>
              <a:gd name="csX10" fmla="*/ 6572250 w 10515600"/>
              <a:gd name="csY10" fmla="*/ 0 h 5416094"/>
              <a:gd name="csX11" fmla="*/ 7439787 w 10515600"/>
              <a:gd name="csY11" fmla="*/ 0 h 5416094"/>
              <a:gd name="csX12" fmla="*/ 7991856 w 10515600"/>
              <a:gd name="csY12" fmla="*/ 0 h 5416094"/>
              <a:gd name="csX13" fmla="*/ 8543925 w 10515600"/>
              <a:gd name="csY13" fmla="*/ 0 h 5416094"/>
              <a:gd name="csX14" fmla="*/ 9306306 w 10515600"/>
              <a:gd name="csY14" fmla="*/ 0 h 5416094"/>
              <a:gd name="csX15" fmla="*/ 9858375 w 10515600"/>
              <a:gd name="csY15" fmla="*/ 0 h 5416094"/>
              <a:gd name="csX16" fmla="*/ 10515600 w 10515600"/>
              <a:gd name="csY16" fmla="*/ 0 h 5416094"/>
              <a:gd name="csX17" fmla="*/ 10515600 w 10515600"/>
              <a:gd name="csY17" fmla="*/ 785334 h 5416094"/>
              <a:gd name="csX18" fmla="*/ 10515600 w 10515600"/>
              <a:gd name="csY18" fmla="*/ 1516506 h 5416094"/>
              <a:gd name="csX19" fmla="*/ 10515600 w 10515600"/>
              <a:gd name="csY19" fmla="*/ 2247679 h 5416094"/>
              <a:gd name="csX20" fmla="*/ 10515600 w 10515600"/>
              <a:gd name="csY20" fmla="*/ 2762208 h 5416094"/>
              <a:gd name="csX21" fmla="*/ 10515600 w 10515600"/>
              <a:gd name="csY21" fmla="*/ 3330898 h 5416094"/>
              <a:gd name="csX22" fmla="*/ 10515600 w 10515600"/>
              <a:gd name="csY22" fmla="*/ 4062071 h 5416094"/>
              <a:gd name="csX23" fmla="*/ 10515600 w 10515600"/>
              <a:gd name="csY23" fmla="*/ 4684921 h 5416094"/>
              <a:gd name="csX24" fmla="*/ 10515600 w 10515600"/>
              <a:gd name="csY24" fmla="*/ 5416094 h 5416094"/>
              <a:gd name="csX25" fmla="*/ 9753219 w 10515600"/>
              <a:gd name="csY25" fmla="*/ 5416094 h 5416094"/>
              <a:gd name="csX26" fmla="*/ 9411462 w 10515600"/>
              <a:gd name="csY26" fmla="*/ 5416094 h 5416094"/>
              <a:gd name="csX27" fmla="*/ 8754237 w 10515600"/>
              <a:gd name="csY27" fmla="*/ 5416094 h 5416094"/>
              <a:gd name="csX28" fmla="*/ 8307324 w 10515600"/>
              <a:gd name="csY28" fmla="*/ 5416094 h 5416094"/>
              <a:gd name="csX29" fmla="*/ 7544943 w 10515600"/>
              <a:gd name="csY29" fmla="*/ 5416094 h 5416094"/>
              <a:gd name="csX30" fmla="*/ 7098030 w 10515600"/>
              <a:gd name="csY30" fmla="*/ 5416094 h 5416094"/>
              <a:gd name="csX31" fmla="*/ 6335649 w 10515600"/>
              <a:gd name="csY31" fmla="*/ 5416094 h 5416094"/>
              <a:gd name="csX32" fmla="*/ 5993892 w 10515600"/>
              <a:gd name="csY32" fmla="*/ 5416094 h 5416094"/>
              <a:gd name="csX33" fmla="*/ 5231511 w 10515600"/>
              <a:gd name="csY33" fmla="*/ 5416094 h 5416094"/>
              <a:gd name="csX34" fmla="*/ 4784598 w 10515600"/>
              <a:gd name="csY34" fmla="*/ 5416094 h 5416094"/>
              <a:gd name="csX35" fmla="*/ 4442841 w 10515600"/>
              <a:gd name="csY35" fmla="*/ 5416094 h 5416094"/>
              <a:gd name="csX36" fmla="*/ 3995928 w 10515600"/>
              <a:gd name="csY36" fmla="*/ 5416094 h 5416094"/>
              <a:gd name="csX37" fmla="*/ 3233547 w 10515600"/>
              <a:gd name="csY37" fmla="*/ 5416094 h 5416094"/>
              <a:gd name="csX38" fmla="*/ 2786634 w 10515600"/>
              <a:gd name="csY38" fmla="*/ 5416094 h 5416094"/>
              <a:gd name="csX39" fmla="*/ 2444877 w 10515600"/>
              <a:gd name="csY39" fmla="*/ 5416094 h 5416094"/>
              <a:gd name="csX40" fmla="*/ 1997964 w 10515600"/>
              <a:gd name="csY40" fmla="*/ 5416094 h 5416094"/>
              <a:gd name="csX41" fmla="*/ 1445895 w 10515600"/>
              <a:gd name="csY41" fmla="*/ 5416094 h 5416094"/>
              <a:gd name="csX42" fmla="*/ 788670 w 10515600"/>
              <a:gd name="csY42" fmla="*/ 5416094 h 5416094"/>
              <a:gd name="csX43" fmla="*/ 0 w 10515600"/>
              <a:gd name="csY43" fmla="*/ 5416094 h 5416094"/>
              <a:gd name="csX44" fmla="*/ 0 w 10515600"/>
              <a:gd name="csY44" fmla="*/ 4630760 h 5416094"/>
              <a:gd name="csX45" fmla="*/ 0 w 10515600"/>
              <a:gd name="csY45" fmla="*/ 3953749 h 5416094"/>
              <a:gd name="csX46" fmla="*/ 0 w 10515600"/>
              <a:gd name="csY46" fmla="*/ 3276737 h 5416094"/>
              <a:gd name="csX47" fmla="*/ 0 w 10515600"/>
              <a:gd name="csY47" fmla="*/ 2599725 h 5416094"/>
              <a:gd name="csX48" fmla="*/ 0 w 10515600"/>
              <a:gd name="csY48" fmla="*/ 1922713 h 5416094"/>
              <a:gd name="csX49" fmla="*/ 0 w 10515600"/>
              <a:gd name="csY49" fmla="*/ 1299863 h 5416094"/>
              <a:gd name="csX50" fmla="*/ 0 w 10515600"/>
              <a:gd name="csY50" fmla="*/ 0 h 54160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BA468-2533-BB69-CC86-80968DF8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99" y="944590"/>
            <a:ext cx="3735103" cy="4968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1CBF8-04CE-768E-FC78-621F0E09F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120" y="1140477"/>
            <a:ext cx="4034939" cy="3680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BE5C07-197A-9067-0286-10A3954150DB}"/>
              </a:ext>
            </a:extLst>
          </p:cNvPr>
          <p:cNvSpPr txBox="1"/>
          <p:nvPr/>
        </p:nvSpPr>
        <p:spPr>
          <a:xfrm>
            <a:off x="6095089" y="4914664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mustard flower, showing the 4 long stamens (top and bottom) and 2 short stamens (left and right) that are unique to this plant family.</a:t>
            </a:r>
          </a:p>
        </p:txBody>
      </p:sp>
    </p:spTree>
    <p:extLst>
      <p:ext uri="{BB962C8B-B14F-4D97-AF65-F5344CB8AC3E}">
        <p14:creationId xmlns:p14="http://schemas.microsoft.com/office/powerpoint/2010/main" val="111937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663BC-776B-89DF-F55A-818FF14E1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61365-90AE-54F1-2058-42B01FB9F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51297"/>
            <a:ext cx="5291666" cy="4955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5B8C5-F81A-605F-00B9-AA79FCAFA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021292"/>
            <a:ext cx="5291667" cy="481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3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27BF5-92B7-5CC0-D33C-D660C185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98" y="317170"/>
            <a:ext cx="9181003" cy="6223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342BEC-B6DA-6456-58BB-2E61F8A951AC}"/>
              </a:ext>
            </a:extLst>
          </p:cNvPr>
          <p:cNvSpPr/>
          <p:nvPr/>
        </p:nvSpPr>
        <p:spPr>
          <a:xfrm>
            <a:off x="1093694" y="0"/>
            <a:ext cx="1739153" cy="11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11D4B-495D-8705-2D30-1332A293E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7991C-355E-39C8-CF72-3F413BAB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95478"/>
            <a:ext cx="8128000" cy="406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ED2F7-E1B5-2027-F5A5-4E2D50B9F7C2}"/>
              </a:ext>
            </a:extLst>
          </p:cNvPr>
          <p:cNvSpPr txBox="1"/>
          <p:nvPr/>
        </p:nvSpPr>
        <p:spPr>
          <a:xfrm>
            <a:off x="1204452" y="4692862"/>
            <a:ext cx="9783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Pollinators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help plants reproduce by bringing reproductive parts together. Pollination happens when pollen from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stamen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reaches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stigma.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This is needed for seeds to form. By moving pollen, pollinators help plants make more seeds.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6595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2AF8-957E-CCE3-8873-04FB3C889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C918F-11DD-6C25-EACA-E3234FB5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" y="0"/>
            <a:ext cx="11008659" cy="6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83</Words>
  <Application>Microsoft Macintosh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The science of stamen loss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Schultheis, Elizabeth</dc:creator>
  <cp:lastModifiedBy>Schultheis, Elizabeth</cp:lastModifiedBy>
  <cp:revision>10</cp:revision>
  <dcterms:created xsi:type="dcterms:W3CDTF">2024-12-13T18:32:19Z</dcterms:created>
  <dcterms:modified xsi:type="dcterms:W3CDTF">2025-12-08T14:41:13Z</dcterms:modified>
</cp:coreProperties>
</file>