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599"/>
  </p:normalViewPr>
  <p:slideViewPr>
    <p:cSldViewPr snapToGrid="0">
      <p:cViewPr varScale="1">
        <p:scale>
          <a:sx n="88" d="100"/>
          <a:sy n="88" d="100"/>
        </p:scale>
        <p:origin x="176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E99B0-0824-7C47-602B-965D3AF8C0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338530-718D-979D-560C-CBF5F2DAD4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37EE7-07D0-9B7A-18CC-2408E78D3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46C5C-DFF4-5C4A-A310-32B15D187010}" type="datetimeFigureOut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5D316-0CBF-92FC-9C6F-621284544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A495B-1F0B-3F21-FA43-0B2B6CBE2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F57B-78B3-1B40-A1D4-013EE08A7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18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9B40D-964C-353E-1973-80D97E7EB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CD5ABD-EA8D-383C-9204-CE62070ED8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E3F91-12DE-E57C-9BB9-E845D6523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46C5C-DFF4-5C4A-A310-32B15D187010}" type="datetimeFigureOut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13A40-E1AE-1988-2BC1-436D258D6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66B21-AEF8-F702-3B05-6F8BD7C74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F57B-78B3-1B40-A1D4-013EE08A7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017484-666B-9C65-6AB5-2C3697F40F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C83A67-0C15-F3F9-AE5A-CE476FDE6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BFC1D-C4B8-D606-CA0A-2FCF08AF1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46C5C-DFF4-5C4A-A310-32B15D187010}" type="datetimeFigureOut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CD101-1836-3DE8-95C2-2404CF36E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0F93A-3C98-CA22-3328-935156962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F57B-78B3-1B40-A1D4-013EE08A7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57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BF693-67E6-5B50-3F7C-929A0078D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22DF3-DD94-6ACF-BAAA-8F36325AF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441AF-F420-19FD-B552-AC077960A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46C5C-DFF4-5C4A-A310-32B15D187010}" type="datetimeFigureOut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C5812-357C-C3C5-8BE7-850003C73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80C2F-6EC5-25A0-508C-4E9AB3F10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F57B-78B3-1B40-A1D4-013EE08A7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65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61B88-E995-C613-FDC4-D23BAFB81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0301F-6797-320A-247B-0FFCB97972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D2358-B5AF-1FBB-326F-3A4F71315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46C5C-DFF4-5C4A-A310-32B15D187010}" type="datetimeFigureOut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3C24D-767C-19BC-60B6-197B260A5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2796B-627F-F9E6-BA57-40EC790D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F57B-78B3-1B40-A1D4-013EE08A7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75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B41D0-9578-81EC-5C2B-A1E0C1E19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41275-FA13-AD6A-8597-1758C6F81D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A87737-8F67-1FAB-9FFE-8615FE2C1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895EF-DA3B-0C76-4F37-660CD13DC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46C5C-DFF4-5C4A-A310-32B15D187010}" type="datetimeFigureOut">
              <a:rPr lang="en-US" smtClean="0"/>
              <a:t>6/12/25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5DEF9-5517-6F66-F71E-C7B1D48AC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34CF3B-A2B2-4C5D-0EDD-34817A9F7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F57B-78B3-1B40-A1D4-013EE08A7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92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C21E5-0071-23A6-17B3-9F47E2694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8AFEE-8792-5C2D-49B6-4CB110434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C7A39-E3BE-7ABD-3913-B980554AA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03AA14-29C5-A8D0-8C4F-765666D68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D1F93-E453-01B5-279C-42E89D24C2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234D72-2AA2-6015-A647-4B7137741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46C5C-DFF4-5C4A-A310-32B15D187010}" type="datetimeFigureOut">
              <a:rPr lang="en-US" smtClean="0"/>
              <a:t>6/12/25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1E60E7-8305-C9CA-92C9-4D2856A1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34ABC5-9449-449B-5BBD-29B703583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F57B-78B3-1B40-A1D4-013EE08A7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42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3EF71-7E6B-E299-6BF6-0AFC3D90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0182D7-71DC-3B9D-99C3-E4871BBA7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46C5C-DFF4-5C4A-A310-32B15D187010}" type="datetimeFigureOut">
              <a:rPr lang="en-US" smtClean="0"/>
              <a:t>6/12/25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A62E97-8CCF-CC6A-7326-D465F6EC7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A3A60-FF58-8F63-6EAA-C1BF62228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F57B-78B3-1B40-A1D4-013EE08A7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14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9D55D7-279D-2BDE-27BE-9BE3A55EF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46C5C-DFF4-5C4A-A310-32B15D187010}" type="datetimeFigureOut">
              <a:rPr lang="en-US" smtClean="0"/>
              <a:t>6/12/25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834892-4FE4-D33E-228B-288D307D2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83D1A-BFE7-9120-91BB-F14326EE5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F57B-78B3-1B40-A1D4-013EE08A7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15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DC679-1376-7A29-39DA-6069F1AC8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0DC07-A458-59A1-ED81-26ABCFCCF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2E80C8-48FE-A87D-18E2-E6CE59C1A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22A45-C6E8-534D-3184-55678C312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46C5C-DFF4-5C4A-A310-32B15D187010}" type="datetimeFigureOut">
              <a:rPr lang="en-US" smtClean="0"/>
              <a:t>6/12/25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8A5E3D-F9B9-0E33-C41F-BEB1F2DE7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1E28C-C46C-324E-BC1B-0AFEC6FD4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F57B-78B3-1B40-A1D4-013EE08A7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43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47003-6251-89AB-9046-E6123DAD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221509-7104-73BA-C0A0-19DBA8592C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D32FF3-68DF-71E6-4642-A57EB5CE31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737B03-EBAB-B929-52DE-41AAF6D9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46C5C-DFF4-5C4A-A310-32B15D187010}" type="datetimeFigureOut">
              <a:rPr lang="en-US" smtClean="0"/>
              <a:t>6/12/25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C03011-2677-E83A-6166-8753BD957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9BE089-79BF-262D-EDA7-61B49D9D0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6F57B-78B3-1B40-A1D4-013EE08A7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51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BB701F-5A8D-962E-3752-B6727D91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0BA969-31AB-02FB-A84E-0D338EABF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2E6FC-01A1-E890-2C5E-380327A27F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246C5C-DFF4-5C4A-A310-32B15D187010}" type="datetimeFigureOut">
              <a:rPr lang="en-US" smtClean="0"/>
              <a:t>6/12/25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44FFD-34DF-208B-F307-A669A038CA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0FA5C-4FD9-4138-C755-6E9DAAD2F6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E6F57B-78B3-1B40-A1D4-013EE08A7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696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state of north carolina&#10;&#10;AI-generated content may be incorrect.">
            <a:extLst>
              <a:ext uri="{FF2B5EF4-FFF2-40B4-BE49-F238E27FC236}">
                <a16:creationId xmlns:a16="http://schemas.microsoft.com/office/drawing/2014/main" id="{6573FD53-6DF8-C177-1AC2-41AC8C2E4A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272"/>
          <a:stretch>
            <a:fillRect/>
          </a:stretch>
        </p:blipFill>
        <p:spPr>
          <a:xfrm>
            <a:off x="829235" y="449943"/>
            <a:ext cx="10533530" cy="640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33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Isabella Grace Livingston</dc:creator>
  <cp:lastModifiedBy>Isabella Grace Livingston</cp:lastModifiedBy>
  <cp:revision>1</cp:revision>
  <dcterms:created xsi:type="dcterms:W3CDTF">2025-06-12T16:26:39Z</dcterms:created>
  <dcterms:modified xsi:type="dcterms:W3CDTF">2025-06-12T16:27:09Z</dcterms:modified>
</cp:coreProperties>
</file>