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c12f5c03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c12f5c03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c12f5c03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c12f5c03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e62d9b7e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e62d9b7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c12f5c03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c12f5c03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e62d9b7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e62d9b7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bc2ee21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bc2ee21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6550" cy="48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572000" y="2470200"/>
            <a:ext cx="337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 of the burned forest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572000" y="2470200"/>
            <a:ext cx="3375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Joe identifying and counting plant species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44065" t="14792"/>
          <a:stretch/>
        </p:blipFill>
        <p:spPr>
          <a:xfrm>
            <a:off x="152400" y="152400"/>
            <a:ext cx="4419600" cy="4490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572000" y="2470200"/>
            <a:ext cx="3375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Matt in the burned forest, needing to wear hard hat for safety reasons due to falling tree hazards post fire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7" name="Google Shape;67;p15" title="IMG_669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225" y="469825"/>
            <a:ext cx="3051351" cy="397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4572000" y="2470200"/>
            <a:ext cx="337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Image of 1-m2 plot beings surveyed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23844" l="0" r="0" t="0"/>
          <a:stretch/>
        </p:blipFill>
        <p:spPr>
          <a:xfrm>
            <a:off x="379825" y="998025"/>
            <a:ext cx="3801450" cy="33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4986050" y="2534350"/>
            <a:ext cx="337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Image of study design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25" y="788050"/>
            <a:ext cx="5213800" cy="41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456425" y="940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 title="Screenshot 2025-04-01 at 4.50.5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26" y="473125"/>
            <a:ext cx="5451802" cy="395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400" y="375500"/>
            <a:ext cx="6531800" cy="423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