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4384"/>
  </p:normalViewPr>
  <p:slideViewPr>
    <p:cSldViewPr snapToGrid="0">
      <p:cViewPr varScale="1">
        <p:scale>
          <a:sx n="93" d="100"/>
          <a:sy n="93" d="100"/>
        </p:scale>
        <p:origin x="18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31BD2-098E-FA4F-9C2D-663DEE330009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1BF3D-6377-A84B-8EB3-37F5B5681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6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 Kristina Anderson-Teixeira prepares to set-up an automatic dendrometer to measure tree 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Luca Morreale joined Kristina’s lab in 2022. He and Kristina worked together with many other scientists to collect and process data on tree growth and mortality in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1BF3D-6377-A84B-8EB3-37F5B56813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3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 Two large trees stand in the SCBI experimental plot after a survey. The tree to the right has been banded to measure its growth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A dead ash tree stands in the SCBI experimental plot after a survey. This tree was killed by the invasive emerald ash borer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1BF3D-6377-A84B-8EB3-37F5B56813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4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78FC0-CD9C-F4B5-DAFE-1DF93261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6BC9D-91E1-673E-F5A3-0A287A756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0ED74-A80F-5F02-EDA9-303A164BE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95048-D74E-CE10-1F5D-45C11964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7AF12-ACD6-816F-0684-97F4E3652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6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38BF6-4A46-A87C-BD4B-107D23BD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2A18F-FE6F-CE63-83F3-B06E5C451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D33D2-BAD3-50AE-CA33-C3A6B491C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8AB51-8622-C487-8383-43E5E49B0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C56FB-BDED-AB5B-39C0-1BB9F4A1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94F78-FB9C-9638-23FB-CC438B2BA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79FA94-5DC4-5FCD-01E2-FFFA4525C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49184-3D25-1376-6D1F-6B123531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8A7B0-5C57-7B1A-AE60-5FC6685D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16B68-60E3-D45A-3340-34EB667A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9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F310B-B1D1-C777-0BF2-01FA07E58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EA3C3-2FCA-E62D-31EE-FCC1E5A44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F4458-940B-15B3-9BF8-891454756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65B5-09D4-B737-B8E2-B81EE820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84E52-2CCF-E927-A1D9-845B10751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2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22DBC-EB38-97A1-D3E3-5BB0EC904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CAC5E-0D14-7A6A-8DE3-23BE73DA7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D4CC6-9609-6631-7CDB-29CCFD49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3B6AB-7383-3702-3627-F0C27C69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0F4FF-6120-899B-D46E-6D7E7879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480F7-B47C-EA18-CC6E-AA1B5F80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4D5FD-6B46-4286-E74C-F9BCABE68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303BA-002B-195F-0B7E-200F2FC1F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E80A7-D967-58A6-DCBB-D5C6ED0B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12350-4000-3D76-2752-848A0E17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DFA27-ED69-8159-2E90-7EE90DE1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6CD9-EF60-2773-ADED-34F1C605E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546BF-73CD-63AD-C1E2-C1BA6202A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1D317-2083-7247-81AC-9AAB14F8C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DD6C7-D49C-1D42-2091-B85950FC1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9D630-7F81-1278-5DBD-20E187956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986A7E-916A-F93B-65BD-169CCAD2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FE8C0E-CF4E-A35D-631E-5956F214E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DB9387-D39A-2E42-8F9C-A45CFE89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8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B2EFA-405D-CE83-B7D0-B24F70001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7CAA6-4710-CD50-028E-C000A03A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350F5-71F4-440C-9409-D1D88D66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8F92F-5BC9-7618-8D96-9ED507FB6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8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A49741-BF60-3860-9F8F-E0A73ADA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B0552-9800-7386-DC4C-48020A3C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FB84D-66BD-C2FE-DFB3-40C92EE6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3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1972-CAE1-5109-A42A-F9491D7C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2B735-F36E-A64B-850B-948CC5B2F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4361C-5C5A-EEC4-CCF6-A16C171A1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14BDF-37F1-2620-D86A-3260245A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86E7C-E165-7E5D-DFC1-891F74D7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6F1CA-1AF5-722D-47E3-6198C79D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1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E750-9E9E-92DF-2214-65ADDB590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690C7-E8A2-929E-E110-35CC68B34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F6B75-3286-EF20-39CC-F01D23692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403ED-28C1-671D-BC99-EBB33CD9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826FC-D7EA-E4DD-99CD-7A6C9FF0F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90490-F505-9C90-B40D-24664E1B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2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DAE857-9AF7-2AB6-914F-368FA78DD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DCA40-27AA-F298-5F4F-3B8749989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C9CB3-B25A-B398-6EB3-ECC8DB0D6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FA54A4-18ED-AE46-AEFA-39D24A458075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5F92F-5774-D8B4-ABB6-80F86AD07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BE3BC-82EF-7AB2-FF35-27B03BF29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4BF1B5-46DD-1748-ACF9-724469CE2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9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841E-D020-9384-D7F2-C751093D72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</a:t>
            </a:r>
            <a:r>
              <a:rPr lang="en-US" b="1" baseline="-25000" dirty="0"/>
              <a:t>2</a:t>
            </a:r>
            <a:r>
              <a:rPr lang="en-US" b="1" dirty="0"/>
              <a:t> and trees, too much of a good thing?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900CB-94D8-7D37-502E-41BC2559C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Featured scientists: Kristina J. Anderson-Teixeira (she/her) &amp; Luca Morreale (he/him) at Smithsonian’s National Zoo &amp; Conservation Biology Institute</a:t>
            </a:r>
          </a:p>
          <a:p>
            <a:r>
              <a:rPr lang="en-US" dirty="0"/>
              <a:t>Written by Ryan </a:t>
            </a:r>
            <a:r>
              <a:rPr lang="en-US" dirty="0" err="1"/>
              <a:t>Helcoski</a:t>
            </a:r>
            <a:endParaRPr lang="en-US" dirty="0"/>
          </a:p>
        </p:txBody>
      </p:sp>
      <p:pic>
        <p:nvPicPr>
          <p:cNvPr id="4" name="image1.png" descr="Untitled">
            <a:extLst>
              <a:ext uri="{FF2B5EF4-FFF2-40B4-BE49-F238E27FC236}">
                <a16:creationId xmlns:a16="http://schemas.microsoft.com/office/drawing/2014/main" id="{D7B2914E-F0D0-90BE-5850-320B123B0A7A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3826" y="562610"/>
            <a:ext cx="3051810" cy="93535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3148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3E8AEC-CF0D-DD6C-DFDE-ED04BFDA0F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62" r="9469"/>
          <a:stretch>
            <a:fillRect/>
          </a:stretch>
        </p:blipFill>
        <p:spPr>
          <a:xfrm>
            <a:off x="7580155" y="557191"/>
            <a:ext cx="4300152" cy="574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7C9B14-F3A9-26EE-E305-A11102B59E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70" r="2536" b="-2"/>
          <a:stretch>
            <a:fillRect/>
          </a:stretch>
        </p:blipFill>
        <p:spPr>
          <a:xfrm>
            <a:off x="278692" y="557191"/>
            <a:ext cx="6991294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5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C2BBF-405F-FD6A-675C-7287825CE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6E2A5-341F-8EE9-380B-4B4EAF9941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54" r="13282" b="-1"/>
          <a:stretch>
            <a:fillRect/>
          </a:stretch>
        </p:blipFill>
        <p:spPr>
          <a:xfrm rot="5400000">
            <a:off x="6083935" y="755526"/>
            <a:ext cx="5743612" cy="5346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D6F8F9-7AEC-F459-6C9E-A3922783A1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80" r="16735" b="-2"/>
          <a:stretch>
            <a:fillRect/>
          </a:stretch>
        </p:blipFill>
        <p:spPr>
          <a:xfrm rot="5400000">
            <a:off x="373774" y="746205"/>
            <a:ext cx="5743612" cy="536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90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144</Words>
  <Application>Microsoft Macintosh PowerPoint</Application>
  <PresentationFormat>Widescreen</PresentationFormat>
  <Paragraphs>9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CO2 and trees, too much of a good thing?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Schultheis, Elizabeth</dc:creator>
  <cp:lastModifiedBy>Schultheis, Elizabeth</cp:lastModifiedBy>
  <cp:revision>4</cp:revision>
  <dcterms:created xsi:type="dcterms:W3CDTF">2025-05-28T16:50:47Z</dcterms:created>
  <dcterms:modified xsi:type="dcterms:W3CDTF">2025-05-28T16:55:54Z</dcterms:modified>
</cp:coreProperties>
</file>