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Both photos by Elaine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0392434e8f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0392434e8f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0392434e8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0392434e8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 photo: (Left to right, top to bottom) Ashley, Emma, Elaine, Jamie, Lucas, Jordan, Stephanie, Annabelle, Erica, Bonnie, Marie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 photo: </a:t>
            </a:r>
            <a:r>
              <a:rPr lang="en">
                <a:solidFill>
                  <a:schemeClr val="dk1"/>
                </a:solidFill>
              </a:rPr>
              <a:t>(Left to right, top to bottom) Sam, Dave, Ashley, Elaine, Stephanie, Stephanie, Jamie ****We will likely take an updated photo ****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0392434e8f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0392434e8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 to R: Sean, Alex, Chuck, Esbeiry. Not sure about the two people at the back of the photo, but no faces are visible so it might be okay? This is a drone photo so photo probably by Kevin Kahmark but should confirm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0392434e8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0392434e8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392434e8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392434e8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 photo: (Left to right) Sean, Alex, Chuck, Esbeiry. Drone photo, so photo probably by Kevin Kahmark, but should confirm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 photo: (Left to right) Chuck, Rachel, Jamie, Nikki, Isaiah, Annabelle, Esbeiry, Sean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392434e8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392434e8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Credits: Top left: Elaine, Middle left: Elaine, Bottom left: Jamie, Center: Jamie, Top right: Elaine, Bottom right (both): Elaine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392434e8f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0392434e8f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9.jp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2.jpg"/><Relationship Id="rId9" Type="http://schemas.openxmlformats.org/officeDocument/2006/relationships/image" Target="../media/image13.jpg"/><Relationship Id="rId5" Type="http://schemas.openxmlformats.org/officeDocument/2006/relationships/image" Target="../media/image16.jpg"/><Relationship Id="rId6" Type="http://schemas.openxmlformats.org/officeDocument/2006/relationships/image" Target="../media/image7.jpg"/><Relationship Id="rId7" Type="http://schemas.openxmlformats.org/officeDocument/2006/relationships/image" Target="../media/image18.jpg"/><Relationship Id="rId8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lter.kbs.msu.edu/gallery/nggallery/photo-gallery/prairie-strips-56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3" y="744575"/>
            <a:ext cx="5603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Little Butterflies on the Prairie </a:t>
            </a:r>
            <a:endParaRPr/>
          </a:p>
        </p:txBody>
      </p:sp>
      <p:pic>
        <p:nvPicPr>
          <p:cNvPr id="55" name="Google Shape;55;p13" title="DSC_0315.JPG"/>
          <p:cNvPicPr preferRelativeResize="0"/>
          <p:nvPr/>
        </p:nvPicPr>
        <p:blipFill rotWithShape="1">
          <a:blip r:embed="rId3">
            <a:alphaModFix/>
          </a:blip>
          <a:srcRect b="8459" l="25018" r="16959" t="16210"/>
          <a:stretch/>
        </p:blipFill>
        <p:spPr>
          <a:xfrm>
            <a:off x="6224701" y="75250"/>
            <a:ext cx="2841149" cy="245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 title="DSC_0320.JPG"/>
          <p:cNvPicPr preferRelativeResize="0"/>
          <p:nvPr/>
        </p:nvPicPr>
        <p:blipFill rotWithShape="1">
          <a:blip r:embed="rId4">
            <a:alphaModFix/>
          </a:blip>
          <a:srcRect b="12426" l="20682" r="12512" t="4949"/>
          <a:stretch/>
        </p:blipFill>
        <p:spPr>
          <a:xfrm>
            <a:off x="6083503" y="2628851"/>
            <a:ext cx="2982349" cy="24585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titled"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9250" y="2797175"/>
            <a:ext cx="3048000" cy="93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title="IMG_339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143000" y="4752500"/>
            <a:ext cx="23886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Photo by: Jamie Smith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 title="IMG_8732.jpg"/>
          <p:cNvPicPr preferRelativeResize="0"/>
          <p:nvPr/>
        </p:nvPicPr>
        <p:blipFill rotWithShape="1">
          <a:blip r:embed="rId3">
            <a:alphaModFix/>
          </a:blip>
          <a:srcRect b="0" l="27117" r="21822" t="16624"/>
          <a:stretch/>
        </p:blipFill>
        <p:spPr>
          <a:xfrm>
            <a:off x="5276000" y="526675"/>
            <a:ext cx="3692401" cy="452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 title="IMG_363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00" y="912712"/>
            <a:ext cx="4978376" cy="33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6162350" y="73775"/>
            <a:ext cx="19197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Haddad Lab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 title="DJI_006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1137" y="66099"/>
            <a:ext cx="6681723" cy="50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 title="MCSEstrips-2021-Schultheis2h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6575" y="378400"/>
            <a:ext cx="5848950" cy="438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 title="6E139399-D537-4092-9A62-08FCD9AC57CC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216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187225" y="4765100"/>
            <a:ext cx="27168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Photo by: Jamie Smith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3207225" y="4400975"/>
            <a:ext cx="2515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Photo by: Liz Schultheis 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 title="DJI_006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50" y="58325"/>
            <a:ext cx="5497001" cy="412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 title="IMG_0383.JPG"/>
          <p:cNvPicPr preferRelativeResize="0"/>
          <p:nvPr/>
        </p:nvPicPr>
        <p:blipFill rotWithShape="1">
          <a:blip r:embed="rId4">
            <a:alphaModFix/>
          </a:blip>
          <a:srcRect b="8666" l="11584" r="12103" t="26076"/>
          <a:stretch/>
        </p:blipFill>
        <p:spPr>
          <a:xfrm>
            <a:off x="4278800" y="2005850"/>
            <a:ext cx="4775552" cy="306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 title="IMG_3512.jpg"/>
          <p:cNvPicPr preferRelativeResize="0"/>
          <p:nvPr/>
        </p:nvPicPr>
        <p:blipFill rotWithShape="1">
          <a:blip r:embed="rId3">
            <a:alphaModFix/>
          </a:blip>
          <a:srcRect b="27441" l="0" r="0" t="0"/>
          <a:stretch/>
        </p:blipFill>
        <p:spPr>
          <a:xfrm>
            <a:off x="0" y="2991550"/>
            <a:ext cx="2222776" cy="215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 title="IMG_2149.jpg"/>
          <p:cNvPicPr preferRelativeResize="0"/>
          <p:nvPr/>
        </p:nvPicPr>
        <p:blipFill rotWithShape="1">
          <a:blip r:embed="rId4">
            <a:alphaModFix/>
          </a:blip>
          <a:srcRect b="0" l="34874" r="18989" t="0"/>
          <a:stretch/>
        </p:blipFill>
        <p:spPr>
          <a:xfrm>
            <a:off x="2222775" y="0"/>
            <a:ext cx="30296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 title="DSC_0301.JPG"/>
          <p:cNvPicPr preferRelativeResize="0"/>
          <p:nvPr/>
        </p:nvPicPr>
        <p:blipFill rotWithShape="1">
          <a:blip r:embed="rId5">
            <a:alphaModFix/>
          </a:blip>
          <a:srcRect b="12369" l="26182" r="23717" t="22867"/>
          <a:stretch/>
        </p:blipFill>
        <p:spPr>
          <a:xfrm>
            <a:off x="5252475" y="3228525"/>
            <a:ext cx="2222776" cy="191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 title="DSC_0289.JPG"/>
          <p:cNvPicPr preferRelativeResize="0"/>
          <p:nvPr/>
        </p:nvPicPr>
        <p:blipFill rotWithShape="1">
          <a:blip r:embed="rId6">
            <a:alphaModFix/>
          </a:blip>
          <a:srcRect b="4971" l="14761" r="31967" t="20490"/>
          <a:stretch/>
        </p:blipFill>
        <p:spPr>
          <a:xfrm>
            <a:off x="7096825" y="3234429"/>
            <a:ext cx="2047176" cy="190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 title="DSC_0248.JPG"/>
          <p:cNvPicPr preferRelativeResize="0"/>
          <p:nvPr/>
        </p:nvPicPr>
        <p:blipFill rotWithShape="1">
          <a:blip r:embed="rId7">
            <a:alphaModFix/>
          </a:blip>
          <a:srcRect b="10117" l="25053" r="27078" t="30155"/>
          <a:stretch/>
        </p:blipFill>
        <p:spPr>
          <a:xfrm>
            <a:off x="5252475" y="0"/>
            <a:ext cx="3891523" cy="323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 title="DSC_0229.JPG"/>
          <p:cNvPicPr preferRelativeResize="0"/>
          <p:nvPr/>
        </p:nvPicPr>
        <p:blipFill rotWithShape="1">
          <a:blip r:embed="rId8">
            <a:alphaModFix/>
          </a:blip>
          <a:srcRect b="10952" l="13323" r="6849" t="0"/>
          <a:stretch/>
        </p:blipFill>
        <p:spPr>
          <a:xfrm>
            <a:off x="0" y="1385200"/>
            <a:ext cx="2222776" cy="165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 title="DSC_0227.JPG"/>
          <p:cNvPicPr preferRelativeResize="0"/>
          <p:nvPr/>
        </p:nvPicPr>
        <p:blipFill rotWithShape="1">
          <a:blip r:embed="rId9">
            <a:alphaModFix/>
          </a:blip>
          <a:srcRect b="28488" l="30140" r="32423" t="34992"/>
          <a:stretch/>
        </p:blipFill>
        <p:spPr>
          <a:xfrm>
            <a:off x="0" y="0"/>
            <a:ext cx="2222776" cy="144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183900" y="1830450"/>
            <a:ext cx="8776200" cy="148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more photos of prairie strips in the KBS LTER, visit their photo album here: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https://lter.kbs.msu.edu/gallery/nggallery/photo-gallery/prairie-strips-56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