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1" r:id="rId5"/>
    <p:sldMasterId id="214748367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Lst>
  <p:sldSz cy="6858000" cx="12192000"/>
  <p:notesSz cx="6858000" cy="9144000"/>
  <p:embeddedFontLst>
    <p:embeddedFont>
      <p:font typeface="Corbel"/>
      <p:regular r:id="rId50"/>
      <p:bold r:id="rId51"/>
      <p:italic r:id="rId52"/>
      <p:boldItalic r:id="rId53"/>
    </p:embeddedFont>
    <p:embeddedFont>
      <p:font typeface="Century Schoolbook"/>
      <p:regular r:id="rId54"/>
      <p:bold r:id="rId55"/>
      <p:italic r:id="rId56"/>
      <p:boldItalic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8" roundtripDataSignature="AMtx7mhRJg3WhU7cnQeeBzPAjaNxX/MPg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8D67B76-75A1-430F-AC92-B169F00E6AFF}">
  <a:tblStyle styleId="{08D67B76-75A1-430F-AC92-B169F00E6AFF}"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Corbel-bold.fntdata"/><Relationship Id="rId50" Type="http://schemas.openxmlformats.org/officeDocument/2006/relationships/font" Target="fonts/Corbel-regular.fntdata"/><Relationship Id="rId53" Type="http://schemas.openxmlformats.org/officeDocument/2006/relationships/font" Target="fonts/Corbel-boldItalic.fntdata"/><Relationship Id="rId52" Type="http://schemas.openxmlformats.org/officeDocument/2006/relationships/font" Target="fonts/Corbel-italic.fntdata"/><Relationship Id="rId11" Type="http://schemas.openxmlformats.org/officeDocument/2006/relationships/slide" Target="slides/slide4.xml"/><Relationship Id="rId55" Type="http://schemas.openxmlformats.org/officeDocument/2006/relationships/font" Target="fonts/CenturySchoolbook-bold.fntdata"/><Relationship Id="rId10" Type="http://schemas.openxmlformats.org/officeDocument/2006/relationships/slide" Target="slides/slide3.xml"/><Relationship Id="rId54" Type="http://schemas.openxmlformats.org/officeDocument/2006/relationships/font" Target="fonts/CenturySchoolbook-regular.fntdata"/><Relationship Id="rId13" Type="http://schemas.openxmlformats.org/officeDocument/2006/relationships/slide" Target="slides/slide6.xml"/><Relationship Id="rId57" Type="http://schemas.openxmlformats.org/officeDocument/2006/relationships/font" Target="fonts/CenturySchoolbook-boldItalic.fntdata"/><Relationship Id="rId12" Type="http://schemas.openxmlformats.org/officeDocument/2006/relationships/slide" Target="slides/slide5.xml"/><Relationship Id="rId56" Type="http://schemas.openxmlformats.org/officeDocument/2006/relationships/font" Target="fonts/CenturySchoolbook-italic.fntdata"/><Relationship Id="rId15" Type="http://schemas.openxmlformats.org/officeDocument/2006/relationships/slide" Target="slides/slide8.xml"/><Relationship Id="rId14" Type="http://schemas.openxmlformats.org/officeDocument/2006/relationships/slide" Target="slides/slide7.xml"/><Relationship Id="rId58" Type="http://customschemas.google.com/relationships/presentationmetadata" Target="meta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 Burning Question: Oaks and Forest Diversity in Madison School Forest</a:t>
            </a:r>
            <a:endParaRPr/>
          </a:p>
        </p:txBody>
      </p:sp>
      <p:sp>
        <p:nvSpPr>
          <p:cNvPr id="230" name="Google Shape;23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c819be032b_0_2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2c819be032b_0_2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2873146c09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 name="Google Shape;300;g2873146c091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873146c091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g2873146c091_0_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2873146c091_0_4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3" name="Google Shape;313;g2873146c091_0_4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873146c091_0_5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9" name="Google Shape;319;g2873146c091_0_5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2c819be032b_0_158:notes"/>
          <p:cNvSpPr txBox="1"/>
          <p:nvPr>
            <p:ph idx="1" type="body"/>
          </p:nvPr>
        </p:nvSpPr>
        <p:spPr>
          <a:xfrm>
            <a:off x="685800" y="4343378"/>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9" name="Google Shape;329;g2c819be032b_0_158:notes"/>
          <p:cNvSpPr/>
          <p:nvPr>
            <p:ph idx="2" type="sldImg"/>
          </p:nvPr>
        </p:nvSpPr>
        <p:spPr>
          <a:xfrm>
            <a:off x="381188" y="685778"/>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c819be032b_0_266:notes"/>
          <p:cNvSpPr txBox="1"/>
          <p:nvPr>
            <p:ph idx="1" type="body"/>
          </p:nvPr>
        </p:nvSpPr>
        <p:spPr>
          <a:xfrm>
            <a:off x="685800" y="4343378"/>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6" name="Google Shape;336;g2c819be032b_0_266:notes"/>
          <p:cNvSpPr/>
          <p:nvPr>
            <p:ph idx="2" type="sldImg"/>
          </p:nvPr>
        </p:nvSpPr>
        <p:spPr>
          <a:xfrm>
            <a:off x="381188" y="685778"/>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2c2d8ba8ff5_0_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 name="Google Shape;343;g2c2d8ba8ff5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2c2d8ba8ff5_0_2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9" name="Google Shape;349;g2c2d8ba8ff5_0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2873146c091_0_3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6" name="Google Shape;356;g2873146c091_0_3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6" name="Google Shape;23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2873146c091_0_4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3" name="Google Shape;363;g2873146c091_0_4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873146c091_0_4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0" name="Google Shape;370;g2873146c091_0_4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2873146c091_0_2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7" name="Google Shape;377;g2873146c091_0_2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2c819be032b_0_27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4" name="Google Shape;384;g2c819be032b_0_2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2c819be032b_0_283:notes"/>
          <p:cNvSpPr txBox="1"/>
          <p:nvPr>
            <p:ph idx="1" type="body"/>
          </p:nvPr>
        </p:nvSpPr>
        <p:spPr>
          <a:xfrm>
            <a:off x="685800" y="4343378"/>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0" name="Google Shape;390;g2c819be032b_0_283:notes"/>
          <p:cNvSpPr/>
          <p:nvPr>
            <p:ph idx="2" type="sldImg"/>
          </p:nvPr>
        </p:nvSpPr>
        <p:spPr>
          <a:xfrm>
            <a:off x="381188" y="685778"/>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2c819be032b_0_292:notes"/>
          <p:cNvSpPr txBox="1"/>
          <p:nvPr>
            <p:ph idx="1" type="body"/>
          </p:nvPr>
        </p:nvSpPr>
        <p:spPr>
          <a:xfrm>
            <a:off x="685800" y="4343378"/>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0" name="Google Shape;400;g2c819be032b_0_292:notes"/>
          <p:cNvSpPr/>
          <p:nvPr>
            <p:ph idx="2" type="sldImg"/>
          </p:nvPr>
        </p:nvSpPr>
        <p:spPr>
          <a:xfrm>
            <a:off x="381188" y="685778"/>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2c819be032b_0_300:notes"/>
          <p:cNvSpPr txBox="1"/>
          <p:nvPr>
            <p:ph idx="1" type="body"/>
          </p:nvPr>
        </p:nvSpPr>
        <p:spPr>
          <a:xfrm>
            <a:off x="685800" y="4343378"/>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0" name="Google Shape;410;g2c819be032b_0_300:notes"/>
          <p:cNvSpPr/>
          <p:nvPr>
            <p:ph idx="2" type="sldImg"/>
          </p:nvPr>
        </p:nvSpPr>
        <p:spPr>
          <a:xfrm>
            <a:off x="381188" y="685778"/>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2c819be032b_0_308:notes"/>
          <p:cNvSpPr txBox="1"/>
          <p:nvPr>
            <p:ph idx="1" type="body"/>
          </p:nvPr>
        </p:nvSpPr>
        <p:spPr>
          <a:xfrm>
            <a:off x="685800" y="4343378"/>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0" name="Google Shape;420;g2c819be032b_0_308:notes"/>
          <p:cNvSpPr/>
          <p:nvPr>
            <p:ph idx="2" type="sldImg"/>
          </p:nvPr>
        </p:nvSpPr>
        <p:spPr>
          <a:xfrm>
            <a:off x="381188" y="685778"/>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2873146c091_0_617:notes"/>
          <p:cNvSpPr txBox="1"/>
          <p:nvPr>
            <p:ph idx="1" type="body"/>
          </p:nvPr>
        </p:nvSpPr>
        <p:spPr>
          <a:xfrm>
            <a:off x="685800" y="4343378"/>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0" name="Google Shape;430;g2873146c091_0_617:notes"/>
          <p:cNvSpPr/>
          <p:nvPr>
            <p:ph idx="2" type="sldImg"/>
          </p:nvPr>
        </p:nvSpPr>
        <p:spPr>
          <a:xfrm>
            <a:off x="381188" y="685778"/>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2873146c091_0_638:notes"/>
          <p:cNvSpPr txBox="1"/>
          <p:nvPr>
            <p:ph idx="1" type="body"/>
          </p:nvPr>
        </p:nvSpPr>
        <p:spPr>
          <a:xfrm>
            <a:off x="685800" y="4343378"/>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9" name="Google Shape;439;g2873146c091_0_638:notes"/>
          <p:cNvSpPr/>
          <p:nvPr>
            <p:ph idx="2" type="sldImg"/>
          </p:nvPr>
        </p:nvSpPr>
        <p:spPr>
          <a:xfrm>
            <a:off x="381188" y="685778"/>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26cdf5b5028_0_37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2" name="Google Shape;242;g26cdf5b5028_0_3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2873146c091_0_648:notes"/>
          <p:cNvSpPr txBox="1"/>
          <p:nvPr>
            <p:ph idx="1" type="body"/>
          </p:nvPr>
        </p:nvSpPr>
        <p:spPr>
          <a:xfrm>
            <a:off x="685800" y="4343378"/>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9" name="Google Shape;449;g2873146c091_0_648:notes"/>
          <p:cNvSpPr/>
          <p:nvPr>
            <p:ph idx="2" type="sldImg"/>
          </p:nvPr>
        </p:nvSpPr>
        <p:spPr>
          <a:xfrm>
            <a:off x="381188" y="685778"/>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2873146c091_0_665:notes"/>
          <p:cNvSpPr txBox="1"/>
          <p:nvPr>
            <p:ph idx="1" type="body"/>
          </p:nvPr>
        </p:nvSpPr>
        <p:spPr>
          <a:xfrm>
            <a:off x="685800" y="4343378"/>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8" name="Google Shape;458;g2873146c091_0_665:notes"/>
          <p:cNvSpPr/>
          <p:nvPr>
            <p:ph idx="2" type="sldImg"/>
          </p:nvPr>
        </p:nvSpPr>
        <p:spPr>
          <a:xfrm>
            <a:off x="381188" y="685778"/>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2873146c091_0_673:notes"/>
          <p:cNvSpPr txBox="1"/>
          <p:nvPr>
            <p:ph idx="1" type="body"/>
          </p:nvPr>
        </p:nvSpPr>
        <p:spPr>
          <a:xfrm>
            <a:off x="685800" y="4343378"/>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7" name="Google Shape;467;g2873146c091_0_673:notes"/>
          <p:cNvSpPr/>
          <p:nvPr>
            <p:ph idx="2" type="sldImg"/>
          </p:nvPr>
        </p:nvSpPr>
        <p:spPr>
          <a:xfrm>
            <a:off x="381188" y="685778"/>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2873146c091_0_681:notes"/>
          <p:cNvSpPr txBox="1"/>
          <p:nvPr>
            <p:ph idx="1" type="body"/>
          </p:nvPr>
        </p:nvSpPr>
        <p:spPr>
          <a:xfrm>
            <a:off x="685800" y="4343378"/>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6" name="Google Shape;476;g2873146c091_0_681:notes"/>
          <p:cNvSpPr/>
          <p:nvPr>
            <p:ph idx="2" type="sldImg"/>
          </p:nvPr>
        </p:nvSpPr>
        <p:spPr>
          <a:xfrm>
            <a:off x="381188" y="685778"/>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2873146c091_0_6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2873146c091_0_69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6" name="Google Shape;486;g2873146c091_0_69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2873146c091_0_7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2873146c091_0_7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5" name="Google Shape;495;g2873146c091_0_71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2873146c091_0_721:notes"/>
          <p:cNvSpPr txBox="1"/>
          <p:nvPr>
            <p:ph idx="1" type="body"/>
          </p:nvPr>
        </p:nvSpPr>
        <p:spPr>
          <a:xfrm>
            <a:off x="685800" y="4343378"/>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1" name="Google Shape;501;g2873146c091_0_721:notes"/>
          <p:cNvSpPr/>
          <p:nvPr>
            <p:ph idx="2" type="sldImg"/>
          </p:nvPr>
        </p:nvSpPr>
        <p:spPr>
          <a:xfrm>
            <a:off x="381188" y="685778"/>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2873146c091_0_7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2873146c091_0_79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2873146c091_0_80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3" name="Google Shape;513;g2873146c091_0_80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2873146c091_0_8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2873146c091_0_8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6cdf5b5028_0_38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9" name="Google Shape;249;g26cdf5b5028_0_3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2873146c091_0_815:notes"/>
          <p:cNvSpPr txBox="1"/>
          <p:nvPr>
            <p:ph idx="1" type="body"/>
          </p:nvPr>
        </p:nvSpPr>
        <p:spPr>
          <a:xfrm>
            <a:off x="685800" y="4343378"/>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0" name="Google Shape;530;g2873146c091_0_815:notes"/>
          <p:cNvSpPr/>
          <p:nvPr>
            <p:ph idx="2" type="sldImg"/>
          </p:nvPr>
        </p:nvSpPr>
        <p:spPr>
          <a:xfrm>
            <a:off x="381188" y="685778"/>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2873146c091_0_8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2873146c091_0_8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2873146c091_0_898:notes"/>
          <p:cNvSpPr txBox="1"/>
          <p:nvPr>
            <p:ph idx="1" type="body"/>
          </p:nvPr>
        </p:nvSpPr>
        <p:spPr>
          <a:xfrm>
            <a:off x="685800" y="4343378"/>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3" name="Google Shape;543;g2873146c091_0_898:notes"/>
          <p:cNvSpPr/>
          <p:nvPr>
            <p:ph idx="2" type="sldImg"/>
          </p:nvPr>
        </p:nvSpPr>
        <p:spPr>
          <a:xfrm>
            <a:off x="381188" y="685778"/>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6cdf5b5028_0_37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6" name="Google Shape;256;g26cdf5b5028_0_3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5" name="Google Shape;26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2" name="Google Shape;27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6cdf5b5028_0_39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8" name="Google Shape;278;g26cdf5b5028_0_3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c819be032b_0_23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7" name="Google Shape;287;g2c819be032b_0_2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 name="Shape 16"/>
        <p:cNvGrpSpPr/>
        <p:nvPr/>
      </p:nvGrpSpPr>
      <p:grpSpPr>
        <a:xfrm>
          <a:off x="0" y="0"/>
          <a:ext cx="0" cy="0"/>
          <a:chOff x="0" y="0"/>
          <a:chExt cx="0" cy="0"/>
        </a:xfrm>
      </p:grpSpPr>
      <p:pic>
        <p:nvPicPr>
          <p:cNvPr id="17" name="Google Shape;17;p18"/>
          <p:cNvPicPr preferRelativeResize="0"/>
          <p:nvPr/>
        </p:nvPicPr>
        <p:blipFill rotWithShape="1">
          <a:blip r:embed="rId2">
            <a:alphaModFix/>
          </a:blip>
          <a:srcRect b="0" l="0" r="0" t="0"/>
          <a:stretch/>
        </p:blipFill>
        <p:spPr>
          <a:xfrm>
            <a:off x="0" y="603"/>
            <a:ext cx="12192000" cy="6856794"/>
          </a:xfrm>
          <a:prstGeom prst="rect">
            <a:avLst/>
          </a:prstGeom>
          <a:noFill/>
          <a:ln>
            <a:noFill/>
          </a:ln>
        </p:spPr>
      </p:pic>
      <p:sp>
        <p:nvSpPr>
          <p:cNvPr id="18" name="Google Shape;18;p18"/>
          <p:cNvSpPr txBox="1"/>
          <p:nvPr>
            <p:ph type="ctrTitle"/>
          </p:nvPr>
        </p:nvSpPr>
        <p:spPr>
          <a:xfrm>
            <a:off x="734728" y="2283618"/>
            <a:ext cx="8200724" cy="2290763"/>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18"/>
          <p:cNvSpPr txBox="1"/>
          <p:nvPr>
            <p:ph idx="1" type="subTitle"/>
          </p:nvPr>
        </p:nvSpPr>
        <p:spPr>
          <a:xfrm>
            <a:off x="734728" y="4747444"/>
            <a:ext cx="8200724" cy="1655762"/>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8" name="Shape 68"/>
        <p:cNvGrpSpPr/>
        <p:nvPr/>
      </p:nvGrpSpPr>
      <p:grpSpPr>
        <a:xfrm>
          <a:off x="0" y="0"/>
          <a:ext cx="0" cy="0"/>
          <a:chOff x="0" y="0"/>
          <a:chExt cx="0" cy="0"/>
        </a:xfrm>
      </p:grpSpPr>
      <p:sp>
        <p:nvSpPr>
          <p:cNvPr id="69" name="Google Shape;69;g2c819be032b_0_51"/>
          <p:cNvSpPr txBox="1"/>
          <p:nvPr>
            <p:ph type="title"/>
          </p:nvPr>
        </p:nvSpPr>
        <p:spPr>
          <a:xfrm>
            <a:off x="415600" y="593367"/>
            <a:ext cx="11360700" cy="763500"/>
          </a:xfrm>
          <a:prstGeom prst="rect">
            <a:avLst/>
          </a:prstGeom>
        </p:spPr>
        <p:txBody>
          <a:bodyPr anchorCtr="0" anchor="ctr" bIns="45700" lIns="91425" spcFirstLastPara="1" rIns="91425" wrap="square" tIns="4570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0" name="Google Shape;70;g2c819be032b_0_51"/>
          <p:cNvSpPr txBox="1"/>
          <p:nvPr>
            <p:ph idx="1" type="body"/>
          </p:nvPr>
        </p:nvSpPr>
        <p:spPr>
          <a:xfrm>
            <a:off x="415600" y="1536633"/>
            <a:ext cx="11360700" cy="4555200"/>
          </a:xfrm>
          <a:prstGeom prst="rect">
            <a:avLst/>
          </a:prstGeom>
        </p:spPr>
        <p:txBody>
          <a:bodyPr anchorCtr="0" anchor="t" bIns="45700" lIns="91425" spcFirstLastPara="1" rIns="91425" wrap="square" tIns="45700">
            <a:normAutofit/>
          </a:bodyPr>
          <a:lstStyle>
            <a:lvl1pPr indent="-406400" lvl="0" marL="457200" rtl="0">
              <a:spcBef>
                <a:spcPts val="1000"/>
              </a:spcBef>
              <a:spcAft>
                <a:spcPts val="0"/>
              </a:spcAft>
              <a:buSzPts val="2800"/>
              <a:buChar char="•"/>
              <a:defRPr/>
            </a:lvl1pPr>
            <a:lvl2pPr indent="-381000" lvl="1" marL="914400" rtl="0">
              <a:spcBef>
                <a:spcPts val="500"/>
              </a:spcBef>
              <a:spcAft>
                <a:spcPts val="0"/>
              </a:spcAft>
              <a:buSzPts val="2400"/>
              <a:buChar char="•"/>
              <a:defRPr/>
            </a:lvl2pPr>
            <a:lvl3pPr indent="-355600" lvl="2" marL="1371600" rtl="0">
              <a:spcBef>
                <a:spcPts val="500"/>
              </a:spcBef>
              <a:spcAft>
                <a:spcPts val="0"/>
              </a:spcAft>
              <a:buSzPts val="2000"/>
              <a:buChar char="•"/>
              <a:defRPr/>
            </a:lvl3pPr>
            <a:lvl4pPr indent="-342900" lvl="3" marL="1828800" rtl="0">
              <a:spcBef>
                <a:spcPts val="500"/>
              </a:spcBef>
              <a:spcAft>
                <a:spcPts val="0"/>
              </a:spcAft>
              <a:buSzPts val="1800"/>
              <a:buChar char="•"/>
              <a:defRPr/>
            </a:lvl4pPr>
            <a:lvl5pPr indent="-342900" lvl="4" marL="2286000" rtl="0">
              <a:spcBef>
                <a:spcPts val="500"/>
              </a:spcBef>
              <a:spcAft>
                <a:spcPts val="0"/>
              </a:spcAft>
              <a:buSzPts val="18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71" name="Google Shape;71;g2c819be032b_0_51"/>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spTree>
      <p:nvGrpSpPr>
        <p:cNvPr id="72" name="Shape 72"/>
        <p:cNvGrpSpPr/>
        <p:nvPr/>
      </p:nvGrpSpPr>
      <p:grpSpPr>
        <a:xfrm>
          <a:off x="0" y="0"/>
          <a:ext cx="0" cy="0"/>
          <a:chOff x="0" y="0"/>
          <a:chExt cx="0" cy="0"/>
        </a:xfrm>
      </p:grpSpPr>
      <p:sp>
        <p:nvSpPr>
          <p:cNvPr id="73" name="Google Shape;73;g2873146c091_0_894"/>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1500"/>
              <a:buNone/>
              <a:defRPr sz="1500">
                <a:solidFill>
                  <a:srgbClr val="888888"/>
                </a:solidFill>
              </a:defRPr>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p:txBody>
      </p:sp>
      <p:sp>
        <p:nvSpPr>
          <p:cNvPr id="74" name="Google Shape;74;g2873146c091_0_894"/>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500"/>
              <a:buNone/>
              <a:defRPr sz="1500">
                <a:solidFill>
                  <a:srgbClr val="888888"/>
                </a:solidFill>
              </a:defRPr>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p:txBody>
      </p:sp>
      <p:sp>
        <p:nvSpPr>
          <p:cNvPr id="75" name="Google Shape;75;g2873146c091_0_894"/>
          <p:cNvSpPr txBox="1"/>
          <p:nvPr>
            <p:ph idx="12" type="sldNum"/>
          </p:nvPr>
        </p:nvSpPr>
        <p:spPr>
          <a:xfrm>
            <a:off x="8778240" y="6377940"/>
            <a:ext cx="2804100" cy="184800"/>
          </a:xfrm>
          <a:prstGeom prst="rect">
            <a:avLst/>
          </a:prstGeom>
          <a:noFill/>
          <a:ln>
            <a:noFill/>
          </a:ln>
        </p:spPr>
        <p:txBody>
          <a:bodyPr anchorCtr="0" anchor="t" bIns="0" lIns="0" spcFirstLastPara="1" rIns="0" wrap="square" tIns="0">
            <a:spAutoFit/>
          </a:bodyPr>
          <a:lstStyle>
            <a:lvl1pPr indent="0" lvl="0" rtl="0" algn="r">
              <a:spcBef>
                <a:spcPts val="0"/>
              </a:spcBef>
              <a:buNone/>
              <a:defRPr>
                <a:solidFill>
                  <a:srgbClr val="888888"/>
                </a:solidFill>
              </a:defRPr>
            </a:lvl1pPr>
            <a:lvl2pPr indent="0" lvl="1" rtl="0" algn="r">
              <a:spcBef>
                <a:spcPts val="0"/>
              </a:spcBef>
              <a:buNone/>
              <a:defRPr>
                <a:solidFill>
                  <a:srgbClr val="888888"/>
                </a:solidFill>
              </a:defRPr>
            </a:lvl2pPr>
            <a:lvl3pPr indent="0" lvl="2" rtl="0" algn="r">
              <a:spcBef>
                <a:spcPts val="0"/>
              </a:spcBef>
              <a:buNone/>
              <a:defRPr>
                <a:solidFill>
                  <a:srgbClr val="888888"/>
                </a:solidFill>
              </a:defRPr>
            </a:lvl3pPr>
            <a:lvl4pPr indent="0" lvl="3" rtl="0" algn="r">
              <a:spcBef>
                <a:spcPts val="0"/>
              </a:spcBef>
              <a:buNone/>
              <a:defRPr>
                <a:solidFill>
                  <a:srgbClr val="888888"/>
                </a:solidFill>
              </a:defRPr>
            </a:lvl4pPr>
            <a:lvl5pPr indent="0" lvl="4" rtl="0" algn="r">
              <a:spcBef>
                <a:spcPts val="0"/>
              </a:spcBef>
              <a:buNone/>
              <a:defRPr>
                <a:solidFill>
                  <a:srgbClr val="888888"/>
                </a:solidFill>
              </a:defRPr>
            </a:lvl5pPr>
            <a:lvl6pPr indent="0" lvl="5" rtl="0" algn="r">
              <a:spcBef>
                <a:spcPts val="0"/>
              </a:spcBef>
              <a:buNone/>
              <a:defRPr>
                <a:solidFill>
                  <a:srgbClr val="888888"/>
                </a:solidFill>
              </a:defRPr>
            </a:lvl6pPr>
            <a:lvl7pPr indent="0" lvl="6" rtl="0" algn="r">
              <a:spcBef>
                <a:spcPts val="0"/>
              </a:spcBef>
              <a:buNone/>
              <a:defRPr>
                <a:solidFill>
                  <a:srgbClr val="888888"/>
                </a:solidFill>
              </a:defRPr>
            </a:lvl7pPr>
            <a:lvl8pPr indent="0" lvl="7" rtl="0" algn="r">
              <a:spcBef>
                <a:spcPts val="0"/>
              </a:spcBef>
              <a:buNone/>
              <a:defRPr>
                <a:solidFill>
                  <a:srgbClr val="888888"/>
                </a:solidFill>
              </a:defRPr>
            </a:lvl8pPr>
            <a:lvl9pPr indent="0" lvl="8"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showMasterSp="0">
  <p:cSld name="Title Only">
    <p:bg>
      <p:bgPr>
        <a:solidFill>
          <a:schemeClr val="lt1"/>
        </a:solidFill>
      </p:bgPr>
    </p:bg>
    <p:spTree>
      <p:nvGrpSpPr>
        <p:cNvPr id="76" name="Shape 76"/>
        <p:cNvGrpSpPr/>
        <p:nvPr/>
      </p:nvGrpSpPr>
      <p:grpSpPr>
        <a:xfrm>
          <a:off x="0" y="0"/>
          <a:ext cx="0" cy="0"/>
          <a:chOff x="0" y="0"/>
          <a:chExt cx="0" cy="0"/>
        </a:xfrm>
      </p:grpSpPr>
      <p:sp>
        <p:nvSpPr>
          <p:cNvPr id="77" name="Google Shape;77;g2873146c091_0_973"/>
          <p:cNvSpPr/>
          <p:nvPr/>
        </p:nvSpPr>
        <p:spPr>
          <a:xfrm>
            <a:off x="0" y="152400"/>
            <a:ext cx="12190095" cy="913829"/>
          </a:xfrm>
          <a:custGeom>
            <a:rect b="b" l="l" r="r" t="t"/>
            <a:pathLst>
              <a:path extrusionOk="0" h="685800" w="6858000">
                <a:moveTo>
                  <a:pt x="6858000" y="0"/>
                </a:moveTo>
                <a:lnTo>
                  <a:pt x="0" y="0"/>
                </a:lnTo>
                <a:lnTo>
                  <a:pt x="0" y="685800"/>
                </a:lnTo>
                <a:lnTo>
                  <a:pt x="6858000" y="685800"/>
                </a:lnTo>
                <a:lnTo>
                  <a:pt x="6858000" y="0"/>
                </a:lnTo>
                <a:close/>
              </a:path>
            </a:pathLst>
          </a:custGeom>
          <a:solidFill>
            <a:srgbClr val="121D0A"/>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2300"/>
          </a:p>
        </p:txBody>
      </p:sp>
      <p:sp>
        <p:nvSpPr>
          <p:cNvPr id="78" name="Google Shape;78;g2873146c091_0_973"/>
          <p:cNvSpPr txBox="1"/>
          <p:nvPr>
            <p:ph type="title"/>
          </p:nvPr>
        </p:nvSpPr>
        <p:spPr>
          <a:xfrm>
            <a:off x="261056" y="234165"/>
            <a:ext cx="11671500" cy="7044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4400"/>
              <a:buNone/>
              <a:defRPr b="1" i="0" sz="4900">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9" name="Google Shape;79;g2873146c091_0_973"/>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1500"/>
              <a:buNone/>
              <a:defRPr sz="1500">
                <a:solidFill>
                  <a:srgbClr val="888888"/>
                </a:solidFill>
              </a:defRPr>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p:txBody>
      </p:sp>
      <p:sp>
        <p:nvSpPr>
          <p:cNvPr id="80" name="Google Shape;80;g2873146c091_0_973"/>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500"/>
              <a:buNone/>
              <a:defRPr sz="1500">
                <a:solidFill>
                  <a:srgbClr val="888888"/>
                </a:solidFill>
              </a:defRPr>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p:txBody>
      </p:sp>
      <p:sp>
        <p:nvSpPr>
          <p:cNvPr id="81" name="Google Shape;81;g2873146c091_0_973"/>
          <p:cNvSpPr txBox="1"/>
          <p:nvPr>
            <p:ph idx="12" type="sldNum"/>
          </p:nvPr>
        </p:nvSpPr>
        <p:spPr>
          <a:xfrm>
            <a:off x="8778240" y="6377940"/>
            <a:ext cx="2804100" cy="184800"/>
          </a:xfrm>
          <a:prstGeom prst="rect">
            <a:avLst/>
          </a:prstGeom>
          <a:noFill/>
          <a:ln>
            <a:noFill/>
          </a:ln>
        </p:spPr>
        <p:txBody>
          <a:bodyPr anchorCtr="0" anchor="t" bIns="0" lIns="0" spcFirstLastPara="1" rIns="0" wrap="square" tIns="0">
            <a:spAutoFit/>
          </a:bodyPr>
          <a:lstStyle>
            <a:lvl1pPr indent="0" lvl="0" rtl="0" algn="r">
              <a:spcBef>
                <a:spcPts val="0"/>
              </a:spcBef>
              <a:buNone/>
              <a:defRPr>
                <a:solidFill>
                  <a:srgbClr val="888888"/>
                </a:solidFill>
              </a:defRPr>
            </a:lvl1pPr>
            <a:lvl2pPr indent="0" lvl="1" rtl="0" algn="r">
              <a:spcBef>
                <a:spcPts val="0"/>
              </a:spcBef>
              <a:buNone/>
              <a:defRPr>
                <a:solidFill>
                  <a:srgbClr val="888888"/>
                </a:solidFill>
              </a:defRPr>
            </a:lvl2pPr>
            <a:lvl3pPr indent="0" lvl="2" rtl="0" algn="r">
              <a:spcBef>
                <a:spcPts val="0"/>
              </a:spcBef>
              <a:buNone/>
              <a:defRPr>
                <a:solidFill>
                  <a:srgbClr val="888888"/>
                </a:solidFill>
              </a:defRPr>
            </a:lvl3pPr>
            <a:lvl4pPr indent="0" lvl="3" rtl="0" algn="r">
              <a:spcBef>
                <a:spcPts val="0"/>
              </a:spcBef>
              <a:buNone/>
              <a:defRPr>
                <a:solidFill>
                  <a:srgbClr val="888888"/>
                </a:solidFill>
              </a:defRPr>
            </a:lvl4pPr>
            <a:lvl5pPr indent="0" lvl="4" rtl="0" algn="r">
              <a:spcBef>
                <a:spcPts val="0"/>
              </a:spcBef>
              <a:buNone/>
              <a:defRPr>
                <a:solidFill>
                  <a:srgbClr val="888888"/>
                </a:solidFill>
              </a:defRPr>
            </a:lvl5pPr>
            <a:lvl6pPr indent="0" lvl="5" rtl="0" algn="r">
              <a:spcBef>
                <a:spcPts val="0"/>
              </a:spcBef>
              <a:buNone/>
              <a:defRPr>
                <a:solidFill>
                  <a:srgbClr val="888888"/>
                </a:solidFill>
              </a:defRPr>
            </a:lvl6pPr>
            <a:lvl7pPr indent="0" lvl="6" rtl="0" algn="r">
              <a:spcBef>
                <a:spcPts val="0"/>
              </a:spcBef>
              <a:buNone/>
              <a:defRPr>
                <a:solidFill>
                  <a:srgbClr val="888888"/>
                </a:solidFill>
              </a:defRPr>
            </a:lvl7pPr>
            <a:lvl8pPr indent="0" lvl="7" rtl="0" algn="r">
              <a:spcBef>
                <a:spcPts val="0"/>
              </a:spcBef>
              <a:buNone/>
              <a:defRPr>
                <a:solidFill>
                  <a:srgbClr val="888888"/>
                </a:solidFill>
              </a:defRPr>
            </a:lvl8pPr>
            <a:lvl9pPr indent="0" lvl="8"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0" name="Shape 90"/>
        <p:cNvGrpSpPr/>
        <p:nvPr/>
      </p:nvGrpSpPr>
      <p:grpSpPr>
        <a:xfrm>
          <a:off x="0" y="0"/>
          <a:ext cx="0" cy="0"/>
          <a:chOff x="0" y="0"/>
          <a:chExt cx="0" cy="0"/>
        </a:xfrm>
      </p:grpSpPr>
      <p:sp>
        <p:nvSpPr>
          <p:cNvPr id="91" name="Google Shape;91;g2873146c091_0_240"/>
          <p:cNvSpPr txBox="1"/>
          <p:nvPr>
            <p:ph type="title"/>
          </p:nvPr>
        </p:nvSpPr>
        <p:spPr>
          <a:xfrm>
            <a:off x="762000" y="559678"/>
            <a:ext cx="3834000" cy="4952400"/>
          </a:xfrm>
          <a:prstGeom prst="rect">
            <a:avLst/>
          </a:prstGeom>
          <a:noFill/>
          <a:ln>
            <a:noFill/>
          </a:ln>
        </p:spPr>
        <p:txBody>
          <a:bodyPr anchorCtr="0" anchor="t" bIns="45700" lIns="91425" spcFirstLastPara="1" rIns="91425" wrap="square" tIns="45700">
            <a:normAutofit/>
          </a:bodyPr>
          <a:lstStyle>
            <a:lvl1pPr lvl="0" rtl="0" algn="r">
              <a:lnSpc>
                <a:spcPct val="90000"/>
              </a:lnSpc>
              <a:spcBef>
                <a:spcPts val="0"/>
              </a:spcBef>
              <a:spcAft>
                <a:spcPts val="0"/>
              </a:spcAft>
              <a:buClr>
                <a:srgbClr val="262626"/>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2" name="Google Shape;92;g2873146c091_0_240"/>
          <p:cNvSpPr txBox="1"/>
          <p:nvPr>
            <p:ph idx="1" type="body"/>
          </p:nvPr>
        </p:nvSpPr>
        <p:spPr>
          <a:xfrm>
            <a:off x="5181600" y="569066"/>
            <a:ext cx="6248400" cy="5655300"/>
          </a:xfrm>
          <a:prstGeom prst="rect">
            <a:avLst/>
          </a:prstGeom>
          <a:noFill/>
          <a:ln>
            <a:noFill/>
          </a:ln>
        </p:spPr>
        <p:txBody>
          <a:bodyPr anchorCtr="0" anchor="t" bIns="45700" lIns="91425" spcFirstLastPara="1" rIns="91425" wrap="square" tIns="45700">
            <a:normAutofit/>
          </a:bodyPr>
          <a:lstStyle>
            <a:lvl1pPr indent="-342900" lvl="0" marL="457200" rtl="0" algn="l">
              <a:lnSpc>
                <a:spcPct val="112000"/>
              </a:lnSpc>
              <a:spcBef>
                <a:spcPts val="900"/>
              </a:spcBef>
              <a:spcAft>
                <a:spcPts val="0"/>
              </a:spcAft>
              <a:buClr>
                <a:srgbClr val="262626"/>
              </a:buClr>
              <a:buSzPts val="1800"/>
              <a:buChar char="•"/>
              <a:defRPr/>
            </a:lvl1pPr>
            <a:lvl2pPr indent="-342900" lvl="1" marL="914400" rtl="0" algn="l">
              <a:lnSpc>
                <a:spcPct val="112000"/>
              </a:lnSpc>
              <a:spcBef>
                <a:spcPts val="900"/>
              </a:spcBef>
              <a:spcAft>
                <a:spcPts val="0"/>
              </a:spcAft>
              <a:buClr>
                <a:srgbClr val="262626"/>
              </a:buClr>
              <a:buSzPts val="1800"/>
              <a:buChar char="–"/>
              <a:defRPr/>
            </a:lvl2pPr>
            <a:lvl3pPr indent="-342900" lvl="2" marL="1371600" rtl="0" algn="l">
              <a:lnSpc>
                <a:spcPct val="112000"/>
              </a:lnSpc>
              <a:spcBef>
                <a:spcPts val="900"/>
              </a:spcBef>
              <a:spcAft>
                <a:spcPts val="0"/>
              </a:spcAft>
              <a:buClr>
                <a:srgbClr val="262626"/>
              </a:buClr>
              <a:buSzPts val="1800"/>
              <a:buChar char="•"/>
              <a:defRPr/>
            </a:lvl3pPr>
            <a:lvl4pPr indent="-342900" lvl="3" marL="1828800" rtl="0" algn="l">
              <a:lnSpc>
                <a:spcPct val="112000"/>
              </a:lnSpc>
              <a:spcBef>
                <a:spcPts val="900"/>
              </a:spcBef>
              <a:spcAft>
                <a:spcPts val="0"/>
              </a:spcAft>
              <a:buClr>
                <a:srgbClr val="262626"/>
              </a:buClr>
              <a:buSzPts val="1800"/>
              <a:buChar char="–"/>
              <a:defRPr/>
            </a:lvl4pPr>
            <a:lvl5pPr indent="-342900" lvl="4" marL="2286000" rtl="0" algn="l">
              <a:lnSpc>
                <a:spcPct val="112000"/>
              </a:lnSpc>
              <a:spcBef>
                <a:spcPts val="900"/>
              </a:spcBef>
              <a:spcAft>
                <a:spcPts val="0"/>
              </a:spcAft>
              <a:buClr>
                <a:srgbClr val="262626"/>
              </a:buClr>
              <a:buSzPts val="1800"/>
              <a:buChar char="•"/>
              <a:defRPr/>
            </a:lvl5pPr>
            <a:lvl6pPr indent="-342900" lvl="5" marL="2743200" rtl="0" algn="l">
              <a:lnSpc>
                <a:spcPct val="112000"/>
              </a:lnSpc>
              <a:spcBef>
                <a:spcPts val="1300"/>
              </a:spcBef>
              <a:spcAft>
                <a:spcPts val="0"/>
              </a:spcAft>
              <a:buClr>
                <a:srgbClr val="262626"/>
              </a:buClr>
              <a:buSzPts val="1800"/>
              <a:buChar char="–"/>
              <a:defRPr/>
            </a:lvl6pPr>
            <a:lvl7pPr indent="-342900" lvl="6" marL="3200400" rtl="0" algn="l">
              <a:lnSpc>
                <a:spcPct val="112000"/>
              </a:lnSpc>
              <a:spcBef>
                <a:spcPts val="1300"/>
              </a:spcBef>
              <a:spcAft>
                <a:spcPts val="0"/>
              </a:spcAft>
              <a:buClr>
                <a:srgbClr val="262626"/>
              </a:buClr>
              <a:buSzPts val="1800"/>
              <a:buChar char="•"/>
              <a:defRPr/>
            </a:lvl7pPr>
            <a:lvl8pPr indent="-342900" lvl="7" marL="3657600" rtl="0" algn="l">
              <a:lnSpc>
                <a:spcPct val="112000"/>
              </a:lnSpc>
              <a:spcBef>
                <a:spcPts val="1300"/>
              </a:spcBef>
              <a:spcAft>
                <a:spcPts val="0"/>
              </a:spcAft>
              <a:buClr>
                <a:srgbClr val="262626"/>
              </a:buClr>
              <a:buSzPts val="1800"/>
              <a:buChar char="–"/>
              <a:defRPr/>
            </a:lvl8pPr>
            <a:lvl9pPr indent="-342900" lvl="8" marL="4114800" rtl="0" algn="l">
              <a:lnSpc>
                <a:spcPct val="112000"/>
              </a:lnSpc>
              <a:spcBef>
                <a:spcPts val="1300"/>
              </a:spcBef>
              <a:spcAft>
                <a:spcPts val="0"/>
              </a:spcAft>
              <a:buClr>
                <a:srgbClr val="262626"/>
              </a:buClr>
              <a:buSzPts val="1800"/>
              <a:buChar char="•"/>
              <a:defRPr/>
            </a:lvl9pPr>
          </a:lstStyle>
          <a:p/>
        </p:txBody>
      </p:sp>
      <p:sp>
        <p:nvSpPr>
          <p:cNvPr id="93" name="Google Shape;93;g2873146c091_0_240"/>
          <p:cNvSpPr txBox="1"/>
          <p:nvPr>
            <p:ph idx="10" type="dt"/>
          </p:nvPr>
        </p:nvSpPr>
        <p:spPr>
          <a:xfrm>
            <a:off x="762001" y="5930060"/>
            <a:ext cx="3814800" cy="365100"/>
          </a:xfrm>
          <a:prstGeom prst="rect">
            <a:avLst/>
          </a:prstGeom>
          <a:noFill/>
          <a:ln>
            <a:noFill/>
          </a:ln>
        </p:spPr>
        <p:txBody>
          <a:bodyPr anchorCtr="0" anchor="t" bIns="45700" lIns="91425" spcFirstLastPara="1" rIns="91425" wrap="square" tIns="45700">
            <a:noAutofit/>
          </a:bodyPr>
          <a:lstStyle>
            <a:lvl1pPr lvl="0" rtl="0" algn="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4" name="Google Shape;94;g2873146c091_0_240"/>
          <p:cNvSpPr txBox="1"/>
          <p:nvPr>
            <p:ph idx="11" type="ftr"/>
          </p:nvPr>
        </p:nvSpPr>
        <p:spPr>
          <a:xfrm>
            <a:off x="762001" y="6314440"/>
            <a:ext cx="3814800" cy="365100"/>
          </a:xfrm>
          <a:prstGeom prst="rect">
            <a:avLst/>
          </a:prstGeom>
          <a:noFill/>
          <a:ln>
            <a:noFill/>
          </a:ln>
        </p:spPr>
        <p:txBody>
          <a:bodyPr anchorCtr="0" anchor="t" bIns="45700" lIns="91425" spcFirstLastPara="1" rIns="91425" wrap="square" tIns="45700">
            <a:noAutofit/>
          </a:bodyPr>
          <a:lstStyle>
            <a:lvl1pPr lvl="0" rtl="0" algn="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5" name="Google Shape;95;g2873146c091_0_240"/>
          <p:cNvSpPr txBox="1"/>
          <p:nvPr>
            <p:ph idx="12" type="sldNum"/>
          </p:nvPr>
        </p:nvSpPr>
        <p:spPr>
          <a:xfrm>
            <a:off x="11784011" y="5607592"/>
            <a:ext cx="4080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1pPr>
            <a:lvl2pPr indent="0" lvl="1"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2pPr>
            <a:lvl3pPr indent="0" lvl="2"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3pPr>
            <a:lvl4pPr indent="0" lvl="3"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4pPr>
            <a:lvl5pPr indent="0" lvl="4"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5pPr>
            <a:lvl6pPr indent="0" lvl="5"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6pPr>
            <a:lvl7pPr indent="0" lvl="6"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7pPr>
            <a:lvl8pPr indent="0" lvl="7"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8pPr>
            <a:lvl9pPr indent="0" lvl="8"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bg>
      <p:bgPr>
        <a:solidFill>
          <a:schemeClr val="dk2"/>
        </a:solidFill>
      </p:bgPr>
    </p:bg>
    <p:spTree>
      <p:nvGrpSpPr>
        <p:cNvPr id="96" name="Shape 96"/>
        <p:cNvGrpSpPr/>
        <p:nvPr/>
      </p:nvGrpSpPr>
      <p:grpSpPr>
        <a:xfrm>
          <a:off x="0" y="0"/>
          <a:ext cx="0" cy="0"/>
          <a:chOff x="0" y="0"/>
          <a:chExt cx="0" cy="0"/>
        </a:xfrm>
      </p:grpSpPr>
      <p:sp>
        <p:nvSpPr>
          <p:cNvPr id="97" name="Google Shape;97;g2873146c091_0_246" title="Page Number Shape"/>
          <p:cNvSpPr/>
          <p:nvPr/>
        </p:nvSpPr>
        <p:spPr>
          <a:xfrm>
            <a:off x="11784011" y="1189204"/>
            <a:ext cx="407986" cy="819147"/>
          </a:xfrm>
          <a:custGeom>
            <a:rect b="b" l="l" r="r" t="t"/>
            <a:pathLst>
              <a:path extrusionOk="0" h="3612" w="1799">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lt2"/>
          </a:solidFill>
          <a:ln>
            <a:noFill/>
          </a:ln>
        </p:spPr>
      </p:sp>
      <p:sp>
        <p:nvSpPr>
          <p:cNvPr id="98" name="Google Shape;98;g2873146c091_0_246"/>
          <p:cNvSpPr txBox="1"/>
          <p:nvPr>
            <p:ph type="ctrTitle"/>
          </p:nvPr>
        </p:nvSpPr>
        <p:spPr>
          <a:xfrm>
            <a:off x="1088913" y="1143293"/>
            <a:ext cx="7034400" cy="4269000"/>
          </a:xfrm>
          <a:prstGeom prst="rect">
            <a:avLst/>
          </a:prstGeom>
          <a:noFill/>
          <a:ln>
            <a:noFill/>
          </a:ln>
        </p:spPr>
        <p:txBody>
          <a:bodyPr anchorCtr="0" anchor="t" bIns="45700" lIns="91425" spcFirstLastPara="1" rIns="91425" wrap="square" tIns="45700">
            <a:normAutofit/>
          </a:bodyPr>
          <a:lstStyle>
            <a:lvl1pPr lvl="0" rtl="0" algn="l">
              <a:lnSpc>
                <a:spcPct val="85000"/>
              </a:lnSpc>
              <a:spcBef>
                <a:spcPts val="0"/>
              </a:spcBef>
              <a:spcAft>
                <a:spcPts val="0"/>
              </a:spcAft>
              <a:buClr>
                <a:schemeClr val="lt2"/>
              </a:buClr>
              <a:buSzPts val="7700"/>
              <a:buFont typeface="Century Schoolbook"/>
              <a:buNone/>
              <a:defRPr sz="7700" cap="none">
                <a:solidFill>
                  <a:schemeClr val="lt2"/>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9" name="Google Shape;99;g2873146c091_0_246"/>
          <p:cNvSpPr txBox="1"/>
          <p:nvPr>
            <p:ph idx="1" type="subTitle"/>
          </p:nvPr>
        </p:nvSpPr>
        <p:spPr>
          <a:xfrm>
            <a:off x="1088914" y="5537925"/>
            <a:ext cx="7034400" cy="706500"/>
          </a:xfrm>
          <a:prstGeom prst="rect">
            <a:avLst/>
          </a:prstGeom>
          <a:noFill/>
          <a:ln>
            <a:noFill/>
          </a:ln>
        </p:spPr>
        <p:txBody>
          <a:bodyPr anchorCtr="0" anchor="t" bIns="45700" lIns="91425" spcFirstLastPara="1" rIns="91425" wrap="square" tIns="45700">
            <a:normAutofit/>
          </a:bodyPr>
          <a:lstStyle>
            <a:lvl1pPr lvl="0" rtl="0" algn="l">
              <a:lnSpc>
                <a:spcPct val="114000"/>
              </a:lnSpc>
              <a:spcBef>
                <a:spcPts val="0"/>
              </a:spcBef>
              <a:spcAft>
                <a:spcPts val="0"/>
              </a:spcAft>
              <a:buClr>
                <a:schemeClr val="lt2"/>
              </a:buClr>
              <a:buSzPts val="2000"/>
              <a:buNone/>
              <a:defRPr b="0" i="1" sz="2000">
                <a:solidFill>
                  <a:schemeClr val="lt2"/>
                </a:solidFill>
              </a:defRPr>
            </a:lvl1pPr>
            <a:lvl2pPr lvl="1" rtl="0" algn="ctr">
              <a:lnSpc>
                <a:spcPct val="112000"/>
              </a:lnSpc>
              <a:spcBef>
                <a:spcPts val="900"/>
              </a:spcBef>
              <a:spcAft>
                <a:spcPts val="0"/>
              </a:spcAft>
              <a:buClr>
                <a:srgbClr val="FEFEFE"/>
              </a:buClr>
              <a:buSzPts val="2000"/>
              <a:buNone/>
              <a:defRPr sz="2000"/>
            </a:lvl2pPr>
            <a:lvl3pPr lvl="2" rtl="0" algn="ctr">
              <a:lnSpc>
                <a:spcPct val="112000"/>
              </a:lnSpc>
              <a:spcBef>
                <a:spcPts val="900"/>
              </a:spcBef>
              <a:spcAft>
                <a:spcPts val="0"/>
              </a:spcAft>
              <a:buClr>
                <a:srgbClr val="FEFEFE"/>
              </a:buClr>
              <a:buSzPts val="1800"/>
              <a:buNone/>
              <a:defRPr sz="1800"/>
            </a:lvl3pPr>
            <a:lvl4pPr lvl="3" rtl="0" algn="ctr">
              <a:lnSpc>
                <a:spcPct val="112000"/>
              </a:lnSpc>
              <a:spcBef>
                <a:spcPts val="900"/>
              </a:spcBef>
              <a:spcAft>
                <a:spcPts val="0"/>
              </a:spcAft>
              <a:buClr>
                <a:srgbClr val="FEFEFE"/>
              </a:buClr>
              <a:buSzPts val="1600"/>
              <a:buNone/>
              <a:defRPr sz="1600"/>
            </a:lvl4pPr>
            <a:lvl5pPr lvl="4" rtl="0" algn="ctr">
              <a:lnSpc>
                <a:spcPct val="112000"/>
              </a:lnSpc>
              <a:spcBef>
                <a:spcPts val="900"/>
              </a:spcBef>
              <a:spcAft>
                <a:spcPts val="0"/>
              </a:spcAft>
              <a:buClr>
                <a:srgbClr val="FEFEFE"/>
              </a:buClr>
              <a:buSzPts val="1600"/>
              <a:buNone/>
              <a:defRPr sz="1600"/>
            </a:lvl5pPr>
            <a:lvl6pPr lvl="5" rtl="0" algn="ctr">
              <a:lnSpc>
                <a:spcPct val="112000"/>
              </a:lnSpc>
              <a:spcBef>
                <a:spcPts val="1300"/>
              </a:spcBef>
              <a:spcAft>
                <a:spcPts val="0"/>
              </a:spcAft>
              <a:buClr>
                <a:srgbClr val="FEFEFE"/>
              </a:buClr>
              <a:buSzPts val="1600"/>
              <a:buNone/>
              <a:defRPr sz="1600"/>
            </a:lvl6pPr>
            <a:lvl7pPr lvl="6" rtl="0" algn="ctr">
              <a:lnSpc>
                <a:spcPct val="112000"/>
              </a:lnSpc>
              <a:spcBef>
                <a:spcPts val="1300"/>
              </a:spcBef>
              <a:spcAft>
                <a:spcPts val="0"/>
              </a:spcAft>
              <a:buClr>
                <a:srgbClr val="FEFEFE"/>
              </a:buClr>
              <a:buSzPts val="1600"/>
              <a:buNone/>
              <a:defRPr sz="1600"/>
            </a:lvl7pPr>
            <a:lvl8pPr lvl="7" rtl="0" algn="ctr">
              <a:lnSpc>
                <a:spcPct val="112000"/>
              </a:lnSpc>
              <a:spcBef>
                <a:spcPts val="1300"/>
              </a:spcBef>
              <a:spcAft>
                <a:spcPts val="0"/>
              </a:spcAft>
              <a:buClr>
                <a:srgbClr val="FEFEFE"/>
              </a:buClr>
              <a:buSzPts val="1600"/>
              <a:buNone/>
              <a:defRPr sz="1600"/>
            </a:lvl8pPr>
            <a:lvl9pPr lvl="8" rtl="0" algn="ctr">
              <a:lnSpc>
                <a:spcPct val="112000"/>
              </a:lnSpc>
              <a:spcBef>
                <a:spcPts val="1300"/>
              </a:spcBef>
              <a:spcAft>
                <a:spcPts val="0"/>
              </a:spcAft>
              <a:buClr>
                <a:srgbClr val="FEFEFE"/>
              </a:buClr>
              <a:buSzPts val="1600"/>
              <a:buNone/>
              <a:defRPr sz="1600"/>
            </a:lvl9pPr>
          </a:lstStyle>
          <a:p/>
        </p:txBody>
      </p:sp>
      <p:sp>
        <p:nvSpPr>
          <p:cNvPr id="100" name="Google Shape;100;g2873146c091_0_246"/>
          <p:cNvSpPr txBox="1"/>
          <p:nvPr>
            <p:ph idx="10" type="dt"/>
          </p:nvPr>
        </p:nvSpPr>
        <p:spPr>
          <a:xfrm>
            <a:off x="1088913" y="6314440"/>
            <a:ext cx="1596600" cy="3651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SzPts val="1400"/>
              <a:buNone/>
              <a:defRPr sz="1200">
                <a:solidFill>
                  <a:schemeClr val="lt2"/>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1" name="Google Shape;101;g2873146c091_0_246"/>
          <p:cNvSpPr txBox="1"/>
          <p:nvPr>
            <p:ph idx="11" type="ftr"/>
          </p:nvPr>
        </p:nvSpPr>
        <p:spPr>
          <a:xfrm>
            <a:off x="3000591" y="6314440"/>
            <a:ext cx="5122800" cy="3651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SzPts val="1400"/>
              <a:buNone/>
              <a:defRPr b="0">
                <a:solidFill>
                  <a:schemeClr val="lt2"/>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2" name="Google Shape;102;g2873146c091_0_246"/>
          <p:cNvSpPr txBox="1"/>
          <p:nvPr>
            <p:ph idx="12" type="sldNum"/>
          </p:nvPr>
        </p:nvSpPr>
        <p:spPr>
          <a:xfrm>
            <a:off x="11784011" y="1416216"/>
            <a:ext cx="4080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1" sz="1200" u="none" cap="none" strike="noStrike">
                <a:solidFill>
                  <a:schemeClr val="dk2"/>
                </a:solidFill>
                <a:latin typeface="Century Schoolbook"/>
                <a:ea typeface="Century Schoolbook"/>
                <a:cs typeface="Century Schoolbook"/>
                <a:sym typeface="Century Schoolbook"/>
              </a:defRPr>
            </a:lvl1pPr>
            <a:lvl2pPr indent="0" lvl="1" marL="0" marR="0" rtl="0" algn="r">
              <a:lnSpc>
                <a:spcPct val="100000"/>
              </a:lnSpc>
              <a:spcBef>
                <a:spcPts val="0"/>
              </a:spcBef>
              <a:spcAft>
                <a:spcPts val="0"/>
              </a:spcAft>
              <a:buClr>
                <a:srgbClr val="000000"/>
              </a:buClr>
              <a:buSzPts val="1200"/>
              <a:buFont typeface="Arial"/>
              <a:buNone/>
              <a:defRPr b="0" i="1" sz="1200" u="none" cap="none" strike="noStrike">
                <a:solidFill>
                  <a:schemeClr val="dk2"/>
                </a:solidFill>
                <a:latin typeface="Century Schoolbook"/>
                <a:ea typeface="Century Schoolbook"/>
                <a:cs typeface="Century Schoolbook"/>
                <a:sym typeface="Century Schoolbook"/>
              </a:defRPr>
            </a:lvl2pPr>
            <a:lvl3pPr indent="0" lvl="2" marL="0" marR="0" rtl="0" algn="r">
              <a:lnSpc>
                <a:spcPct val="100000"/>
              </a:lnSpc>
              <a:spcBef>
                <a:spcPts val="0"/>
              </a:spcBef>
              <a:spcAft>
                <a:spcPts val="0"/>
              </a:spcAft>
              <a:buClr>
                <a:srgbClr val="000000"/>
              </a:buClr>
              <a:buSzPts val="1200"/>
              <a:buFont typeface="Arial"/>
              <a:buNone/>
              <a:defRPr b="0" i="1" sz="1200" u="none" cap="none" strike="noStrike">
                <a:solidFill>
                  <a:schemeClr val="dk2"/>
                </a:solidFill>
                <a:latin typeface="Century Schoolbook"/>
                <a:ea typeface="Century Schoolbook"/>
                <a:cs typeface="Century Schoolbook"/>
                <a:sym typeface="Century Schoolbook"/>
              </a:defRPr>
            </a:lvl3pPr>
            <a:lvl4pPr indent="0" lvl="3" marL="0" marR="0" rtl="0" algn="r">
              <a:lnSpc>
                <a:spcPct val="100000"/>
              </a:lnSpc>
              <a:spcBef>
                <a:spcPts val="0"/>
              </a:spcBef>
              <a:spcAft>
                <a:spcPts val="0"/>
              </a:spcAft>
              <a:buClr>
                <a:srgbClr val="000000"/>
              </a:buClr>
              <a:buSzPts val="1200"/>
              <a:buFont typeface="Arial"/>
              <a:buNone/>
              <a:defRPr b="0" i="1" sz="1200" u="none" cap="none" strike="noStrike">
                <a:solidFill>
                  <a:schemeClr val="dk2"/>
                </a:solidFill>
                <a:latin typeface="Century Schoolbook"/>
                <a:ea typeface="Century Schoolbook"/>
                <a:cs typeface="Century Schoolbook"/>
                <a:sym typeface="Century Schoolbook"/>
              </a:defRPr>
            </a:lvl4pPr>
            <a:lvl5pPr indent="0" lvl="4" marL="0" marR="0" rtl="0" algn="r">
              <a:lnSpc>
                <a:spcPct val="100000"/>
              </a:lnSpc>
              <a:spcBef>
                <a:spcPts val="0"/>
              </a:spcBef>
              <a:spcAft>
                <a:spcPts val="0"/>
              </a:spcAft>
              <a:buClr>
                <a:srgbClr val="000000"/>
              </a:buClr>
              <a:buSzPts val="1200"/>
              <a:buFont typeface="Arial"/>
              <a:buNone/>
              <a:defRPr b="0" i="1" sz="1200" u="none" cap="none" strike="noStrike">
                <a:solidFill>
                  <a:schemeClr val="dk2"/>
                </a:solidFill>
                <a:latin typeface="Century Schoolbook"/>
                <a:ea typeface="Century Schoolbook"/>
                <a:cs typeface="Century Schoolbook"/>
                <a:sym typeface="Century Schoolbook"/>
              </a:defRPr>
            </a:lvl5pPr>
            <a:lvl6pPr indent="0" lvl="5" marL="0" marR="0" rtl="0" algn="r">
              <a:lnSpc>
                <a:spcPct val="100000"/>
              </a:lnSpc>
              <a:spcBef>
                <a:spcPts val="0"/>
              </a:spcBef>
              <a:spcAft>
                <a:spcPts val="0"/>
              </a:spcAft>
              <a:buClr>
                <a:srgbClr val="000000"/>
              </a:buClr>
              <a:buSzPts val="1200"/>
              <a:buFont typeface="Arial"/>
              <a:buNone/>
              <a:defRPr b="0" i="1" sz="1200" u="none" cap="none" strike="noStrike">
                <a:solidFill>
                  <a:schemeClr val="dk2"/>
                </a:solidFill>
                <a:latin typeface="Century Schoolbook"/>
                <a:ea typeface="Century Schoolbook"/>
                <a:cs typeface="Century Schoolbook"/>
                <a:sym typeface="Century Schoolbook"/>
              </a:defRPr>
            </a:lvl6pPr>
            <a:lvl7pPr indent="0" lvl="6" marL="0" marR="0" rtl="0" algn="r">
              <a:lnSpc>
                <a:spcPct val="100000"/>
              </a:lnSpc>
              <a:spcBef>
                <a:spcPts val="0"/>
              </a:spcBef>
              <a:spcAft>
                <a:spcPts val="0"/>
              </a:spcAft>
              <a:buClr>
                <a:srgbClr val="000000"/>
              </a:buClr>
              <a:buSzPts val="1200"/>
              <a:buFont typeface="Arial"/>
              <a:buNone/>
              <a:defRPr b="0" i="1" sz="1200" u="none" cap="none" strike="noStrike">
                <a:solidFill>
                  <a:schemeClr val="dk2"/>
                </a:solidFill>
                <a:latin typeface="Century Schoolbook"/>
                <a:ea typeface="Century Schoolbook"/>
                <a:cs typeface="Century Schoolbook"/>
                <a:sym typeface="Century Schoolbook"/>
              </a:defRPr>
            </a:lvl7pPr>
            <a:lvl8pPr indent="0" lvl="7" marL="0" marR="0" rtl="0" algn="r">
              <a:lnSpc>
                <a:spcPct val="100000"/>
              </a:lnSpc>
              <a:spcBef>
                <a:spcPts val="0"/>
              </a:spcBef>
              <a:spcAft>
                <a:spcPts val="0"/>
              </a:spcAft>
              <a:buClr>
                <a:srgbClr val="000000"/>
              </a:buClr>
              <a:buSzPts val="1200"/>
              <a:buFont typeface="Arial"/>
              <a:buNone/>
              <a:defRPr b="0" i="1" sz="1200" u="none" cap="none" strike="noStrike">
                <a:solidFill>
                  <a:schemeClr val="dk2"/>
                </a:solidFill>
                <a:latin typeface="Century Schoolbook"/>
                <a:ea typeface="Century Schoolbook"/>
                <a:cs typeface="Century Schoolbook"/>
                <a:sym typeface="Century Schoolbook"/>
              </a:defRPr>
            </a:lvl8pPr>
            <a:lvl9pPr indent="0" lvl="8" marL="0" marR="0" rtl="0" algn="r">
              <a:lnSpc>
                <a:spcPct val="100000"/>
              </a:lnSpc>
              <a:spcBef>
                <a:spcPts val="0"/>
              </a:spcBef>
              <a:spcAft>
                <a:spcPts val="0"/>
              </a:spcAft>
              <a:buClr>
                <a:srgbClr val="000000"/>
              </a:buClr>
              <a:buSzPts val="1200"/>
              <a:buFont typeface="Arial"/>
              <a:buNone/>
              <a:defRPr b="0" i="1" sz="1200" u="none" cap="none" strike="noStrike">
                <a:solidFill>
                  <a:schemeClr val="dk2"/>
                </a:solidFill>
                <a:latin typeface="Century Schoolbook"/>
                <a:ea typeface="Century Schoolbook"/>
                <a:cs typeface="Century Schoolbook"/>
                <a:sym typeface="Century Schoolbook"/>
              </a:defRPr>
            </a:lvl9pPr>
          </a:lstStyle>
          <a:p>
            <a:pPr indent="0" lvl="0" marL="0" rtl="0" algn="r">
              <a:spcBef>
                <a:spcPts val="0"/>
              </a:spcBef>
              <a:spcAft>
                <a:spcPts val="0"/>
              </a:spcAft>
              <a:buNone/>
            </a:pPr>
            <a:fld id="{00000000-1234-1234-1234-123412341234}" type="slidenum">
              <a:rPr lang="en-US"/>
              <a:t>‹#›</a:t>
            </a:fld>
            <a:endParaRPr/>
          </a:p>
        </p:txBody>
      </p:sp>
      <p:cxnSp>
        <p:nvCxnSpPr>
          <p:cNvPr id="103" name="Google Shape;103;g2873146c091_0_246" title="Verticle Rule Line"/>
          <p:cNvCxnSpPr/>
          <p:nvPr/>
        </p:nvCxnSpPr>
        <p:spPr>
          <a:xfrm>
            <a:off x="773855" y="1257300"/>
            <a:ext cx="0" cy="5600700"/>
          </a:xfrm>
          <a:prstGeom prst="straightConnector1">
            <a:avLst/>
          </a:prstGeom>
          <a:noFill/>
          <a:ln cap="flat" cmpd="sng" w="25400">
            <a:solidFill>
              <a:schemeClr val="lt2"/>
            </a:solidFill>
            <a:prstDash val="solid"/>
            <a:round/>
            <a:headEnd len="sm" w="sm" type="none"/>
            <a:tailEnd len="sm" w="sm" type="none"/>
          </a:ln>
        </p:spPr>
      </p:cxnSp>
    </p:spTree>
  </p:cSld>
  <p:clrMapOvr>
    <a:masterClrMapping/>
  </p:clrMapOvr>
  <p:extLst>
    <p:ext uri="{DCECCB84-F9BA-43D5-87BE-67443E8EF086}">
      <p15:sldGuideLst>
        <p15:guide id="1" orient="horz" pos="79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bg>
      <p:bgPr>
        <a:solidFill>
          <a:schemeClr val="lt2"/>
        </a:solidFill>
      </p:bgPr>
    </p:bg>
    <p:spTree>
      <p:nvGrpSpPr>
        <p:cNvPr id="104" name="Shape 104"/>
        <p:cNvGrpSpPr/>
        <p:nvPr/>
      </p:nvGrpSpPr>
      <p:grpSpPr>
        <a:xfrm>
          <a:off x="0" y="0"/>
          <a:ext cx="0" cy="0"/>
          <a:chOff x="0" y="0"/>
          <a:chExt cx="0" cy="0"/>
        </a:xfrm>
      </p:grpSpPr>
      <p:sp>
        <p:nvSpPr>
          <p:cNvPr id="105" name="Google Shape;105;g2873146c091_0_254" title="Page Number Shape"/>
          <p:cNvSpPr/>
          <p:nvPr/>
        </p:nvSpPr>
        <p:spPr>
          <a:xfrm>
            <a:off x="11784011" y="1393748"/>
            <a:ext cx="407986" cy="819147"/>
          </a:xfrm>
          <a:custGeom>
            <a:rect b="b" l="l" r="r" t="t"/>
            <a:pathLst>
              <a:path extrusionOk="0" h="3612" w="1799">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rgbClr val="262626"/>
          </a:solidFill>
          <a:ln>
            <a:noFill/>
          </a:ln>
        </p:spPr>
      </p:sp>
      <p:sp>
        <p:nvSpPr>
          <p:cNvPr id="106" name="Google Shape;106;g2873146c091_0_254"/>
          <p:cNvSpPr txBox="1"/>
          <p:nvPr>
            <p:ph type="title"/>
          </p:nvPr>
        </p:nvSpPr>
        <p:spPr>
          <a:xfrm>
            <a:off x="1947673" y="2571722"/>
            <a:ext cx="8296800" cy="3286200"/>
          </a:xfrm>
          <a:prstGeom prst="rect">
            <a:avLst/>
          </a:prstGeom>
          <a:noFill/>
          <a:ln>
            <a:noFill/>
          </a:ln>
        </p:spPr>
        <p:txBody>
          <a:bodyPr anchorCtr="0" anchor="t" bIns="45700" lIns="91425" spcFirstLastPara="1" rIns="91425" wrap="square" tIns="45700">
            <a:normAutofit/>
          </a:bodyPr>
          <a:lstStyle>
            <a:lvl1pPr lvl="0" rtl="0" algn="r">
              <a:lnSpc>
                <a:spcPct val="85000"/>
              </a:lnSpc>
              <a:spcBef>
                <a:spcPts val="0"/>
              </a:spcBef>
              <a:spcAft>
                <a:spcPts val="0"/>
              </a:spcAft>
              <a:buClr>
                <a:srgbClr val="262626"/>
              </a:buClr>
              <a:buSzPts val="7700"/>
              <a:buFont typeface="Century Schoolbook"/>
              <a:buNone/>
              <a:defRPr sz="7700" cap="none">
                <a:solidFill>
                  <a:srgbClr val="262626"/>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7" name="Google Shape;107;g2873146c091_0_254"/>
          <p:cNvSpPr txBox="1"/>
          <p:nvPr>
            <p:ph idx="1" type="body"/>
          </p:nvPr>
        </p:nvSpPr>
        <p:spPr>
          <a:xfrm>
            <a:off x="1947673" y="1393748"/>
            <a:ext cx="8401500" cy="819300"/>
          </a:xfrm>
          <a:prstGeom prst="rect">
            <a:avLst/>
          </a:prstGeom>
          <a:noFill/>
          <a:ln>
            <a:noFill/>
          </a:ln>
        </p:spPr>
        <p:txBody>
          <a:bodyPr anchorCtr="0" anchor="ctr" bIns="45700" lIns="91425" spcFirstLastPara="1" rIns="91425" wrap="square" tIns="45700">
            <a:normAutofit/>
          </a:bodyPr>
          <a:lstStyle>
            <a:lvl1pPr indent="-228600" lvl="0" marL="457200" rtl="0" algn="r">
              <a:lnSpc>
                <a:spcPct val="113000"/>
              </a:lnSpc>
              <a:spcBef>
                <a:spcPts val="0"/>
              </a:spcBef>
              <a:spcAft>
                <a:spcPts val="0"/>
              </a:spcAft>
              <a:buClr>
                <a:srgbClr val="262626"/>
              </a:buClr>
              <a:buSzPts val="2000"/>
              <a:buNone/>
              <a:defRPr b="0" i="1" sz="2000">
                <a:solidFill>
                  <a:srgbClr val="262626"/>
                </a:solidFill>
              </a:defRPr>
            </a:lvl1pPr>
            <a:lvl2pPr indent="-228600" lvl="1" marL="914400" rtl="0" algn="l">
              <a:lnSpc>
                <a:spcPct val="112000"/>
              </a:lnSpc>
              <a:spcBef>
                <a:spcPts val="900"/>
              </a:spcBef>
              <a:spcAft>
                <a:spcPts val="0"/>
              </a:spcAft>
              <a:buClr>
                <a:srgbClr val="888888"/>
              </a:buClr>
              <a:buSzPts val="2000"/>
              <a:buNone/>
              <a:defRPr sz="2000">
                <a:solidFill>
                  <a:srgbClr val="888888"/>
                </a:solidFill>
              </a:defRPr>
            </a:lvl2pPr>
            <a:lvl3pPr indent="-228600" lvl="2" marL="1371600" rtl="0" algn="l">
              <a:lnSpc>
                <a:spcPct val="112000"/>
              </a:lnSpc>
              <a:spcBef>
                <a:spcPts val="900"/>
              </a:spcBef>
              <a:spcAft>
                <a:spcPts val="0"/>
              </a:spcAft>
              <a:buClr>
                <a:srgbClr val="888888"/>
              </a:buClr>
              <a:buSzPts val="1800"/>
              <a:buNone/>
              <a:defRPr sz="1800">
                <a:solidFill>
                  <a:srgbClr val="888888"/>
                </a:solidFill>
              </a:defRPr>
            </a:lvl3pPr>
            <a:lvl4pPr indent="-228600" lvl="3" marL="1828800" rtl="0" algn="l">
              <a:lnSpc>
                <a:spcPct val="112000"/>
              </a:lnSpc>
              <a:spcBef>
                <a:spcPts val="900"/>
              </a:spcBef>
              <a:spcAft>
                <a:spcPts val="0"/>
              </a:spcAft>
              <a:buClr>
                <a:srgbClr val="888888"/>
              </a:buClr>
              <a:buSzPts val="1600"/>
              <a:buNone/>
              <a:defRPr sz="1600">
                <a:solidFill>
                  <a:srgbClr val="888888"/>
                </a:solidFill>
              </a:defRPr>
            </a:lvl4pPr>
            <a:lvl5pPr indent="-228600" lvl="4" marL="2286000" rtl="0" algn="l">
              <a:lnSpc>
                <a:spcPct val="112000"/>
              </a:lnSpc>
              <a:spcBef>
                <a:spcPts val="900"/>
              </a:spcBef>
              <a:spcAft>
                <a:spcPts val="0"/>
              </a:spcAft>
              <a:buClr>
                <a:srgbClr val="888888"/>
              </a:buClr>
              <a:buSzPts val="1600"/>
              <a:buNone/>
              <a:defRPr sz="1600">
                <a:solidFill>
                  <a:srgbClr val="888888"/>
                </a:solidFill>
              </a:defRPr>
            </a:lvl5pPr>
            <a:lvl6pPr indent="-228600" lvl="5" marL="2743200" rtl="0" algn="l">
              <a:lnSpc>
                <a:spcPct val="112000"/>
              </a:lnSpc>
              <a:spcBef>
                <a:spcPts val="1300"/>
              </a:spcBef>
              <a:spcAft>
                <a:spcPts val="0"/>
              </a:spcAft>
              <a:buClr>
                <a:srgbClr val="888888"/>
              </a:buClr>
              <a:buSzPts val="1600"/>
              <a:buNone/>
              <a:defRPr sz="1600">
                <a:solidFill>
                  <a:srgbClr val="888888"/>
                </a:solidFill>
              </a:defRPr>
            </a:lvl6pPr>
            <a:lvl7pPr indent="-228600" lvl="6" marL="3200400" rtl="0" algn="l">
              <a:lnSpc>
                <a:spcPct val="112000"/>
              </a:lnSpc>
              <a:spcBef>
                <a:spcPts val="1300"/>
              </a:spcBef>
              <a:spcAft>
                <a:spcPts val="0"/>
              </a:spcAft>
              <a:buClr>
                <a:srgbClr val="888888"/>
              </a:buClr>
              <a:buSzPts val="1600"/>
              <a:buNone/>
              <a:defRPr sz="1600">
                <a:solidFill>
                  <a:srgbClr val="888888"/>
                </a:solidFill>
              </a:defRPr>
            </a:lvl7pPr>
            <a:lvl8pPr indent="-228600" lvl="7" marL="3657600" rtl="0" algn="l">
              <a:lnSpc>
                <a:spcPct val="112000"/>
              </a:lnSpc>
              <a:spcBef>
                <a:spcPts val="1300"/>
              </a:spcBef>
              <a:spcAft>
                <a:spcPts val="0"/>
              </a:spcAft>
              <a:buClr>
                <a:srgbClr val="888888"/>
              </a:buClr>
              <a:buSzPts val="1600"/>
              <a:buNone/>
              <a:defRPr sz="1600">
                <a:solidFill>
                  <a:srgbClr val="888888"/>
                </a:solidFill>
              </a:defRPr>
            </a:lvl8pPr>
            <a:lvl9pPr indent="-228600" lvl="8" marL="4114800" rtl="0" algn="l">
              <a:lnSpc>
                <a:spcPct val="112000"/>
              </a:lnSpc>
              <a:spcBef>
                <a:spcPts val="1300"/>
              </a:spcBef>
              <a:spcAft>
                <a:spcPts val="0"/>
              </a:spcAft>
              <a:buClr>
                <a:srgbClr val="888888"/>
              </a:buClr>
              <a:buSzPts val="1600"/>
              <a:buNone/>
              <a:defRPr sz="1600">
                <a:solidFill>
                  <a:srgbClr val="888888"/>
                </a:solidFill>
              </a:defRPr>
            </a:lvl9pPr>
          </a:lstStyle>
          <a:p/>
        </p:txBody>
      </p:sp>
      <p:sp>
        <p:nvSpPr>
          <p:cNvPr id="108" name="Google Shape;108;g2873146c091_0_254"/>
          <p:cNvSpPr txBox="1"/>
          <p:nvPr>
            <p:ph idx="10" type="dt"/>
          </p:nvPr>
        </p:nvSpPr>
        <p:spPr>
          <a:xfrm>
            <a:off x="8742955" y="6314439"/>
            <a:ext cx="1596600" cy="365100"/>
          </a:xfrm>
          <a:prstGeom prst="rect">
            <a:avLst/>
          </a:prstGeom>
          <a:noFill/>
          <a:ln>
            <a:noFill/>
          </a:ln>
        </p:spPr>
        <p:txBody>
          <a:bodyPr anchorCtr="0" anchor="t" bIns="45700" lIns="91425" spcFirstLastPara="1" rIns="91425" wrap="square" tIns="45700">
            <a:noAutofit/>
          </a:bodyPr>
          <a:lstStyle>
            <a:lvl1pPr lvl="0" rtl="0" algn="r">
              <a:lnSpc>
                <a:spcPct val="100000"/>
              </a:lnSpc>
              <a:spcBef>
                <a:spcPts val="0"/>
              </a:spcBef>
              <a:spcAft>
                <a:spcPts val="0"/>
              </a:spcAft>
              <a:buSzPts val="1400"/>
              <a:buNone/>
              <a:defRPr sz="1200">
                <a:solidFill>
                  <a:srgbClr val="262626"/>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9" name="Google Shape;109;g2873146c091_0_254"/>
          <p:cNvSpPr txBox="1"/>
          <p:nvPr>
            <p:ph idx="11" type="ftr"/>
          </p:nvPr>
        </p:nvSpPr>
        <p:spPr>
          <a:xfrm>
            <a:off x="1947673" y="6314440"/>
            <a:ext cx="6480300" cy="365100"/>
          </a:xfrm>
          <a:prstGeom prst="rect">
            <a:avLst/>
          </a:prstGeom>
          <a:noFill/>
          <a:ln>
            <a:noFill/>
          </a:ln>
        </p:spPr>
        <p:txBody>
          <a:bodyPr anchorCtr="0" anchor="t" bIns="45700" lIns="91425" spcFirstLastPara="1" rIns="91425" wrap="square" tIns="45700">
            <a:noAutofit/>
          </a:bodyPr>
          <a:lstStyle>
            <a:lvl1pPr lvl="0" rtl="0" algn="r">
              <a:lnSpc>
                <a:spcPct val="100000"/>
              </a:lnSpc>
              <a:spcBef>
                <a:spcPts val="0"/>
              </a:spcBef>
              <a:spcAft>
                <a:spcPts val="0"/>
              </a:spcAft>
              <a:buSzPts val="1400"/>
              <a:buNone/>
              <a:defRPr b="0">
                <a:solidFill>
                  <a:srgbClr val="262626"/>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0" name="Google Shape;110;g2873146c091_0_254"/>
          <p:cNvSpPr txBox="1"/>
          <p:nvPr>
            <p:ph idx="12" type="sldNum"/>
          </p:nvPr>
        </p:nvSpPr>
        <p:spPr>
          <a:xfrm>
            <a:off x="11784011" y="1620760"/>
            <a:ext cx="4080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1pPr>
            <a:lvl2pPr indent="0" lvl="1"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2pPr>
            <a:lvl3pPr indent="0" lvl="2"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3pPr>
            <a:lvl4pPr indent="0" lvl="3"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4pPr>
            <a:lvl5pPr indent="0" lvl="4"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5pPr>
            <a:lvl6pPr indent="0" lvl="5"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6pPr>
            <a:lvl7pPr indent="0" lvl="6"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7pPr>
            <a:lvl8pPr indent="0" lvl="7"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8pPr>
            <a:lvl9pPr indent="0" lvl="8"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9pPr>
          </a:lstStyle>
          <a:p>
            <a:pPr indent="0" lvl="0" marL="0" rtl="0" algn="r">
              <a:spcBef>
                <a:spcPts val="0"/>
              </a:spcBef>
              <a:spcAft>
                <a:spcPts val="0"/>
              </a:spcAft>
              <a:buNone/>
            </a:pPr>
            <a:fld id="{00000000-1234-1234-1234-123412341234}" type="slidenum">
              <a:rPr lang="en-US"/>
              <a:t>‹#›</a:t>
            </a:fld>
            <a:endParaRPr/>
          </a:p>
        </p:txBody>
      </p:sp>
      <p:cxnSp>
        <p:nvCxnSpPr>
          <p:cNvPr id="111" name="Google Shape;111;g2873146c091_0_254" title="Horizontal Rule Line"/>
          <p:cNvCxnSpPr/>
          <p:nvPr/>
        </p:nvCxnSpPr>
        <p:spPr>
          <a:xfrm rot="10800000">
            <a:off x="-73" y="6178167"/>
            <a:ext cx="10244400" cy="0"/>
          </a:xfrm>
          <a:prstGeom prst="straightConnector1">
            <a:avLst/>
          </a:prstGeom>
          <a:noFill/>
          <a:ln cap="flat" cmpd="sng" w="25400">
            <a:solidFill>
              <a:srgbClr val="262626"/>
            </a:solidFill>
            <a:prstDash val="solid"/>
            <a:round/>
            <a:headEnd len="sm" w="sm" type="none"/>
            <a:tailEnd len="sm" w="sm" type="none"/>
          </a:ln>
        </p:spPr>
      </p:cxnSp>
    </p:spTree>
  </p:cSld>
  <p:clrMapOvr>
    <a:masterClrMapping/>
  </p:clrMapOvr>
  <p:extLst>
    <p:ext uri="{DCECCB84-F9BA-43D5-87BE-67443E8EF086}">
      <p15:sldGuideLst>
        <p15:guide id="1" pos="645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2" name="Shape 112"/>
        <p:cNvGrpSpPr/>
        <p:nvPr/>
      </p:nvGrpSpPr>
      <p:grpSpPr>
        <a:xfrm>
          <a:off x="0" y="0"/>
          <a:ext cx="0" cy="0"/>
          <a:chOff x="0" y="0"/>
          <a:chExt cx="0" cy="0"/>
        </a:xfrm>
      </p:grpSpPr>
      <p:sp>
        <p:nvSpPr>
          <p:cNvPr id="113" name="Google Shape;113;g2873146c091_0_262"/>
          <p:cNvSpPr txBox="1"/>
          <p:nvPr>
            <p:ph type="title"/>
          </p:nvPr>
        </p:nvSpPr>
        <p:spPr>
          <a:xfrm>
            <a:off x="762000" y="559678"/>
            <a:ext cx="3834000" cy="4952400"/>
          </a:xfrm>
          <a:prstGeom prst="rect">
            <a:avLst/>
          </a:prstGeom>
          <a:noFill/>
          <a:ln>
            <a:noFill/>
          </a:ln>
        </p:spPr>
        <p:txBody>
          <a:bodyPr anchorCtr="0" anchor="t" bIns="45700" lIns="91425" spcFirstLastPara="1" rIns="91425" wrap="square" tIns="45700">
            <a:normAutofit/>
          </a:bodyPr>
          <a:lstStyle>
            <a:lvl1pPr lvl="0" rtl="0" algn="r">
              <a:lnSpc>
                <a:spcPct val="90000"/>
              </a:lnSpc>
              <a:spcBef>
                <a:spcPts val="0"/>
              </a:spcBef>
              <a:spcAft>
                <a:spcPts val="0"/>
              </a:spcAft>
              <a:buClr>
                <a:srgbClr val="262626"/>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4" name="Google Shape;114;g2873146c091_0_262"/>
          <p:cNvSpPr txBox="1"/>
          <p:nvPr>
            <p:ph idx="1" type="body"/>
          </p:nvPr>
        </p:nvSpPr>
        <p:spPr>
          <a:xfrm>
            <a:off x="5181600" y="540628"/>
            <a:ext cx="6248400" cy="2488800"/>
          </a:xfrm>
          <a:prstGeom prst="rect">
            <a:avLst/>
          </a:prstGeom>
          <a:noFill/>
          <a:ln>
            <a:noFill/>
          </a:ln>
        </p:spPr>
        <p:txBody>
          <a:bodyPr anchorCtr="0" anchor="t" bIns="45700" lIns="91425" spcFirstLastPara="1" rIns="91425" wrap="square" tIns="45700">
            <a:normAutofit/>
          </a:bodyPr>
          <a:lstStyle>
            <a:lvl1pPr indent="-342900" lvl="0" marL="457200" rtl="0" algn="l">
              <a:lnSpc>
                <a:spcPct val="112000"/>
              </a:lnSpc>
              <a:spcBef>
                <a:spcPts val="900"/>
              </a:spcBef>
              <a:spcAft>
                <a:spcPts val="0"/>
              </a:spcAft>
              <a:buClr>
                <a:srgbClr val="262626"/>
              </a:buClr>
              <a:buSzPts val="1800"/>
              <a:buChar char="•"/>
              <a:defRPr/>
            </a:lvl1pPr>
            <a:lvl2pPr indent="-342900" lvl="1" marL="914400" rtl="0" algn="l">
              <a:lnSpc>
                <a:spcPct val="112000"/>
              </a:lnSpc>
              <a:spcBef>
                <a:spcPts val="900"/>
              </a:spcBef>
              <a:spcAft>
                <a:spcPts val="0"/>
              </a:spcAft>
              <a:buClr>
                <a:srgbClr val="262626"/>
              </a:buClr>
              <a:buSzPts val="1800"/>
              <a:buChar char="–"/>
              <a:defRPr/>
            </a:lvl2pPr>
            <a:lvl3pPr indent="-342900" lvl="2" marL="1371600" rtl="0" algn="l">
              <a:lnSpc>
                <a:spcPct val="112000"/>
              </a:lnSpc>
              <a:spcBef>
                <a:spcPts val="900"/>
              </a:spcBef>
              <a:spcAft>
                <a:spcPts val="0"/>
              </a:spcAft>
              <a:buClr>
                <a:srgbClr val="262626"/>
              </a:buClr>
              <a:buSzPts val="1800"/>
              <a:buChar char="•"/>
              <a:defRPr/>
            </a:lvl3pPr>
            <a:lvl4pPr indent="-342900" lvl="3" marL="1828800" rtl="0" algn="l">
              <a:lnSpc>
                <a:spcPct val="112000"/>
              </a:lnSpc>
              <a:spcBef>
                <a:spcPts val="900"/>
              </a:spcBef>
              <a:spcAft>
                <a:spcPts val="0"/>
              </a:spcAft>
              <a:buClr>
                <a:srgbClr val="262626"/>
              </a:buClr>
              <a:buSzPts val="1800"/>
              <a:buChar char="–"/>
              <a:defRPr/>
            </a:lvl4pPr>
            <a:lvl5pPr indent="-342900" lvl="4" marL="2286000" rtl="0" algn="l">
              <a:lnSpc>
                <a:spcPct val="112000"/>
              </a:lnSpc>
              <a:spcBef>
                <a:spcPts val="900"/>
              </a:spcBef>
              <a:spcAft>
                <a:spcPts val="0"/>
              </a:spcAft>
              <a:buClr>
                <a:srgbClr val="262626"/>
              </a:buClr>
              <a:buSzPts val="1800"/>
              <a:buChar char="•"/>
              <a:defRPr/>
            </a:lvl5pPr>
            <a:lvl6pPr indent="-342900" lvl="5" marL="2743200" rtl="0" algn="l">
              <a:lnSpc>
                <a:spcPct val="112000"/>
              </a:lnSpc>
              <a:spcBef>
                <a:spcPts val="1300"/>
              </a:spcBef>
              <a:spcAft>
                <a:spcPts val="0"/>
              </a:spcAft>
              <a:buClr>
                <a:srgbClr val="262626"/>
              </a:buClr>
              <a:buSzPts val="1800"/>
              <a:buChar char="–"/>
              <a:defRPr/>
            </a:lvl6pPr>
            <a:lvl7pPr indent="-342900" lvl="6" marL="3200400" rtl="0" algn="l">
              <a:lnSpc>
                <a:spcPct val="112000"/>
              </a:lnSpc>
              <a:spcBef>
                <a:spcPts val="1300"/>
              </a:spcBef>
              <a:spcAft>
                <a:spcPts val="0"/>
              </a:spcAft>
              <a:buClr>
                <a:srgbClr val="262626"/>
              </a:buClr>
              <a:buSzPts val="1800"/>
              <a:buChar char="•"/>
              <a:defRPr/>
            </a:lvl7pPr>
            <a:lvl8pPr indent="-342900" lvl="7" marL="3657600" rtl="0" algn="l">
              <a:lnSpc>
                <a:spcPct val="112000"/>
              </a:lnSpc>
              <a:spcBef>
                <a:spcPts val="1300"/>
              </a:spcBef>
              <a:spcAft>
                <a:spcPts val="0"/>
              </a:spcAft>
              <a:buClr>
                <a:srgbClr val="262626"/>
              </a:buClr>
              <a:buSzPts val="1800"/>
              <a:buChar char="–"/>
              <a:defRPr/>
            </a:lvl8pPr>
            <a:lvl9pPr indent="-342900" lvl="8" marL="4114800" rtl="0" algn="l">
              <a:lnSpc>
                <a:spcPct val="112000"/>
              </a:lnSpc>
              <a:spcBef>
                <a:spcPts val="1300"/>
              </a:spcBef>
              <a:spcAft>
                <a:spcPts val="0"/>
              </a:spcAft>
              <a:buClr>
                <a:srgbClr val="262626"/>
              </a:buClr>
              <a:buSzPts val="1800"/>
              <a:buChar char="•"/>
              <a:defRPr/>
            </a:lvl9pPr>
          </a:lstStyle>
          <a:p/>
        </p:txBody>
      </p:sp>
      <p:sp>
        <p:nvSpPr>
          <p:cNvPr id="115" name="Google Shape;115;g2873146c091_0_262"/>
          <p:cNvSpPr txBox="1"/>
          <p:nvPr>
            <p:ph idx="2" type="body"/>
          </p:nvPr>
        </p:nvSpPr>
        <p:spPr>
          <a:xfrm>
            <a:off x="5181600" y="3712467"/>
            <a:ext cx="6248400" cy="2482200"/>
          </a:xfrm>
          <a:prstGeom prst="rect">
            <a:avLst/>
          </a:prstGeom>
          <a:noFill/>
          <a:ln>
            <a:noFill/>
          </a:ln>
        </p:spPr>
        <p:txBody>
          <a:bodyPr anchorCtr="0" anchor="t" bIns="45700" lIns="91425" spcFirstLastPara="1" rIns="91425" wrap="square" tIns="45700">
            <a:normAutofit/>
          </a:bodyPr>
          <a:lstStyle>
            <a:lvl1pPr indent="-342900" lvl="0" marL="457200" rtl="0" algn="l">
              <a:lnSpc>
                <a:spcPct val="112000"/>
              </a:lnSpc>
              <a:spcBef>
                <a:spcPts val="900"/>
              </a:spcBef>
              <a:spcAft>
                <a:spcPts val="0"/>
              </a:spcAft>
              <a:buClr>
                <a:srgbClr val="262626"/>
              </a:buClr>
              <a:buSzPts val="1800"/>
              <a:buChar char="•"/>
              <a:defRPr/>
            </a:lvl1pPr>
            <a:lvl2pPr indent="-342900" lvl="1" marL="914400" rtl="0" algn="l">
              <a:lnSpc>
                <a:spcPct val="112000"/>
              </a:lnSpc>
              <a:spcBef>
                <a:spcPts val="900"/>
              </a:spcBef>
              <a:spcAft>
                <a:spcPts val="0"/>
              </a:spcAft>
              <a:buClr>
                <a:srgbClr val="262626"/>
              </a:buClr>
              <a:buSzPts val="1800"/>
              <a:buChar char="–"/>
              <a:defRPr/>
            </a:lvl2pPr>
            <a:lvl3pPr indent="-342900" lvl="2" marL="1371600" rtl="0" algn="l">
              <a:lnSpc>
                <a:spcPct val="112000"/>
              </a:lnSpc>
              <a:spcBef>
                <a:spcPts val="900"/>
              </a:spcBef>
              <a:spcAft>
                <a:spcPts val="0"/>
              </a:spcAft>
              <a:buClr>
                <a:srgbClr val="262626"/>
              </a:buClr>
              <a:buSzPts val="1800"/>
              <a:buChar char="•"/>
              <a:defRPr/>
            </a:lvl3pPr>
            <a:lvl4pPr indent="-342900" lvl="3" marL="1828800" rtl="0" algn="l">
              <a:lnSpc>
                <a:spcPct val="112000"/>
              </a:lnSpc>
              <a:spcBef>
                <a:spcPts val="900"/>
              </a:spcBef>
              <a:spcAft>
                <a:spcPts val="0"/>
              </a:spcAft>
              <a:buClr>
                <a:srgbClr val="262626"/>
              </a:buClr>
              <a:buSzPts val="1800"/>
              <a:buChar char="–"/>
              <a:defRPr/>
            </a:lvl4pPr>
            <a:lvl5pPr indent="-342900" lvl="4" marL="2286000" rtl="0" algn="l">
              <a:lnSpc>
                <a:spcPct val="112000"/>
              </a:lnSpc>
              <a:spcBef>
                <a:spcPts val="900"/>
              </a:spcBef>
              <a:spcAft>
                <a:spcPts val="0"/>
              </a:spcAft>
              <a:buClr>
                <a:srgbClr val="262626"/>
              </a:buClr>
              <a:buSzPts val="1800"/>
              <a:buChar char="•"/>
              <a:defRPr/>
            </a:lvl5pPr>
            <a:lvl6pPr indent="-342900" lvl="5" marL="2743200" rtl="0" algn="l">
              <a:lnSpc>
                <a:spcPct val="112000"/>
              </a:lnSpc>
              <a:spcBef>
                <a:spcPts val="1300"/>
              </a:spcBef>
              <a:spcAft>
                <a:spcPts val="0"/>
              </a:spcAft>
              <a:buClr>
                <a:srgbClr val="262626"/>
              </a:buClr>
              <a:buSzPts val="1800"/>
              <a:buChar char="–"/>
              <a:defRPr/>
            </a:lvl6pPr>
            <a:lvl7pPr indent="-342900" lvl="6" marL="3200400" rtl="0" algn="l">
              <a:lnSpc>
                <a:spcPct val="112000"/>
              </a:lnSpc>
              <a:spcBef>
                <a:spcPts val="1300"/>
              </a:spcBef>
              <a:spcAft>
                <a:spcPts val="0"/>
              </a:spcAft>
              <a:buClr>
                <a:srgbClr val="262626"/>
              </a:buClr>
              <a:buSzPts val="1800"/>
              <a:buChar char="•"/>
              <a:defRPr/>
            </a:lvl7pPr>
            <a:lvl8pPr indent="-342900" lvl="7" marL="3657600" rtl="0" algn="l">
              <a:lnSpc>
                <a:spcPct val="112000"/>
              </a:lnSpc>
              <a:spcBef>
                <a:spcPts val="1300"/>
              </a:spcBef>
              <a:spcAft>
                <a:spcPts val="0"/>
              </a:spcAft>
              <a:buClr>
                <a:srgbClr val="262626"/>
              </a:buClr>
              <a:buSzPts val="1800"/>
              <a:buChar char="–"/>
              <a:defRPr/>
            </a:lvl8pPr>
            <a:lvl9pPr indent="-342900" lvl="8" marL="4114800" rtl="0" algn="l">
              <a:lnSpc>
                <a:spcPct val="112000"/>
              </a:lnSpc>
              <a:spcBef>
                <a:spcPts val="1300"/>
              </a:spcBef>
              <a:spcAft>
                <a:spcPts val="0"/>
              </a:spcAft>
              <a:buClr>
                <a:srgbClr val="262626"/>
              </a:buClr>
              <a:buSzPts val="1800"/>
              <a:buChar char="•"/>
              <a:defRPr/>
            </a:lvl9pPr>
          </a:lstStyle>
          <a:p/>
        </p:txBody>
      </p:sp>
      <p:sp>
        <p:nvSpPr>
          <p:cNvPr id="116" name="Google Shape;116;g2873146c091_0_262"/>
          <p:cNvSpPr txBox="1"/>
          <p:nvPr>
            <p:ph idx="10" type="dt"/>
          </p:nvPr>
        </p:nvSpPr>
        <p:spPr>
          <a:xfrm>
            <a:off x="762001" y="5930060"/>
            <a:ext cx="3814800" cy="365100"/>
          </a:xfrm>
          <a:prstGeom prst="rect">
            <a:avLst/>
          </a:prstGeom>
          <a:noFill/>
          <a:ln>
            <a:noFill/>
          </a:ln>
        </p:spPr>
        <p:txBody>
          <a:bodyPr anchorCtr="0" anchor="t" bIns="45700" lIns="91425" spcFirstLastPara="1" rIns="91425" wrap="square" tIns="45700">
            <a:noAutofit/>
          </a:bodyPr>
          <a:lstStyle>
            <a:lvl1pPr lvl="0" rtl="0" algn="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7" name="Google Shape;117;g2873146c091_0_262"/>
          <p:cNvSpPr txBox="1"/>
          <p:nvPr>
            <p:ph idx="11" type="ftr"/>
          </p:nvPr>
        </p:nvSpPr>
        <p:spPr>
          <a:xfrm>
            <a:off x="762001" y="6314440"/>
            <a:ext cx="3814800" cy="365100"/>
          </a:xfrm>
          <a:prstGeom prst="rect">
            <a:avLst/>
          </a:prstGeom>
          <a:noFill/>
          <a:ln>
            <a:noFill/>
          </a:ln>
        </p:spPr>
        <p:txBody>
          <a:bodyPr anchorCtr="0" anchor="t" bIns="45700" lIns="91425" spcFirstLastPara="1" rIns="91425" wrap="square" tIns="45700">
            <a:noAutofit/>
          </a:bodyPr>
          <a:lstStyle>
            <a:lvl1pPr lvl="0" rtl="0" algn="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8" name="Google Shape;118;g2873146c091_0_262"/>
          <p:cNvSpPr txBox="1"/>
          <p:nvPr>
            <p:ph idx="12" type="sldNum"/>
          </p:nvPr>
        </p:nvSpPr>
        <p:spPr>
          <a:xfrm>
            <a:off x="11784011" y="5607592"/>
            <a:ext cx="4080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1pPr>
            <a:lvl2pPr indent="0" lvl="1"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2pPr>
            <a:lvl3pPr indent="0" lvl="2"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3pPr>
            <a:lvl4pPr indent="0" lvl="3"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4pPr>
            <a:lvl5pPr indent="0" lvl="4"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5pPr>
            <a:lvl6pPr indent="0" lvl="5"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6pPr>
            <a:lvl7pPr indent="0" lvl="6"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7pPr>
            <a:lvl8pPr indent="0" lvl="7"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8pPr>
            <a:lvl9pPr indent="0" lvl="8"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9" name="Shape 119"/>
        <p:cNvGrpSpPr/>
        <p:nvPr/>
      </p:nvGrpSpPr>
      <p:grpSpPr>
        <a:xfrm>
          <a:off x="0" y="0"/>
          <a:ext cx="0" cy="0"/>
          <a:chOff x="0" y="0"/>
          <a:chExt cx="0" cy="0"/>
        </a:xfrm>
      </p:grpSpPr>
      <p:sp>
        <p:nvSpPr>
          <p:cNvPr id="120" name="Google Shape;120;g2873146c091_0_269"/>
          <p:cNvSpPr txBox="1"/>
          <p:nvPr>
            <p:ph type="title"/>
          </p:nvPr>
        </p:nvSpPr>
        <p:spPr>
          <a:xfrm>
            <a:off x="762000" y="557784"/>
            <a:ext cx="3831300" cy="4956000"/>
          </a:xfrm>
          <a:prstGeom prst="rect">
            <a:avLst/>
          </a:prstGeom>
          <a:noFill/>
          <a:ln>
            <a:noFill/>
          </a:ln>
        </p:spPr>
        <p:txBody>
          <a:bodyPr anchorCtr="0" anchor="t" bIns="45700" lIns="91425" spcFirstLastPara="1" rIns="91425" wrap="square" tIns="45700">
            <a:normAutofit/>
          </a:bodyPr>
          <a:lstStyle>
            <a:lvl1pPr lvl="0" rtl="0" algn="r">
              <a:lnSpc>
                <a:spcPct val="90000"/>
              </a:lnSpc>
              <a:spcBef>
                <a:spcPts val="0"/>
              </a:spcBef>
              <a:spcAft>
                <a:spcPts val="0"/>
              </a:spcAft>
              <a:buClr>
                <a:srgbClr val="262626"/>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1" name="Google Shape;121;g2873146c091_0_269"/>
          <p:cNvSpPr txBox="1"/>
          <p:nvPr>
            <p:ph idx="1" type="body"/>
          </p:nvPr>
        </p:nvSpPr>
        <p:spPr>
          <a:xfrm>
            <a:off x="5181600" y="558065"/>
            <a:ext cx="6245400" cy="914400"/>
          </a:xfrm>
          <a:prstGeom prst="rect">
            <a:avLst/>
          </a:prstGeom>
          <a:noFill/>
          <a:ln>
            <a:noFill/>
          </a:ln>
        </p:spPr>
        <p:txBody>
          <a:bodyPr anchorCtr="0" anchor="b" bIns="45700" lIns="91425" spcFirstLastPara="1" rIns="91425" wrap="square" tIns="45700">
            <a:normAutofit/>
          </a:bodyPr>
          <a:lstStyle>
            <a:lvl1pPr indent="-228600" lvl="0" marL="457200" rtl="0" algn="l">
              <a:lnSpc>
                <a:spcPct val="113000"/>
              </a:lnSpc>
              <a:spcBef>
                <a:spcPts val="0"/>
              </a:spcBef>
              <a:spcAft>
                <a:spcPts val="0"/>
              </a:spcAft>
              <a:buClr>
                <a:srgbClr val="262626"/>
              </a:buClr>
              <a:buSzPts val="2400"/>
              <a:buNone/>
              <a:defRPr b="0" i="1" sz="2400">
                <a:solidFill>
                  <a:srgbClr val="262626"/>
                </a:solidFill>
              </a:defRPr>
            </a:lvl1pPr>
            <a:lvl2pPr indent="-228600" lvl="1" marL="914400" rtl="0" algn="l">
              <a:lnSpc>
                <a:spcPct val="112000"/>
              </a:lnSpc>
              <a:spcBef>
                <a:spcPts val="900"/>
              </a:spcBef>
              <a:spcAft>
                <a:spcPts val="0"/>
              </a:spcAft>
              <a:buClr>
                <a:srgbClr val="262626"/>
              </a:buClr>
              <a:buSzPts val="2000"/>
              <a:buNone/>
              <a:defRPr b="1" sz="2000"/>
            </a:lvl2pPr>
            <a:lvl3pPr indent="-228600" lvl="2" marL="1371600" rtl="0" algn="l">
              <a:lnSpc>
                <a:spcPct val="112000"/>
              </a:lnSpc>
              <a:spcBef>
                <a:spcPts val="900"/>
              </a:spcBef>
              <a:spcAft>
                <a:spcPts val="0"/>
              </a:spcAft>
              <a:buClr>
                <a:srgbClr val="262626"/>
              </a:buClr>
              <a:buSzPts val="1800"/>
              <a:buNone/>
              <a:defRPr b="1" sz="1800"/>
            </a:lvl3pPr>
            <a:lvl4pPr indent="-228600" lvl="3" marL="1828800" rtl="0" algn="l">
              <a:lnSpc>
                <a:spcPct val="112000"/>
              </a:lnSpc>
              <a:spcBef>
                <a:spcPts val="900"/>
              </a:spcBef>
              <a:spcAft>
                <a:spcPts val="0"/>
              </a:spcAft>
              <a:buClr>
                <a:srgbClr val="262626"/>
              </a:buClr>
              <a:buSzPts val="1600"/>
              <a:buNone/>
              <a:defRPr b="1" sz="1600"/>
            </a:lvl4pPr>
            <a:lvl5pPr indent="-228600" lvl="4" marL="2286000" rtl="0" algn="l">
              <a:lnSpc>
                <a:spcPct val="112000"/>
              </a:lnSpc>
              <a:spcBef>
                <a:spcPts val="900"/>
              </a:spcBef>
              <a:spcAft>
                <a:spcPts val="0"/>
              </a:spcAft>
              <a:buClr>
                <a:srgbClr val="262626"/>
              </a:buClr>
              <a:buSzPts val="1600"/>
              <a:buNone/>
              <a:defRPr b="1" sz="1600"/>
            </a:lvl5pPr>
            <a:lvl6pPr indent="-228600" lvl="5" marL="2743200" rtl="0" algn="l">
              <a:lnSpc>
                <a:spcPct val="112000"/>
              </a:lnSpc>
              <a:spcBef>
                <a:spcPts val="1300"/>
              </a:spcBef>
              <a:spcAft>
                <a:spcPts val="0"/>
              </a:spcAft>
              <a:buClr>
                <a:srgbClr val="262626"/>
              </a:buClr>
              <a:buSzPts val="1600"/>
              <a:buNone/>
              <a:defRPr b="1" sz="1600"/>
            </a:lvl6pPr>
            <a:lvl7pPr indent="-228600" lvl="6" marL="3200400" rtl="0" algn="l">
              <a:lnSpc>
                <a:spcPct val="112000"/>
              </a:lnSpc>
              <a:spcBef>
                <a:spcPts val="1300"/>
              </a:spcBef>
              <a:spcAft>
                <a:spcPts val="0"/>
              </a:spcAft>
              <a:buClr>
                <a:srgbClr val="262626"/>
              </a:buClr>
              <a:buSzPts val="1600"/>
              <a:buNone/>
              <a:defRPr b="1" sz="1600"/>
            </a:lvl7pPr>
            <a:lvl8pPr indent="-228600" lvl="7" marL="3657600" rtl="0" algn="l">
              <a:lnSpc>
                <a:spcPct val="112000"/>
              </a:lnSpc>
              <a:spcBef>
                <a:spcPts val="1300"/>
              </a:spcBef>
              <a:spcAft>
                <a:spcPts val="0"/>
              </a:spcAft>
              <a:buClr>
                <a:srgbClr val="262626"/>
              </a:buClr>
              <a:buSzPts val="1600"/>
              <a:buNone/>
              <a:defRPr b="1" sz="1600"/>
            </a:lvl8pPr>
            <a:lvl9pPr indent="-228600" lvl="8" marL="4114800" rtl="0" algn="l">
              <a:lnSpc>
                <a:spcPct val="112000"/>
              </a:lnSpc>
              <a:spcBef>
                <a:spcPts val="1300"/>
              </a:spcBef>
              <a:spcAft>
                <a:spcPts val="0"/>
              </a:spcAft>
              <a:buClr>
                <a:srgbClr val="262626"/>
              </a:buClr>
              <a:buSzPts val="1600"/>
              <a:buNone/>
              <a:defRPr b="1" sz="1600"/>
            </a:lvl9pPr>
          </a:lstStyle>
          <a:p/>
        </p:txBody>
      </p:sp>
      <p:sp>
        <p:nvSpPr>
          <p:cNvPr id="122" name="Google Shape;122;g2873146c091_0_269"/>
          <p:cNvSpPr txBox="1"/>
          <p:nvPr>
            <p:ph idx="2" type="body"/>
          </p:nvPr>
        </p:nvSpPr>
        <p:spPr>
          <a:xfrm>
            <a:off x="5181600" y="1526671"/>
            <a:ext cx="6245400" cy="1755600"/>
          </a:xfrm>
          <a:prstGeom prst="rect">
            <a:avLst/>
          </a:prstGeom>
          <a:noFill/>
          <a:ln>
            <a:noFill/>
          </a:ln>
        </p:spPr>
        <p:txBody>
          <a:bodyPr anchorCtr="0" anchor="t" bIns="45700" lIns="91425" spcFirstLastPara="1" rIns="91425" wrap="square" tIns="45700">
            <a:normAutofit/>
          </a:bodyPr>
          <a:lstStyle>
            <a:lvl1pPr indent="-342900" lvl="0" marL="457200" rtl="0" algn="l">
              <a:lnSpc>
                <a:spcPct val="112000"/>
              </a:lnSpc>
              <a:spcBef>
                <a:spcPts val="900"/>
              </a:spcBef>
              <a:spcAft>
                <a:spcPts val="0"/>
              </a:spcAft>
              <a:buClr>
                <a:srgbClr val="262626"/>
              </a:buClr>
              <a:buSzPts val="1800"/>
              <a:buChar char="•"/>
              <a:defRPr/>
            </a:lvl1pPr>
            <a:lvl2pPr indent="-342900" lvl="1" marL="914400" rtl="0" algn="l">
              <a:lnSpc>
                <a:spcPct val="112000"/>
              </a:lnSpc>
              <a:spcBef>
                <a:spcPts val="900"/>
              </a:spcBef>
              <a:spcAft>
                <a:spcPts val="0"/>
              </a:spcAft>
              <a:buClr>
                <a:srgbClr val="262626"/>
              </a:buClr>
              <a:buSzPts val="1800"/>
              <a:buChar char="–"/>
              <a:defRPr/>
            </a:lvl2pPr>
            <a:lvl3pPr indent="-342900" lvl="2" marL="1371600" rtl="0" algn="l">
              <a:lnSpc>
                <a:spcPct val="112000"/>
              </a:lnSpc>
              <a:spcBef>
                <a:spcPts val="900"/>
              </a:spcBef>
              <a:spcAft>
                <a:spcPts val="0"/>
              </a:spcAft>
              <a:buClr>
                <a:srgbClr val="262626"/>
              </a:buClr>
              <a:buSzPts val="1800"/>
              <a:buChar char="•"/>
              <a:defRPr/>
            </a:lvl3pPr>
            <a:lvl4pPr indent="-342900" lvl="3" marL="1828800" rtl="0" algn="l">
              <a:lnSpc>
                <a:spcPct val="112000"/>
              </a:lnSpc>
              <a:spcBef>
                <a:spcPts val="900"/>
              </a:spcBef>
              <a:spcAft>
                <a:spcPts val="0"/>
              </a:spcAft>
              <a:buClr>
                <a:srgbClr val="262626"/>
              </a:buClr>
              <a:buSzPts val="1800"/>
              <a:buChar char="–"/>
              <a:defRPr/>
            </a:lvl4pPr>
            <a:lvl5pPr indent="-342900" lvl="4" marL="2286000" rtl="0" algn="l">
              <a:lnSpc>
                <a:spcPct val="112000"/>
              </a:lnSpc>
              <a:spcBef>
                <a:spcPts val="900"/>
              </a:spcBef>
              <a:spcAft>
                <a:spcPts val="0"/>
              </a:spcAft>
              <a:buClr>
                <a:srgbClr val="262626"/>
              </a:buClr>
              <a:buSzPts val="1800"/>
              <a:buChar char="•"/>
              <a:defRPr/>
            </a:lvl5pPr>
            <a:lvl6pPr indent="-342900" lvl="5" marL="2743200" rtl="0" algn="l">
              <a:lnSpc>
                <a:spcPct val="112000"/>
              </a:lnSpc>
              <a:spcBef>
                <a:spcPts val="1300"/>
              </a:spcBef>
              <a:spcAft>
                <a:spcPts val="0"/>
              </a:spcAft>
              <a:buClr>
                <a:srgbClr val="262626"/>
              </a:buClr>
              <a:buSzPts val="1800"/>
              <a:buChar char="–"/>
              <a:defRPr/>
            </a:lvl6pPr>
            <a:lvl7pPr indent="-342900" lvl="6" marL="3200400" rtl="0" algn="l">
              <a:lnSpc>
                <a:spcPct val="112000"/>
              </a:lnSpc>
              <a:spcBef>
                <a:spcPts val="1300"/>
              </a:spcBef>
              <a:spcAft>
                <a:spcPts val="0"/>
              </a:spcAft>
              <a:buClr>
                <a:srgbClr val="262626"/>
              </a:buClr>
              <a:buSzPts val="1800"/>
              <a:buChar char="•"/>
              <a:defRPr/>
            </a:lvl7pPr>
            <a:lvl8pPr indent="-342900" lvl="7" marL="3657600" rtl="0" algn="l">
              <a:lnSpc>
                <a:spcPct val="112000"/>
              </a:lnSpc>
              <a:spcBef>
                <a:spcPts val="1300"/>
              </a:spcBef>
              <a:spcAft>
                <a:spcPts val="0"/>
              </a:spcAft>
              <a:buClr>
                <a:srgbClr val="262626"/>
              </a:buClr>
              <a:buSzPts val="1800"/>
              <a:buChar char="–"/>
              <a:defRPr/>
            </a:lvl8pPr>
            <a:lvl9pPr indent="-342900" lvl="8" marL="4114800" rtl="0" algn="l">
              <a:lnSpc>
                <a:spcPct val="112000"/>
              </a:lnSpc>
              <a:spcBef>
                <a:spcPts val="1300"/>
              </a:spcBef>
              <a:spcAft>
                <a:spcPts val="0"/>
              </a:spcAft>
              <a:buClr>
                <a:srgbClr val="262626"/>
              </a:buClr>
              <a:buSzPts val="1800"/>
              <a:buChar char="•"/>
              <a:defRPr/>
            </a:lvl9pPr>
          </a:lstStyle>
          <a:p/>
        </p:txBody>
      </p:sp>
      <p:sp>
        <p:nvSpPr>
          <p:cNvPr id="123" name="Google Shape;123;g2873146c091_0_269"/>
          <p:cNvSpPr txBox="1"/>
          <p:nvPr>
            <p:ph idx="3" type="body"/>
          </p:nvPr>
        </p:nvSpPr>
        <p:spPr>
          <a:xfrm>
            <a:off x="5181600" y="3700826"/>
            <a:ext cx="6248400" cy="914400"/>
          </a:xfrm>
          <a:prstGeom prst="rect">
            <a:avLst/>
          </a:prstGeom>
          <a:noFill/>
          <a:ln>
            <a:noFill/>
          </a:ln>
        </p:spPr>
        <p:txBody>
          <a:bodyPr anchorCtr="0" anchor="b" bIns="45700" lIns="91425" spcFirstLastPara="1" rIns="91425" wrap="square" tIns="45700">
            <a:normAutofit/>
          </a:bodyPr>
          <a:lstStyle>
            <a:lvl1pPr indent="-228600" lvl="0" marL="457200" rtl="0" algn="l">
              <a:lnSpc>
                <a:spcPct val="112000"/>
              </a:lnSpc>
              <a:spcBef>
                <a:spcPts val="900"/>
              </a:spcBef>
              <a:spcAft>
                <a:spcPts val="0"/>
              </a:spcAft>
              <a:buClr>
                <a:srgbClr val="262626"/>
              </a:buClr>
              <a:buSzPts val="2400"/>
              <a:buNone/>
              <a:defRPr b="0" i="1" sz="2400">
                <a:solidFill>
                  <a:srgbClr val="262626"/>
                </a:solidFill>
              </a:defRPr>
            </a:lvl1pPr>
            <a:lvl2pPr indent="-228600" lvl="1" marL="914400" rtl="0" algn="l">
              <a:lnSpc>
                <a:spcPct val="112000"/>
              </a:lnSpc>
              <a:spcBef>
                <a:spcPts val="900"/>
              </a:spcBef>
              <a:spcAft>
                <a:spcPts val="0"/>
              </a:spcAft>
              <a:buClr>
                <a:srgbClr val="262626"/>
              </a:buClr>
              <a:buSzPts val="2000"/>
              <a:buNone/>
              <a:defRPr b="1" sz="2000"/>
            </a:lvl2pPr>
            <a:lvl3pPr indent="-228600" lvl="2" marL="1371600" rtl="0" algn="l">
              <a:lnSpc>
                <a:spcPct val="112000"/>
              </a:lnSpc>
              <a:spcBef>
                <a:spcPts val="900"/>
              </a:spcBef>
              <a:spcAft>
                <a:spcPts val="0"/>
              </a:spcAft>
              <a:buClr>
                <a:srgbClr val="262626"/>
              </a:buClr>
              <a:buSzPts val="1800"/>
              <a:buNone/>
              <a:defRPr b="1" sz="1800"/>
            </a:lvl3pPr>
            <a:lvl4pPr indent="-228600" lvl="3" marL="1828800" rtl="0" algn="l">
              <a:lnSpc>
                <a:spcPct val="112000"/>
              </a:lnSpc>
              <a:spcBef>
                <a:spcPts val="900"/>
              </a:spcBef>
              <a:spcAft>
                <a:spcPts val="0"/>
              </a:spcAft>
              <a:buClr>
                <a:srgbClr val="262626"/>
              </a:buClr>
              <a:buSzPts val="1600"/>
              <a:buNone/>
              <a:defRPr b="1" sz="1600"/>
            </a:lvl4pPr>
            <a:lvl5pPr indent="-228600" lvl="4" marL="2286000" rtl="0" algn="l">
              <a:lnSpc>
                <a:spcPct val="112000"/>
              </a:lnSpc>
              <a:spcBef>
                <a:spcPts val="900"/>
              </a:spcBef>
              <a:spcAft>
                <a:spcPts val="0"/>
              </a:spcAft>
              <a:buClr>
                <a:srgbClr val="262626"/>
              </a:buClr>
              <a:buSzPts val="1600"/>
              <a:buNone/>
              <a:defRPr b="1" sz="1600"/>
            </a:lvl5pPr>
            <a:lvl6pPr indent="-228600" lvl="5" marL="2743200" rtl="0" algn="l">
              <a:lnSpc>
                <a:spcPct val="112000"/>
              </a:lnSpc>
              <a:spcBef>
                <a:spcPts val="1300"/>
              </a:spcBef>
              <a:spcAft>
                <a:spcPts val="0"/>
              </a:spcAft>
              <a:buClr>
                <a:srgbClr val="262626"/>
              </a:buClr>
              <a:buSzPts val="1600"/>
              <a:buNone/>
              <a:defRPr b="1" sz="1600"/>
            </a:lvl6pPr>
            <a:lvl7pPr indent="-228600" lvl="6" marL="3200400" rtl="0" algn="l">
              <a:lnSpc>
                <a:spcPct val="112000"/>
              </a:lnSpc>
              <a:spcBef>
                <a:spcPts val="1300"/>
              </a:spcBef>
              <a:spcAft>
                <a:spcPts val="0"/>
              </a:spcAft>
              <a:buClr>
                <a:srgbClr val="262626"/>
              </a:buClr>
              <a:buSzPts val="1600"/>
              <a:buNone/>
              <a:defRPr b="1" sz="1600"/>
            </a:lvl7pPr>
            <a:lvl8pPr indent="-228600" lvl="7" marL="3657600" rtl="0" algn="l">
              <a:lnSpc>
                <a:spcPct val="112000"/>
              </a:lnSpc>
              <a:spcBef>
                <a:spcPts val="1300"/>
              </a:spcBef>
              <a:spcAft>
                <a:spcPts val="0"/>
              </a:spcAft>
              <a:buClr>
                <a:srgbClr val="262626"/>
              </a:buClr>
              <a:buSzPts val="1600"/>
              <a:buNone/>
              <a:defRPr b="1" sz="1600"/>
            </a:lvl8pPr>
            <a:lvl9pPr indent="-228600" lvl="8" marL="4114800" rtl="0" algn="l">
              <a:lnSpc>
                <a:spcPct val="112000"/>
              </a:lnSpc>
              <a:spcBef>
                <a:spcPts val="1300"/>
              </a:spcBef>
              <a:spcAft>
                <a:spcPts val="0"/>
              </a:spcAft>
              <a:buClr>
                <a:srgbClr val="262626"/>
              </a:buClr>
              <a:buSzPts val="1600"/>
              <a:buNone/>
              <a:defRPr b="1" sz="1600"/>
            </a:lvl9pPr>
          </a:lstStyle>
          <a:p/>
        </p:txBody>
      </p:sp>
      <p:sp>
        <p:nvSpPr>
          <p:cNvPr id="124" name="Google Shape;124;g2873146c091_0_269"/>
          <p:cNvSpPr txBox="1"/>
          <p:nvPr>
            <p:ph idx="4" type="body"/>
          </p:nvPr>
        </p:nvSpPr>
        <p:spPr>
          <a:xfrm>
            <a:off x="5181600" y="4669432"/>
            <a:ext cx="6245400" cy="1755600"/>
          </a:xfrm>
          <a:prstGeom prst="rect">
            <a:avLst/>
          </a:prstGeom>
          <a:noFill/>
          <a:ln>
            <a:noFill/>
          </a:ln>
        </p:spPr>
        <p:txBody>
          <a:bodyPr anchorCtr="0" anchor="t" bIns="45700" lIns="91425" spcFirstLastPara="1" rIns="91425" wrap="square" tIns="45700">
            <a:normAutofit/>
          </a:bodyPr>
          <a:lstStyle>
            <a:lvl1pPr indent="-342900" lvl="0" marL="457200" rtl="0" algn="l">
              <a:lnSpc>
                <a:spcPct val="112000"/>
              </a:lnSpc>
              <a:spcBef>
                <a:spcPts val="900"/>
              </a:spcBef>
              <a:spcAft>
                <a:spcPts val="0"/>
              </a:spcAft>
              <a:buClr>
                <a:srgbClr val="262626"/>
              </a:buClr>
              <a:buSzPts val="1800"/>
              <a:buChar char="•"/>
              <a:defRPr/>
            </a:lvl1pPr>
            <a:lvl2pPr indent="-342900" lvl="1" marL="914400" rtl="0" algn="l">
              <a:lnSpc>
                <a:spcPct val="112000"/>
              </a:lnSpc>
              <a:spcBef>
                <a:spcPts val="900"/>
              </a:spcBef>
              <a:spcAft>
                <a:spcPts val="0"/>
              </a:spcAft>
              <a:buClr>
                <a:srgbClr val="262626"/>
              </a:buClr>
              <a:buSzPts val="1800"/>
              <a:buChar char="–"/>
              <a:defRPr/>
            </a:lvl2pPr>
            <a:lvl3pPr indent="-342900" lvl="2" marL="1371600" rtl="0" algn="l">
              <a:lnSpc>
                <a:spcPct val="112000"/>
              </a:lnSpc>
              <a:spcBef>
                <a:spcPts val="900"/>
              </a:spcBef>
              <a:spcAft>
                <a:spcPts val="0"/>
              </a:spcAft>
              <a:buClr>
                <a:srgbClr val="262626"/>
              </a:buClr>
              <a:buSzPts val="1800"/>
              <a:buChar char="•"/>
              <a:defRPr/>
            </a:lvl3pPr>
            <a:lvl4pPr indent="-342900" lvl="3" marL="1828800" rtl="0" algn="l">
              <a:lnSpc>
                <a:spcPct val="112000"/>
              </a:lnSpc>
              <a:spcBef>
                <a:spcPts val="900"/>
              </a:spcBef>
              <a:spcAft>
                <a:spcPts val="0"/>
              </a:spcAft>
              <a:buClr>
                <a:srgbClr val="262626"/>
              </a:buClr>
              <a:buSzPts val="1800"/>
              <a:buChar char="–"/>
              <a:defRPr/>
            </a:lvl4pPr>
            <a:lvl5pPr indent="-342900" lvl="4" marL="2286000" rtl="0" algn="l">
              <a:lnSpc>
                <a:spcPct val="112000"/>
              </a:lnSpc>
              <a:spcBef>
                <a:spcPts val="900"/>
              </a:spcBef>
              <a:spcAft>
                <a:spcPts val="0"/>
              </a:spcAft>
              <a:buClr>
                <a:srgbClr val="262626"/>
              </a:buClr>
              <a:buSzPts val="1800"/>
              <a:buChar char="•"/>
              <a:defRPr/>
            </a:lvl5pPr>
            <a:lvl6pPr indent="-342900" lvl="5" marL="2743200" rtl="0" algn="l">
              <a:lnSpc>
                <a:spcPct val="112000"/>
              </a:lnSpc>
              <a:spcBef>
                <a:spcPts val="1300"/>
              </a:spcBef>
              <a:spcAft>
                <a:spcPts val="0"/>
              </a:spcAft>
              <a:buClr>
                <a:srgbClr val="262626"/>
              </a:buClr>
              <a:buSzPts val="1800"/>
              <a:buChar char="–"/>
              <a:defRPr/>
            </a:lvl6pPr>
            <a:lvl7pPr indent="-342900" lvl="6" marL="3200400" rtl="0" algn="l">
              <a:lnSpc>
                <a:spcPct val="112000"/>
              </a:lnSpc>
              <a:spcBef>
                <a:spcPts val="1300"/>
              </a:spcBef>
              <a:spcAft>
                <a:spcPts val="0"/>
              </a:spcAft>
              <a:buClr>
                <a:srgbClr val="262626"/>
              </a:buClr>
              <a:buSzPts val="1800"/>
              <a:buChar char="•"/>
              <a:defRPr/>
            </a:lvl7pPr>
            <a:lvl8pPr indent="-342900" lvl="7" marL="3657600" rtl="0" algn="l">
              <a:lnSpc>
                <a:spcPct val="112000"/>
              </a:lnSpc>
              <a:spcBef>
                <a:spcPts val="1300"/>
              </a:spcBef>
              <a:spcAft>
                <a:spcPts val="0"/>
              </a:spcAft>
              <a:buClr>
                <a:srgbClr val="262626"/>
              </a:buClr>
              <a:buSzPts val="1800"/>
              <a:buChar char="–"/>
              <a:defRPr/>
            </a:lvl8pPr>
            <a:lvl9pPr indent="-342900" lvl="8" marL="4114800" rtl="0" algn="l">
              <a:lnSpc>
                <a:spcPct val="112000"/>
              </a:lnSpc>
              <a:spcBef>
                <a:spcPts val="1300"/>
              </a:spcBef>
              <a:spcAft>
                <a:spcPts val="0"/>
              </a:spcAft>
              <a:buClr>
                <a:srgbClr val="262626"/>
              </a:buClr>
              <a:buSzPts val="1800"/>
              <a:buChar char="•"/>
              <a:defRPr/>
            </a:lvl9pPr>
          </a:lstStyle>
          <a:p/>
        </p:txBody>
      </p:sp>
      <p:sp>
        <p:nvSpPr>
          <p:cNvPr id="125" name="Google Shape;125;g2873146c091_0_269"/>
          <p:cNvSpPr txBox="1"/>
          <p:nvPr>
            <p:ph idx="10" type="dt"/>
          </p:nvPr>
        </p:nvSpPr>
        <p:spPr>
          <a:xfrm>
            <a:off x="762001" y="5930060"/>
            <a:ext cx="3814800" cy="365100"/>
          </a:xfrm>
          <a:prstGeom prst="rect">
            <a:avLst/>
          </a:prstGeom>
          <a:noFill/>
          <a:ln>
            <a:noFill/>
          </a:ln>
        </p:spPr>
        <p:txBody>
          <a:bodyPr anchorCtr="0" anchor="t" bIns="45700" lIns="91425" spcFirstLastPara="1" rIns="91425" wrap="square" tIns="45700">
            <a:noAutofit/>
          </a:bodyPr>
          <a:lstStyle>
            <a:lvl1pPr lvl="0" rtl="0" algn="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6" name="Google Shape;126;g2873146c091_0_269"/>
          <p:cNvSpPr txBox="1"/>
          <p:nvPr>
            <p:ph idx="11" type="ftr"/>
          </p:nvPr>
        </p:nvSpPr>
        <p:spPr>
          <a:xfrm>
            <a:off x="762001" y="6314440"/>
            <a:ext cx="3814800" cy="365100"/>
          </a:xfrm>
          <a:prstGeom prst="rect">
            <a:avLst/>
          </a:prstGeom>
          <a:noFill/>
          <a:ln>
            <a:noFill/>
          </a:ln>
        </p:spPr>
        <p:txBody>
          <a:bodyPr anchorCtr="0" anchor="t" bIns="45700" lIns="91425" spcFirstLastPara="1" rIns="91425" wrap="square" tIns="45700">
            <a:noAutofit/>
          </a:bodyPr>
          <a:lstStyle>
            <a:lvl1pPr lvl="0" rtl="0" algn="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7" name="Google Shape;127;g2873146c091_0_269"/>
          <p:cNvSpPr txBox="1"/>
          <p:nvPr>
            <p:ph idx="12" type="sldNum"/>
          </p:nvPr>
        </p:nvSpPr>
        <p:spPr>
          <a:xfrm>
            <a:off x="11784011" y="5607592"/>
            <a:ext cx="4080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1pPr>
            <a:lvl2pPr indent="0" lvl="1"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2pPr>
            <a:lvl3pPr indent="0" lvl="2"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3pPr>
            <a:lvl4pPr indent="0" lvl="3"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4pPr>
            <a:lvl5pPr indent="0" lvl="4"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5pPr>
            <a:lvl6pPr indent="0" lvl="5"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6pPr>
            <a:lvl7pPr indent="0" lvl="6"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7pPr>
            <a:lvl8pPr indent="0" lvl="7"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8pPr>
            <a:lvl9pPr indent="0" lvl="8"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8" name="Shape 128"/>
        <p:cNvGrpSpPr/>
        <p:nvPr/>
      </p:nvGrpSpPr>
      <p:grpSpPr>
        <a:xfrm>
          <a:off x="0" y="0"/>
          <a:ext cx="0" cy="0"/>
          <a:chOff x="0" y="0"/>
          <a:chExt cx="0" cy="0"/>
        </a:xfrm>
      </p:grpSpPr>
      <p:sp>
        <p:nvSpPr>
          <p:cNvPr id="129" name="Google Shape;129;g2873146c091_0_278"/>
          <p:cNvSpPr txBox="1"/>
          <p:nvPr>
            <p:ph type="title"/>
          </p:nvPr>
        </p:nvSpPr>
        <p:spPr>
          <a:xfrm>
            <a:off x="762000" y="559678"/>
            <a:ext cx="3834000" cy="4952400"/>
          </a:xfrm>
          <a:prstGeom prst="rect">
            <a:avLst/>
          </a:prstGeom>
          <a:noFill/>
          <a:ln>
            <a:noFill/>
          </a:ln>
        </p:spPr>
        <p:txBody>
          <a:bodyPr anchorCtr="0" anchor="t" bIns="45700" lIns="91425" spcFirstLastPara="1" rIns="91425" wrap="square" tIns="45700">
            <a:normAutofit/>
          </a:bodyPr>
          <a:lstStyle>
            <a:lvl1pPr lvl="0" rtl="0" algn="r">
              <a:lnSpc>
                <a:spcPct val="90000"/>
              </a:lnSpc>
              <a:spcBef>
                <a:spcPts val="0"/>
              </a:spcBef>
              <a:spcAft>
                <a:spcPts val="0"/>
              </a:spcAft>
              <a:buClr>
                <a:srgbClr val="262626"/>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0" name="Google Shape;130;g2873146c091_0_278"/>
          <p:cNvSpPr txBox="1"/>
          <p:nvPr>
            <p:ph idx="10" type="dt"/>
          </p:nvPr>
        </p:nvSpPr>
        <p:spPr>
          <a:xfrm>
            <a:off x="762001" y="5930060"/>
            <a:ext cx="3814800" cy="365100"/>
          </a:xfrm>
          <a:prstGeom prst="rect">
            <a:avLst/>
          </a:prstGeom>
          <a:noFill/>
          <a:ln>
            <a:noFill/>
          </a:ln>
        </p:spPr>
        <p:txBody>
          <a:bodyPr anchorCtr="0" anchor="t" bIns="45700" lIns="91425" spcFirstLastPara="1" rIns="91425" wrap="square" tIns="45700">
            <a:noAutofit/>
          </a:bodyPr>
          <a:lstStyle>
            <a:lvl1pPr lvl="0" rtl="0" algn="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1" name="Google Shape;131;g2873146c091_0_278"/>
          <p:cNvSpPr txBox="1"/>
          <p:nvPr>
            <p:ph idx="11" type="ftr"/>
          </p:nvPr>
        </p:nvSpPr>
        <p:spPr>
          <a:xfrm>
            <a:off x="762001" y="6314440"/>
            <a:ext cx="3814800" cy="365100"/>
          </a:xfrm>
          <a:prstGeom prst="rect">
            <a:avLst/>
          </a:prstGeom>
          <a:noFill/>
          <a:ln>
            <a:noFill/>
          </a:ln>
        </p:spPr>
        <p:txBody>
          <a:bodyPr anchorCtr="0" anchor="t" bIns="45700" lIns="91425" spcFirstLastPara="1" rIns="91425" wrap="square" tIns="45700">
            <a:noAutofit/>
          </a:bodyPr>
          <a:lstStyle>
            <a:lvl1pPr lvl="0" rtl="0" algn="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2" name="Google Shape;132;g2873146c091_0_278"/>
          <p:cNvSpPr txBox="1"/>
          <p:nvPr>
            <p:ph idx="12" type="sldNum"/>
          </p:nvPr>
        </p:nvSpPr>
        <p:spPr>
          <a:xfrm>
            <a:off x="11784011" y="5607592"/>
            <a:ext cx="4080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1pPr>
            <a:lvl2pPr indent="0" lvl="1"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2pPr>
            <a:lvl3pPr indent="0" lvl="2"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3pPr>
            <a:lvl4pPr indent="0" lvl="3"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4pPr>
            <a:lvl5pPr indent="0" lvl="4"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5pPr>
            <a:lvl6pPr indent="0" lvl="5"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6pPr>
            <a:lvl7pPr indent="0" lvl="6"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7pPr>
            <a:lvl8pPr indent="0" lvl="7"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8pPr>
            <a:lvl9pPr indent="0" lvl="8"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3" name="Shape 133"/>
        <p:cNvGrpSpPr/>
        <p:nvPr/>
      </p:nvGrpSpPr>
      <p:grpSpPr>
        <a:xfrm>
          <a:off x="0" y="0"/>
          <a:ext cx="0" cy="0"/>
          <a:chOff x="0" y="0"/>
          <a:chExt cx="0" cy="0"/>
        </a:xfrm>
      </p:grpSpPr>
      <p:sp>
        <p:nvSpPr>
          <p:cNvPr id="134" name="Google Shape;134;g2873146c091_0_283"/>
          <p:cNvSpPr txBox="1"/>
          <p:nvPr>
            <p:ph idx="10" type="dt"/>
          </p:nvPr>
        </p:nvSpPr>
        <p:spPr>
          <a:xfrm>
            <a:off x="762001" y="5930060"/>
            <a:ext cx="3814800" cy="365100"/>
          </a:xfrm>
          <a:prstGeom prst="rect">
            <a:avLst/>
          </a:prstGeom>
          <a:noFill/>
          <a:ln>
            <a:noFill/>
          </a:ln>
        </p:spPr>
        <p:txBody>
          <a:bodyPr anchorCtr="0" anchor="t" bIns="45700" lIns="91425" spcFirstLastPara="1" rIns="91425" wrap="square" tIns="45700">
            <a:noAutofit/>
          </a:bodyPr>
          <a:lstStyle>
            <a:lvl1pPr lvl="0" rtl="0" algn="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5" name="Google Shape;135;g2873146c091_0_283"/>
          <p:cNvSpPr txBox="1"/>
          <p:nvPr>
            <p:ph idx="11" type="ftr"/>
          </p:nvPr>
        </p:nvSpPr>
        <p:spPr>
          <a:xfrm>
            <a:off x="762001" y="6314440"/>
            <a:ext cx="3814800" cy="365100"/>
          </a:xfrm>
          <a:prstGeom prst="rect">
            <a:avLst/>
          </a:prstGeom>
          <a:noFill/>
          <a:ln>
            <a:noFill/>
          </a:ln>
        </p:spPr>
        <p:txBody>
          <a:bodyPr anchorCtr="0" anchor="t" bIns="45700" lIns="91425" spcFirstLastPara="1" rIns="91425" wrap="square" tIns="45700">
            <a:noAutofit/>
          </a:bodyPr>
          <a:lstStyle>
            <a:lvl1pPr lvl="0" rtl="0" algn="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6" name="Google Shape;136;g2873146c091_0_283"/>
          <p:cNvSpPr txBox="1"/>
          <p:nvPr>
            <p:ph idx="12" type="sldNum"/>
          </p:nvPr>
        </p:nvSpPr>
        <p:spPr>
          <a:xfrm>
            <a:off x="11784011" y="5607592"/>
            <a:ext cx="4080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1pPr>
            <a:lvl2pPr indent="0" lvl="1"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2pPr>
            <a:lvl3pPr indent="0" lvl="2"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3pPr>
            <a:lvl4pPr indent="0" lvl="3"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4pPr>
            <a:lvl5pPr indent="0" lvl="4"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5pPr>
            <a:lvl6pPr indent="0" lvl="5"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6pPr>
            <a:lvl7pPr indent="0" lvl="6"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7pPr>
            <a:lvl8pPr indent="0" lvl="7"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8pPr>
            <a:lvl9pPr indent="0" lvl="8"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0" name="Shape 20"/>
        <p:cNvGrpSpPr/>
        <p:nvPr/>
      </p:nvGrpSpPr>
      <p:grpSpPr>
        <a:xfrm>
          <a:off x="0" y="0"/>
          <a:ext cx="0" cy="0"/>
          <a:chOff x="0" y="0"/>
          <a:chExt cx="0" cy="0"/>
        </a:xfrm>
      </p:grpSpPr>
      <p:sp>
        <p:nvSpPr>
          <p:cNvPr id="21" name="Google Shape;21;p19"/>
          <p:cNvSpPr txBox="1"/>
          <p:nvPr>
            <p:ph type="title"/>
          </p:nvPr>
        </p:nvSpPr>
        <p:spPr>
          <a:xfrm>
            <a:off x="838200" y="316372"/>
            <a:ext cx="10515600" cy="64093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19"/>
          <p:cNvSpPr txBox="1"/>
          <p:nvPr>
            <p:ph idx="1" type="body"/>
          </p:nvPr>
        </p:nvSpPr>
        <p:spPr>
          <a:xfrm>
            <a:off x="838200" y="1230597"/>
            <a:ext cx="10515600" cy="504891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 name="Google Shape;23;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7" name="Shape 137"/>
        <p:cNvGrpSpPr/>
        <p:nvPr/>
      </p:nvGrpSpPr>
      <p:grpSpPr>
        <a:xfrm>
          <a:off x="0" y="0"/>
          <a:ext cx="0" cy="0"/>
          <a:chOff x="0" y="0"/>
          <a:chExt cx="0" cy="0"/>
        </a:xfrm>
      </p:grpSpPr>
      <p:sp>
        <p:nvSpPr>
          <p:cNvPr id="138" name="Google Shape;138;g2873146c091_0_287"/>
          <p:cNvSpPr txBox="1"/>
          <p:nvPr>
            <p:ph type="title"/>
          </p:nvPr>
        </p:nvSpPr>
        <p:spPr>
          <a:xfrm>
            <a:off x="762000" y="555479"/>
            <a:ext cx="3838800" cy="1920900"/>
          </a:xfrm>
          <a:prstGeom prst="rect">
            <a:avLst/>
          </a:prstGeom>
          <a:noFill/>
          <a:ln>
            <a:noFill/>
          </a:ln>
        </p:spPr>
        <p:txBody>
          <a:bodyPr anchorCtr="0" anchor="t" bIns="45700" lIns="91425" spcFirstLastPara="1" rIns="91425" wrap="square" tIns="45700">
            <a:noAutofit/>
          </a:bodyPr>
          <a:lstStyle>
            <a:lvl1pPr lvl="0" rtl="0" algn="r">
              <a:lnSpc>
                <a:spcPct val="93000"/>
              </a:lnSpc>
              <a:spcBef>
                <a:spcPts val="0"/>
              </a:spcBef>
              <a:spcAft>
                <a:spcPts val="0"/>
              </a:spcAft>
              <a:buClr>
                <a:srgbClr val="262626"/>
              </a:buClr>
              <a:buSzPts val="4000"/>
              <a:buFont typeface="Century Schoolbook"/>
              <a:buNone/>
              <a:defRPr sz="4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9" name="Google Shape;139;g2873146c091_0_287"/>
          <p:cNvSpPr txBox="1"/>
          <p:nvPr>
            <p:ph idx="1" type="body"/>
          </p:nvPr>
        </p:nvSpPr>
        <p:spPr>
          <a:xfrm>
            <a:off x="5181600" y="564147"/>
            <a:ext cx="6248400" cy="5622600"/>
          </a:xfrm>
          <a:prstGeom prst="rect">
            <a:avLst/>
          </a:prstGeom>
          <a:noFill/>
          <a:ln>
            <a:noFill/>
          </a:ln>
        </p:spPr>
        <p:txBody>
          <a:bodyPr anchorCtr="0" anchor="t" bIns="45700" lIns="91425" spcFirstLastPara="1" rIns="91425" wrap="square" tIns="45700">
            <a:normAutofit/>
          </a:bodyPr>
          <a:lstStyle>
            <a:lvl1pPr indent="-355600" lvl="0" marL="457200" rtl="0" algn="l">
              <a:lnSpc>
                <a:spcPct val="112000"/>
              </a:lnSpc>
              <a:spcBef>
                <a:spcPts val="900"/>
              </a:spcBef>
              <a:spcAft>
                <a:spcPts val="0"/>
              </a:spcAft>
              <a:buClr>
                <a:srgbClr val="262626"/>
              </a:buClr>
              <a:buSzPts val="2000"/>
              <a:buChar char="•"/>
              <a:defRPr sz="2000"/>
            </a:lvl1pPr>
            <a:lvl2pPr indent="-342900" lvl="1" marL="914400" rtl="0" algn="l">
              <a:lnSpc>
                <a:spcPct val="112000"/>
              </a:lnSpc>
              <a:spcBef>
                <a:spcPts val="900"/>
              </a:spcBef>
              <a:spcAft>
                <a:spcPts val="0"/>
              </a:spcAft>
              <a:buClr>
                <a:srgbClr val="262626"/>
              </a:buClr>
              <a:buSzPts val="1800"/>
              <a:buChar char="–"/>
              <a:defRPr sz="1800"/>
            </a:lvl2pPr>
            <a:lvl3pPr indent="-330200" lvl="2" marL="1371600" rtl="0" algn="l">
              <a:lnSpc>
                <a:spcPct val="112000"/>
              </a:lnSpc>
              <a:spcBef>
                <a:spcPts val="900"/>
              </a:spcBef>
              <a:spcAft>
                <a:spcPts val="0"/>
              </a:spcAft>
              <a:buClr>
                <a:srgbClr val="262626"/>
              </a:buClr>
              <a:buSzPts val="1600"/>
              <a:buChar char="•"/>
              <a:defRPr sz="1600"/>
            </a:lvl3pPr>
            <a:lvl4pPr indent="-317500" lvl="3" marL="1828800" rtl="0" algn="l">
              <a:lnSpc>
                <a:spcPct val="112000"/>
              </a:lnSpc>
              <a:spcBef>
                <a:spcPts val="900"/>
              </a:spcBef>
              <a:spcAft>
                <a:spcPts val="0"/>
              </a:spcAft>
              <a:buClr>
                <a:srgbClr val="262626"/>
              </a:buClr>
              <a:buSzPts val="1400"/>
              <a:buChar char="–"/>
              <a:defRPr sz="1400"/>
            </a:lvl4pPr>
            <a:lvl5pPr indent="-317500" lvl="4" marL="2286000" rtl="0" algn="l">
              <a:lnSpc>
                <a:spcPct val="112000"/>
              </a:lnSpc>
              <a:spcBef>
                <a:spcPts val="900"/>
              </a:spcBef>
              <a:spcAft>
                <a:spcPts val="0"/>
              </a:spcAft>
              <a:buClr>
                <a:srgbClr val="262626"/>
              </a:buClr>
              <a:buSzPts val="1400"/>
              <a:buChar char="•"/>
              <a:defRPr sz="1400"/>
            </a:lvl5pPr>
            <a:lvl6pPr indent="-317500" lvl="5" marL="2743200" rtl="0" algn="l">
              <a:lnSpc>
                <a:spcPct val="112000"/>
              </a:lnSpc>
              <a:spcBef>
                <a:spcPts val="1300"/>
              </a:spcBef>
              <a:spcAft>
                <a:spcPts val="0"/>
              </a:spcAft>
              <a:buClr>
                <a:srgbClr val="262626"/>
              </a:buClr>
              <a:buSzPts val="1400"/>
              <a:buChar char="–"/>
              <a:defRPr sz="1400"/>
            </a:lvl6pPr>
            <a:lvl7pPr indent="-317500" lvl="6" marL="3200400" rtl="0" algn="l">
              <a:lnSpc>
                <a:spcPct val="112000"/>
              </a:lnSpc>
              <a:spcBef>
                <a:spcPts val="1300"/>
              </a:spcBef>
              <a:spcAft>
                <a:spcPts val="0"/>
              </a:spcAft>
              <a:buClr>
                <a:srgbClr val="262626"/>
              </a:buClr>
              <a:buSzPts val="1400"/>
              <a:buChar char="•"/>
              <a:defRPr sz="1400"/>
            </a:lvl7pPr>
            <a:lvl8pPr indent="-317500" lvl="7" marL="3657600" rtl="0" algn="l">
              <a:lnSpc>
                <a:spcPct val="112000"/>
              </a:lnSpc>
              <a:spcBef>
                <a:spcPts val="1300"/>
              </a:spcBef>
              <a:spcAft>
                <a:spcPts val="0"/>
              </a:spcAft>
              <a:buClr>
                <a:srgbClr val="262626"/>
              </a:buClr>
              <a:buSzPts val="1400"/>
              <a:buChar char="–"/>
              <a:defRPr sz="1400"/>
            </a:lvl8pPr>
            <a:lvl9pPr indent="-317500" lvl="8" marL="4114800" rtl="0" algn="l">
              <a:lnSpc>
                <a:spcPct val="112000"/>
              </a:lnSpc>
              <a:spcBef>
                <a:spcPts val="1300"/>
              </a:spcBef>
              <a:spcAft>
                <a:spcPts val="0"/>
              </a:spcAft>
              <a:buClr>
                <a:srgbClr val="262626"/>
              </a:buClr>
              <a:buSzPts val="1400"/>
              <a:buChar char="•"/>
              <a:defRPr sz="1400"/>
            </a:lvl9pPr>
          </a:lstStyle>
          <a:p/>
        </p:txBody>
      </p:sp>
      <p:sp>
        <p:nvSpPr>
          <p:cNvPr id="140" name="Google Shape;140;g2873146c091_0_287"/>
          <p:cNvSpPr txBox="1"/>
          <p:nvPr>
            <p:ph idx="2" type="body"/>
          </p:nvPr>
        </p:nvSpPr>
        <p:spPr>
          <a:xfrm>
            <a:off x="762000" y="2621512"/>
            <a:ext cx="3838800" cy="3239400"/>
          </a:xfrm>
          <a:prstGeom prst="rect">
            <a:avLst/>
          </a:prstGeom>
          <a:noFill/>
          <a:ln>
            <a:noFill/>
          </a:ln>
        </p:spPr>
        <p:txBody>
          <a:bodyPr anchorCtr="0" anchor="t" bIns="45700" lIns="91425" spcFirstLastPara="1" rIns="91425" wrap="square" tIns="45700">
            <a:normAutofit/>
          </a:bodyPr>
          <a:lstStyle>
            <a:lvl1pPr indent="-228600" lvl="0" marL="457200" rtl="0" algn="r">
              <a:lnSpc>
                <a:spcPct val="125000"/>
              </a:lnSpc>
              <a:spcBef>
                <a:spcPts val="900"/>
              </a:spcBef>
              <a:spcAft>
                <a:spcPts val="0"/>
              </a:spcAft>
              <a:buClr>
                <a:srgbClr val="262626"/>
              </a:buClr>
              <a:buSzPts val="1600"/>
              <a:buNone/>
              <a:defRPr sz="1600"/>
            </a:lvl1pPr>
            <a:lvl2pPr indent="-228600" lvl="1" marL="914400" rtl="0" algn="l">
              <a:lnSpc>
                <a:spcPct val="112000"/>
              </a:lnSpc>
              <a:spcBef>
                <a:spcPts val="900"/>
              </a:spcBef>
              <a:spcAft>
                <a:spcPts val="0"/>
              </a:spcAft>
              <a:buClr>
                <a:srgbClr val="262626"/>
              </a:buClr>
              <a:buSzPts val="1400"/>
              <a:buNone/>
              <a:defRPr sz="1400"/>
            </a:lvl2pPr>
            <a:lvl3pPr indent="-228600" lvl="2" marL="1371600" rtl="0" algn="l">
              <a:lnSpc>
                <a:spcPct val="112000"/>
              </a:lnSpc>
              <a:spcBef>
                <a:spcPts val="900"/>
              </a:spcBef>
              <a:spcAft>
                <a:spcPts val="0"/>
              </a:spcAft>
              <a:buClr>
                <a:srgbClr val="262626"/>
              </a:buClr>
              <a:buSzPts val="1200"/>
              <a:buNone/>
              <a:defRPr sz="1200"/>
            </a:lvl3pPr>
            <a:lvl4pPr indent="-228600" lvl="3" marL="1828800" rtl="0" algn="l">
              <a:lnSpc>
                <a:spcPct val="112000"/>
              </a:lnSpc>
              <a:spcBef>
                <a:spcPts val="900"/>
              </a:spcBef>
              <a:spcAft>
                <a:spcPts val="0"/>
              </a:spcAft>
              <a:buClr>
                <a:srgbClr val="262626"/>
              </a:buClr>
              <a:buSzPts val="1000"/>
              <a:buNone/>
              <a:defRPr sz="1000"/>
            </a:lvl4pPr>
            <a:lvl5pPr indent="-228600" lvl="4" marL="2286000" rtl="0" algn="l">
              <a:lnSpc>
                <a:spcPct val="112000"/>
              </a:lnSpc>
              <a:spcBef>
                <a:spcPts val="900"/>
              </a:spcBef>
              <a:spcAft>
                <a:spcPts val="0"/>
              </a:spcAft>
              <a:buClr>
                <a:srgbClr val="262626"/>
              </a:buClr>
              <a:buSzPts val="1000"/>
              <a:buNone/>
              <a:defRPr sz="1000"/>
            </a:lvl5pPr>
            <a:lvl6pPr indent="-228600" lvl="5" marL="2743200" rtl="0" algn="l">
              <a:lnSpc>
                <a:spcPct val="112000"/>
              </a:lnSpc>
              <a:spcBef>
                <a:spcPts val="1300"/>
              </a:spcBef>
              <a:spcAft>
                <a:spcPts val="0"/>
              </a:spcAft>
              <a:buClr>
                <a:srgbClr val="262626"/>
              </a:buClr>
              <a:buSzPts val="1000"/>
              <a:buNone/>
              <a:defRPr sz="1000"/>
            </a:lvl6pPr>
            <a:lvl7pPr indent="-228600" lvl="6" marL="3200400" rtl="0" algn="l">
              <a:lnSpc>
                <a:spcPct val="112000"/>
              </a:lnSpc>
              <a:spcBef>
                <a:spcPts val="1300"/>
              </a:spcBef>
              <a:spcAft>
                <a:spcPts val="0"/>
              </a:spcAft>
              <a:buClr>
                <a:srgbClr val="262626"/>
              </a:buClr>
              <a:buSzPts val="1000"/>
              <a:buNone/>
              <a:defRPr sz="1000"/>
            </a:lvl7pPr>
            <a:lvl8pPr indent="-228600" lvl="7" marL="3657600" rtl="0" algn="l">
              <a:lnSpc>
                <a:spcPct val="112000"/>
              </a:lnSpc>
              <a:spcBef>
                <a:spcPts val="1300"/>
              </a:spcBef>
              <a:spcAft>
                <a:spcPts val="0"/>
              </a:spcAft>
              <a:buClr>
                <a:srgbClr val="262626"/>
              </a:buClr>
              <a:buSzPts val="1000"/>
              <a:buNone/>
              <a:defRPr sz="1000"/>
            </a:lvl8pPr>
            <a:lvl9pPr indent="-228600" lvl="8" marL="4114800" rtl="0" algn="l">
              <a:lnSpc>
                <a:spcPct val="112000"/>
              </a:lnSpc>
              <a:spcBef>
                <a:spcPts val="1300"/>
              </a:spcBef>
              <a:spcAft>
                <a:spcPts val="0"/>
              </a:spcAft>
              <a:buClr>
                <a:srgbClr val="262626"/>
              </a:buClr>
              <a:buSzPts val="1000"/>
              <a:buNone/>
              <a:defRPr sz="1000"/>
            </a:lvl9pPr>
          </a:lstStyle>
          <a:p/>
        </p:txBody>
      </p:sp>
      <p:sp>
        <p:nvSpPr>
          <p:cNvPr id="141" name="Google Shape;141;g2873146c091_0_287"/>
          <p:cNvSpPr txBox="1"/>
          <p:nvPr>
            <p:ph idx="10" type="dt"/>
          </p:nvPr>
        </p:nvSpPr>
        <p:spPr>
          <a:xfrm>
            <a:off x="762001" y="5930060"/>
            <a:ext cx="3814800" cy="365100"/>
          </a:xfrm>
          <a:prstGeom prst="rect">
            <a:avLst/>
          </a:prstGeom>
          <a:noFill/>
          <a:ln>
            <a:noFill/>
          </a:ln>
        </p:spPr>
        <p:txBody>
          <a:bodyPr anchorCtr="0" anchor="t" bIns="45700" lIns="91425" spcFirstLastPara="1" rIns="91425" wrap="square" tIns="45700">
            <a:noAutofit/>
          </a:bodyPr>
          <a:lstStyle>
            <a:lvl1pPr lvl="0" rtl="0" algn="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2" name="Google Shape;142;g2873146c091_0_287"/>
          <p:cNvSpPr txBox="1"/>
          <p:nvPr>
            <p:ph idx="11" type="ftr"/>
          </p:nvPr>
        </p:nvSpPr>
        <p:spPr>
          <a:xfrm>
            <a:off x="762001" y="6314440"/>
            <a:ext cx="3814800" cy="365100"/>
          </a:xfrm>
          <a:prstGeom prst="rect">
            <a:avLst/>
          </a:prstGeom>
          <a:noFill/>
          <a:ln>
            <a:noFill/>
          </a:ln>
        </p:spPr>
        <p:txBody>
          <a:bodyPr anchorCtr="0" anchor="t" bIns="45700" lIns="91425" spcFirstLastPara="1" rIns="91425" wrap="square" tIns="45700">
            <a:noAutofit/>
          </a:bodyPr>
          <a:lstStyle>
            <a:lvl1pPr lvl="0" rtl="0" algn="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3" name="Google Shape;143;g2873146c091_0_287"/>
          <p:cNvSpPr txBox="1"/>
          <p:nvPr>
            <p:ph idx="12" type="sldNum"/>
          </p:nvPr>
        </p:nvSpPr>
        <p:spPr>
          <a:xfrm>
            <a:off x="11784011" y="5607592"/>
            <a:ext cx="4080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1pPr>
            <a:lvl2pPr indent="0" lvl="1"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2pPr>
            <a:lvl3pPr indent="0" lvl="2"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3pPr>
            <a:lvl4pPr indent="0" lvl="3"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4pPr>
            <a:lvl5pPr indent="0" lvl="4"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5pPr>
            <a:lvl6pPr indent="0" lvl="5"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6pPr>
            <a:lvl7pPr indent="0" lvl="6"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7pPr>
            <a:lvl8pPr indent="0" lvl="7"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8pPr>
            <a:lvl9pPr indent="0" lvl="8"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4" name="Shape 144"/>
        <p:cNvGrpSpPr/>
        <p:nvPr/>
      </p:nvGrpSpPr>
      <p:grpSpPr>
        <a:xfrm>
          <a:off x="0" y="0"/>
          <a:ext cx="0" cy="0"/>
          <a:chOff x="0" y="0"/>
          <a:chExt cx="0" cy="0"/>
        </a:xfrm>
      </p:grpSpPr>
      <p:sp>
        <p:nvSpPr>
          <p:cNvPr id="145" name="Google Shape;145;g2873146c091_0_294"/>
          <p:cNvSpPr txBox="1"/>
          <p:nvPr>
            <p:ph type="title"/>
          </p:nvPr>
        </p:nvSpPr>
        <p:spPr>
          <a:xfrm>
            <a:off x="758952" y="557261"/>
            <a:ext cx="3840600" cy="1919100"/>
          </a:xfrm>
          <a:prstGeom prst="rect">
            <a:avLst/>
          </a:prstGeom>
          <a:noFill/>
          <a:ln>
            <a:noFill/>
          </a:ln>
        </p:spPr>
        <p:txBody>
          <a:bodyPr anchorCtr="0" anchor="t" bIns="45700" lIns="91425" spcFirstLastPara="1" rIns="91425" wrap="square" tIns="45700">
            <a:noAutofit/>
          </a:bodyPr>
          <a:lstStyle>
            <a:lvl1pPr lvl="0" rtl="0" algn="r">
              <a:lnSpc>
                <a:spcPct val="93000"/>
              </a:lnSpc>
              <a:spcBef>
                <a:spcPts val="0"/>
              </a:spcBef>
              <a:spcAft>
                <a:spcPts val="0"/>
              </a:spcAft>
              <a:buClr>
                <a:srgbClr val="262626"/>
              </a:buClr>
              <a:buSzPts val="4000"/>
              <a:buFont typeface="Century Schoolbook"/>
              <a:buNone/>
              <a:defRPr sz="4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6" name="Google Shape;146;g2873146c091_0_294"/>
          <p:cNvSpPr/>
          <p:nvPr>
            <p:ph idx="2" type="pic"/>
          </p:nvPr>
        </p:nvSpPr>
        <p:spPr>
          <a:xfrm>
            <a:off x="5257800" y="0"/>
            <a:ext cx="6172200" cy="6858000"/>
          </a:xfrm>
          <a:prstGeom prst="rect">
            <a:avLst/>
          </a:prstGeom>
          <a:noFill/>
          <a:ln>
            <a:noFill/>
          </a:ln>
        </p:spPr>
      </p:sp>
      <p:sp>
        <p:nvSpPr>
          <p:cNvPr id="147" name="Google Shape;147;g2873146c091_0_294"/>
          <p:cNvSpPr txBox="1"/>
          <p:nvPr>
            <p:ph idx="1" type="body"/>
          </p:nvPr>
        </p:nvSpPr>
        <p:spPr>
          <a:xfrm>
            <a:off x="758952" y="2621512"/>
            <a:ext cx="3840600" cy="3237000"/>
          </a:xfrm>
          <a:prstGeom prst="rect">
            <a:avLst/>
          </a:prstGeom>
          <a:noFill/>
          <a:ln>
            <a:noFill/>
          </a:ln>
        </p:spPr>
        <p:txBody>
          <a:bodyPr anchorCtr="0" anchor="t" bIns="45700" lIns="91425" spcFirstLastPara="1" rIns="91425" wrap="square" tIns="45700">
            <a:normAutofit/>
          </a:bodyPr>
          <a:lstStyle>
            <a:lvl1pPr indent="-228600" lvl="0" marL="457200" rtl="0" algn="r">
              <a:lnSpc>
                <a:spcPct val="125000"/>
              </a:lnSpc>
              <a:spcBef>
                <a:spcPts val="900"/>
              </a:spcBef>
              <a:spcAft>
                <a:spcPts val="0"/>
              </a:spcAft>
              <a:buClr>
                <a:srgbClr val="262626"/>
              </a:buClr>
              <a:buSzPts val="1600"/>
              <a:buNone/>
              <a:defRPr sz="1600"/>
            </a:lvl1pPr>
            <a:lvl2pPr indent="-228600" lvl="1" marL="914400" rtl="0" algn="l">
              <a:lnSpc>
                <a:spcPct val="112000"/>
              </a:lnSpc>
              <a:spcBef>
                <a:spcPts val="900"/>
              </a:spcBef>
              <a:spcAft>
                <a:spcPts val="0"/>
              </a:spcAft>
              <a:buClr>
                <a:srgbClr val="262626"/>
              </a:buClr>
              <a:buSzPts val="1400"/>
              <a:buNone/>
              <a:defRPr sz="1400"/>
            </a:lvl2pPr>
            <a:lvl3pPr indent="-228600" lvl="2" marL="1371600" rtl="0" algn="l">
              <a:lnSpc>
                <a:spcPct val="112000"/>
              </a:lnSpc>
              <a:spcBef>
                <a:spcPts val="900"/>
              </a:spcBef>
              <a:spcAft>
                <a:spcPts val="0"/>
              </a:spcAft>
              <a:buClr>
                <a:srgbClr val="262626"/>
              </a:buClr>
              <a:buSzPts val="1200"/>
              <a:buNone/>
              <a:defRPr sz="1200"/>
            </a:lvl3pPr>
            <a:lvl4pPr indent="-228600" lvl="3" marL="1828800" rtl="0" algn="l">
              <a:lnSpc>
                <a:spcPct val="112000"/>
              </a:lnSpc>
              <a:spcBef>
                <a:spcPts val="900"/>
              </a:spcBef>
              <a:spcAft>
                <a:spcPts val="0"/>
              </a:spcAft>
              <a:buClr>
                <a:srgbClr val="262626"/>
              </a:buClr>
              <a:buSzPts val="1000"/>
              <a:buNone/>
              <a:defRPr sz="1000"/>
            </a:lvl4pPr>
            <a:lvl5pPr indent="-228600" lvl="4" marL="2286000" rtl="0" algn="l">
              <a:lnSpc>
                <a:spcPct val="112000"/>
              </a:lnSpc>
              <a:spcBef>
                <a:spcPts val="900"/>
              </a:spcBef>
              <a:spcAft>
                <a:spcPts val="0"/>
              </a:spcAft>
              <a:buClr>
                <a:srgbClr val="262626"/>
              </a:buClr>
              <a:buSzPts val="1000"/>
              <a:buNone/>
              <a:defRPr sz="1000"/>
            </a:lvl5pPr>
            <a:lvl6pPr indent="-228600" lvl="5" marL="2743200" rtl="0" algn="l">
              <a:lnSpc>
                <a:spcPct val="112000"/>
              </a:lnSpc>
              <a:spcBef>
                <a:spcPts val="1300"/>
              </a:spcBef>
              <a:spcAft>
                <a:spcPts val="0"/>
              </a:spcAft>
              <a:buClr>
                <a:srgbClr val="262626"/>
              </a:buClr>
              <a:buSzPts val="1000"/>
              <a:buNone/>
              <a:defRPr sz="1000"/>
            </a:lvl6pPr>
            <a:lvl7pPr indent="-228600" lvl="6" marL="3200400" rtl="0" algn="l">
              <a:lnSpc>
                <a:spcPct val="112000"/>
              </a:lnSpc>
              <a:spcBef>
                <a:spcPts val="1300"/>
              </a:spcBef>
              <a:spcAft>
                <a:spcPts val="0"/>
              </a:spcAft>
              <a:buClr>
                <a:srgbClr val="262626"/>
              </a:buClr>
              <a:buSzPts val="1000"/>
              <a:buNone/>
              <a:defRPr sz="1000"/>
            </a:lvl7pPr>
            <a:lvl8pPr indent="-228600" lvl="7" marL="3657600" rtl="0" algn="l">
              <a:lnSpc>
                <a:spcPct val="112000"/>
              </a:lnSpc>
              <a:spcBef>
                <a:spcPts val="1300"/>
              </a:spcBef>
              <a:spcAft>
                <a:spcPts val="0"/>
              </a:spcAft>
              <a:buClr>
                <a:srgbClr val="262626"/>
              </a:buClr>
              <a:buSzPts val="1000"/>
              <a:buNone/>
              <a:defRPr sz="1000"/>
            </a:lvl8pPr>
            <a:lvl9pPr indent="-228600" lvl="8" marL="4114800" rtl="0" algn="l">
              <a:lnSpc>
                <a:spcPct val="112000"/>
              </a:lnSpc>
              <a:spcBef>
                <a:spcPts val="1300"/>
              </a:spcBef>
              <a:spcAft>
                <a:spcPts val="0"/>
              </a:spcAft>
              <a:buClr>
                <a:srgbClr val="262626"/>
              </a:buClr>
              <a:buSzPts val="1000"/>
              <a:buNone/>
              <a:defRPr sz="1000"/>
            </a:lvl9pPr>
          </a:lstStyle>
          <a:p/>
        </p:txBody>
      </p:sp>
      <p:sp>
        <p:nvSpPr>
          <p:cNvPr id="148" name="Google Shape;148;g2873146c091_0_294"/>
          <p:cNvSpPr txBox="1"/>
          <p:nvPr>
            <p:ph idx="10" type="dt"/>
          </p:nvPr>
        </p:nvSpPr>
        <p:spPr>
          <a:xfrm>
            <a:off x="762001" y="5930060"/>
            <a:ext cx="3814800" cy="365100"/>
          </a:xfrm>
          <a:prstGeom prst="rect">
            <a:avLst/>
          </a:prstGeom>
          <a:noFill/>
          <a:ln>
            <a:noFill/>
          </a:ln>
        </p:spPr>
        <p:txBody>
          <a:bodyPr anchorCtr="0" anchor="t" bIns="45700" lIns="91425" spcFirstLastPara="1" rIns="91425" wrap="square" tIns="45700">
            <a:noAutofit/>
          </a:bodyPr>
          <a:lstStyle>
            <a:lvl1pPr lvl="0" rtl="0" algn="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9" name="Google Shape;149;g2873146c091_0_294"/>
          <p:cNvSpPr txBox="1"/>
          <p:nvPr>
            <p:ph idx="11" type="ftr"/>
          </p:nvPr>
        </p:nvSpPr>
        <p:spPr>
          <a:xfrm>
            <a:off x="762001" y="6314440"/>
            <a:ext cx="3814800" cy="365100"/>
          </a:xfrm>
          <a:prstGeom prst="rect">
            <a:avLst/>
          </a:prstGeom>
          <a:noFill/>
          <a:ln>
            <a:noFill/>
          </a:ln>
        </p:spPr>
        <p:txBody>
          <a:bodyPr anchorCtr="0" anchor="t" bIns="45700" lIns="91425" spcFirstLastPara="1" rIns="91425" wrap="square" tIns="45700">
            <a:noAutofit/>
          </a:bodyPr>
          <a:lstStyle>
            <a:lvl1pPr lvl="0" rtl="0" algn="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50" name="Google Shape;150;g2873146c091_0_294"/>
          <p:cNvSpPr txBox="1"/>
          <p:nvPr>
            <p:ph idx="12" type="sldNum"/>
          </p:nvPr>
        </p:nvSpPr>
        <p:spPr>
          <a:xfrm>
            <a:off x="11784011" y="5607592"/>
            <a:ext cx="4080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1pPr>
            <a:lvl2pPr indent="0" lvl="1"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2pPr>
            <a:lvl3pPr indent="0" lvl="2"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3pPr>
            <a:lvl4pPr indent="0" lvl="3"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4pPr>
            <a:lvl5pPr indent="0" lvl="4"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5pPr>
            <a:lvl6pPr indent="0" lvl="5"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6pPr>
            <a:lvl7pPr indent="0" lvl="6"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7pPr>
            <a:lvl8pPr indent="0" lvl="7"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8pPr>
            <a:lvl9pPr indent="0" lvl="8"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51" name="Shape 151"/>
        <p:cNvGrpSpPr/>
        <p:nvPr/>
      </p:nvGrpSpPr>
      <p:grpSpPr>
        <a:xfrm>
          <a:off x="0" y="0"/>
          <a:ext cx="0" cy="0"/>
          <a:chOff x="0" y="0"/>
          <a:chExt cx="0" cy="0"/>
        </a:xfrm>
      </p:grpSpPr>
      <p:sp>
        <p:nvSpPr>
          <p:cNvPr id="152" name="Google Shape;152;g2873146c091_0_301"/>
          <p:cNvSpPr txBox="1"/>
          <p:nvPr>
            <p:ph type="title"/>
          </p:nvPr>
        </p:nvSpPr>
        <p:spPr>
          <a:xfrm>
            <a:off x="762000" y="559678"/>
            <a:ext cx="3834000" cy="4952400"/>
          </a:xfrm>
          <a:prstGeom prst="rect">
            <a:avLst/>
          </a:prstGeom>
          <a:noFill/>
          <a:ln>
            <a:noFill/>
          </a:ln>
        </p:spPr>
        <p:txBody>
          <a:bodyPr anchorCtr="0" anchor="t" bIns="45700" lIns="91425" spcFirstLastPara="1" rIns="91425" wrap="square" tIns="45700">
            <a:normAutofit/>
          </a:bodyPr>
          <a:lstStyle>
            <a:lvl1pPr lvl="0" rtl="0" algn="r">
              <a:lnSpc>
                <a:spcPct val="90000"/>
              </a:lnSpc>
              <a:spcBef>
                <a:spcPts val="0"/>
              </a:spcBef>
              <a:spcAft>
                <a:spcPts val="0"/>
              </a:spcAft>
              <a:buClr>
                <a:srgbClr val="262626"/>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53" name="Google Shape;153;g2873146c091_0_301"/>
          <p:cNvSpPr txBox="1"/>
          <p:nvPr>
            <p:ph idx="1" type="body"/>
          </p:nvPr>
        </p:nvSpPr>
        <p:spPr>
          <a:xfrm rot="5400000">
            <a:off x="5513698" y="307980"/>
            <a:ext cx="5584200" cy="6248400"/>
          </a:xfrm>
          <a:prstGeom prst="rect">
            <a:avLst/>
          </a:prstGeom>
          <a:noFill/>
          <a:ln>
            <a:noFill/>
          </a:ln>
        </p:spPr>
        <p:txBody>
          <a:bodyPr anchorCtr="0" anchor="t" bIns="45700" lIns="91425" spcFirstLastPara="1" rIns="91425" wrap="square" tIns="45700">
            <a:normAutofit/>
          </a:bodyPr>
          <a:lstStyle>
            <a:lvl1pPr indent="-342900" lvl="0" marL="457200" rtl="0" algn="l">
              <a:lnSpc>
                <a:spcPct val="112000"/>
              </a:lnSpc>
              <a:spcBef>
                <a:spcPts val="900"/>
              </a:spcBef>
              <a:spcAft>
                <a:spcPts val="0"/>
              </a:spcAft>
              <a:buClr>
                <a:srgbClr val="262626"/>
              </a:buClr>
              <a:buSzPts val="1800"/>
              <a:buChar char="•"/>
              <a:defRPr/>
            </a:lvl1pPr>
            <a:lvl2pPr indent="-342900" lvl="1" marL="914400" rtl="0" algn="l">
              <a:lnSpc>
                <a:spcPct val="112000"/>
              </a:lnSpc>
              <a:spcBef>
                <a:spcPts val="900"/>
              </a:spcBef>
              <a:spcAft>
                <a:spcPts val="0"/>
              </a:spcAft>
              <a:buClr>
                <a:srgbClr val="262626"/>
              </a:buClr>
              <a:buSzPts val="1800"/>
              <a:buChar char="–"/>
              <a:defRPr/>
            </a:lvl2pPr>
            <a:lvl3pPr indent="-342900" lvl="2" marL="1371600" rtl="0" algn="l">
              <a:lnSpc>
                <a:spcPct val="112000"/>
              </a:lnSpc>
              <a:spcBef>
                <a:spcPts val="900"/>
              </a:spcBef>
              <a:spcAft>
                <a:spcPts val="0"/>
              </a:spcAft>
              <a:buClr>
                <a:srgbClr val="262626"/>
              </a:buClr>
              <a:buSzPts val="1800"/>
              <a:buChar char="•"/>
              <a:defRPr/>
            </a:lvl3pPr>
            <a:lvl4pPr indent="-342900" lvl="3" marL="1828800" rtl="0" algn="l">
              <a:lnSpc>
                <a:spcPct val="112000"/>
              </a:lnSpc>
              <a:spcBef>
                <a:spcPts val="900"/>
              </a:spcBef>
              <a:spcAft>
                <a:spcPts val="0"/>
              </a:spcAft>
              <a:buClr>
                <a:srgbClr val="262626"/>
              </a:buClr>
              <a:buSzPts val="1800"/>
              <a:buChar char="–"/>
              <a:defRPr/>
            </a:lvl4pPr>
            <a:lvl5pPr indent="-342900" lvl="4" marL="2286000" rtl="0" algn="l">
              <a:lnSpc>
                <a:spcPct val="112000"/>
              </a:lnSpc>
              <a:spcBef>
                <a:spcPts val="900"/>
              </a:spcBef>
              <a:spcAft>
                <a:spcPts val="0"/>
              </a:spcAft>
              <a:buClr>
                <a:srgbClr val="262626"/>
              </a:buClr>
              <a:buSzPts val="1800"/>
              <a:buChar char="•"/>
              <a:defRPr/>
            </a:lvl5pPr>
            <a:lvl6pPr indent="-342900" lvl="5" marL="2743200" rtl="0" algn="l">
              <a:lnSpc>
                <a:spcPct val="112000"/>
              </a:lnSpc>
              <a:spcBef>
                <a:spcPts val="1300"/>
              </a:spcBef>
              <a:spcAft>
                <a:spcPts val="0"/>
              </a:spcAft>
              <a:buClr>
                <a:srgbClr val="262626"/>
              </a:buClr>
              <a:buSzPts val="1800"/>
              <a:buChar char="–"/>
              <a:defRPr/>
            </a:lvl6pPr>
            <a:lvl7pPr indent="-342900" lvl="6" marL="3200400" rtl="0" algn="l">
              <a:lnSpc>
                <a:spcPct val="112000"/>
              </a:lnSpc>
              <a:spcBef>
                <a:spcPts val="1300"/>
              </a:spcBef>
              <a:spcAft>
                <a:spcPts val="0"/>
              </a:spcAft>
              <a:buClr>
                <a:srgbClr val="262626"/>
              </a:buClr>
              <a:buSzPts val="1800"/>
              <a:buChar char="•"/>
              <a:defRPr/>
            </a:lvl7pPr>
            <a:lvl8pPr indent="-342900" lvl="7" marL="3657600" rtl="0" algn="l">
              <a:lnSpc>
                <a:spcPct val="112000"/>
              </a:lnSpc>
              <a:spcBef>
                <a:spcPts val="1300"/>
              </a:spcBef>
              <a:spcAft>
                <a:spcPts val="0"/>
              </a:spcAft>
              <a:buClr>
                <a:srgbClr val="262626"/>
              </a:buClr>
              <a:buSzPts val="1800"/>
              <a:buChar char="–"/>
              <a:defRPr/>
            </a:lvl8pPr>
            <a:lvl9pPr indent="-342900" lvl="8" marL="4114800" rtl="0" algn="l">
              <a:lnSpc>
                <a:spcPct val="112000"/>
              </a:lnSpc>
              <a:spcBef>
                <a:spcPts val="1300"/>
              </a:spcBef>
              <a:spcAft>
                <a:spcPts val="0"/>
              </a:spcAft>
              <a:buClr>
                <a:srgbClr val="262626"/>
              </a:buClr>
              <a:buSzPts val="1800"/>
              <a:buChar char="•"/>
              <a:defRPr/>
            </a:lvl9pPr>
          </a:lstStyle>
          <a:p/>
        </p:txBody>
      </p:sp>
      <p:sp>
        <p:nvSpPr>
          <p:cNvPr id="154" name="Google Shape;154;g2873146c091_0_301"/>
          <p:cNvSpPr txBox="1"/>
          <p:nvPr>
            <p:ph idx="10" type="dt"/>
          </p:nvPr>
        </p:nvSpPr>
        <p:spPr>
          <a:xfrm>
            <a:off x="762001" y="5930060"/>
            <a:ext cx="3814800" cy="365100"/>
          </a:xfrm>
          <a:prstGeom prst="rect">
            <a:avLst/>
          </a:prstGeom>
          <a:noFill/>
          <a:ln>
            <a:noFill/>
          </a:ln>
        </p:spPr>
        <p:txBody>
          <a:bodyPr anchorCtr="0" anchor="t" bIns="45700" lIns="91425" spcFirstLastPara="1" rIns="91425" wrap="square" tIns="45700">
            <a:noAutofit/>
          </a:bodyPr>
          <a:lstStyle>
            <a:lvl1pPr lvl="0" rtl="0" algn="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55" name="Google Shape;155;g2873146c091_0_301"/>
          <p:cNvSpPr txBox="1"/>
          <p:nvPr>
            <p:ph idx="11" type="ftr"/>
          </p:nvPr>
        </p:nvSpPr>
        <p:spPr>
          <a:xfrm>
            <a:off x="762001" y="6314440"/>
            <a:ext cx="3814800" cy="365100"/>
          </a:xfrm>
          <a:prstGeom prst="rect">
            <a:avLst/>
          </a:prstGeom>
          <a:noFill/>
          <a:ln>
            <a:noFill/>
          </a:ln>
        </p:spPr>
        <p:txBody>
          <a:bodyPr anchorCtr="0" anchor="t" bIns="45700" lIns="91425" spcFirstLastPara="1" rIns="91425" wrap="square" tIns="45700">
            <a:noAutofit/>
          </a:bodyPr>
          <a:lstStyle>
            <a:lvl1pPr lvl="0" rtl="0" algn="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56" name="Google Shape;156;g2873146c091_0_301"/>
          <p:cNvSpPr txBox="1"/>
          <p:nvPr>
            <p:ph idx="12" type="sldNum"/>
          </p:nvPr>
        </p:nvSpPr>
        <p:spPr>
          <a:xfrm>
            <a:off x="11784011" y="5607592"/>
            <a:ext cx="4080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1pPr>
            <a:lvl2pPr indent="0" lvl="1"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2pPr>
            <a:lvl3pPr indent="0" lvl="2"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3pPr>
            <a:lvl4pPr indent="0" lvl="3"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4pPr>
            <a:lvl5pPr indent="0" lvl="4"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5pPr>
            <a:lvl6pPr indent="0" lvl="5"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6pPr>
            <a:lvl7pPr indent="0" lvl="6"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7pPr>
            <a:lvl8pPr indent="0" lvl="7"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8pPr>
            <a:lvl9pPr indent="0" lvl="8"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157" name="Shape 157"/>
        <p:cNvGrpSpPr/>
        <p:nvPr/>
      </p:nvGrpSpPr>
      <p:grpSpPr>
        <a:xfrm>
          <a:off x="0" y="0"/>
          <a:ext cx="0" cy="0"/>
          <a:chOff x="0" y="0"/>
          <a:chExt cx="0" cy="0"/>
        </a:xfrm>
      </p:grpSpPr>
      <p:sp>
        <p:nvSpPr>
          <p:cNvPr id="158" name="Google Shape;158;g2873146c091_0_307" title="Page Number Shape"/>
          <p:cNvSpPr/>
          <p:nvPr/>
        </p:nvSpPr>
        <p:spPr>
          <a:xfrm>
            <a:off x="11784011" y="5380580"/>
            <a:ext cx="407986" cy="819147"/>
          </a:xfrm>
          <a:custGeom>
            <a:rect b="b" l="l" r="r" t="t"/>
            <a:pathLst>
              <a:path extrusionOk="0" h="3612" w="1799">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rgbClr val="262626"/>
          </a:solidFill>
          <a:ln>
            <a:noFill/>
          </a:ln>
        </p:spPr>
      </p:sp>
      <p:sp>
        <p:nvSpPr>
          <p:cNvPr id="159" name="Google Shape;159;g2873146c091_0_307"/>
          <p:cNvSpPr txBox="1"/>
          <p:nvPr>
            <p:ph type="title"/>
          </p:nvPr>
        </p:nvSpPr>
        <p:spPr>
          <a:xfrm rot="5400000">
            <a:off x="6874935" y="1758631"/>
            <a:ext cx="4678200" cy="24468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0"/>
              </a:spcBef>
              <a:spcAft>
                <a:spcPts val="0"/>
              </a:spcAft>
              <a:buClr>
                <a:srgbClr val="262626"/>
              </a:buClr>
              <a:buSzPts val="5000"/>
              <a:buFont typeface="Century Schoolbook"/>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60" name="Google Shape;160;g2873146c091_0_307"/>
          <p:cNvSpPr txBox="1"/>
          <p:nvPr>
            <p:ph idx="1" type="body"/>
          </p:nvPr>
        </p:nvSpPr>
        <p:spPr>
          <a:xfrm rot="5400000">
            <a:off x="2034429" y="-553317"/>
            <a:ext cx="4678200" cy="7070700"/>
          </a:xfrm>
          <a:prstGeom prst="rect">
            <a:avLst/>
          </a:prstGeom>
          <a:noFill/>
          <a:ln>
            <a:noFill/>
          </a:ln>
        </p:spPr>
        <p:txBody>
          <a:bodyPr anchorCtr="0" anchor="t" bIns="45700" lIns="91425" spcFirstLastPara="1" rIns="91425" wrap="square" tIns="45700">
            <a:normAutofit/>
          </a:bodyPr>
          <a:lstStyle>
            <a:lvl1pPr indent="-342900" lvl="0" marL="457200" rtl="0" algn="l">
              <a:lnSpc>
                <a:spcPct val="112000"/>
              </a:lnSpc>
              <a:spcBef>
                <a:spcPts val="900"/>
              </a:spcBef>
              <a:spcAft>
                <a:spcPts val="0"/>
              </a:spcAft>
              <a:buClr>
                <a:srgbClr val="262626"/>
              </a:buClr>
              <a:buSzPts val="1800"/>
              <a:buChar char="•"/>
              <a:defRPr/>
            </a:lvl1pPr>
            <a:lvl2pPr indent="-342900" lvl="1" marL="914400" rtl="0" algn="l">
              <a:lnSpc>
                <a:spcPct val="112000"/>
              </a:lnSpc>
              <a:spcBef>
                <a:spcPts val="900"/>
              </a:spcBef>
              <a:spcAft>
                <a:spcPts val="0"/>
              </a:spcAft>
              <a:buClr>
                <a:srgbClr val="262626"/>
              </a:buClr>
              <a:buSzPts val="1800"/>
              <a:buChar char="–"/>
              <a:defRPr/>
            </a:lvl2pPr>
            <a:lvl3pPr indent="-342900" lvl="2" marL="1371600" rtl="0" algn="l">
              <a:lnSpc>
                <a:spcPct val="112000"/>
              </a:lnSpc>
              <a:spcBef>
                <a:spcPts val="900"/>
              </a:spcBef>
              <a:spcAft>
                <a:spcPts val="0"/>
              </a:spcAft>
              <a:buClr>
                <a:srgbClr val="262626"/>
              </a:buClr>
              <a:buSzPts val="1800"/>
              <a:buChar char="•"/>
              <a:defRPr/>
            </a:lvl3pPr>
            <a:lvl4pPr indent="-342900" lvl="3" marL="1828800" rtl="0" algn="l">
              <a:lnSpc>
                <a:spcPct val="112000"/>
              </a:lnSpc>
              <a:spcBef>
                <a:spcPts val="900"/>
              </a:spcBef>
              <a:spcAft>
                <a:spcPts val="0"/>
              </a:spcAft>
              <a:buClr>
                <a:srgbClr val="262626"/>
              </a:buClr>
              <a:buSzPts val="1800"/>
              <a:buChar char="–"/>
              <a:defRPr/>
            </a:lvl4pPr>
            <a:lvl5pPr indent="-342900" lvl="4" marL="2286000" rtl="0" algn="l">
              <a:lnSpc>
                <a:spcPct val="112000"/>
              </a:lnSpc>
              <a:spcBef>
                <a:spcPts val="900"/>
              </a:spcBef>
              <a:spcAft>
                <a:spcPts val="0"/>
              </a:spcAft>
              <a:buClr>
                <a:srgbClr val="262626"/>
              </a:buClr>
              <a:buSzPts val="1800"/>
              <a:buChar char="•"/>
              <a:defRPr/>
            </a:lvl5pPr>
            <a:lvl6pPr indent="-342900" lvl="5" marL="2743200" rtl="0" algn="l">
              <a:lnSpc>
                <a:spcPct val="112000"/>
              </a:lnSpc>
              <a:spcBef>
                <a:spcPts val="1300"/>
              </a:spcBef>
              <a:spcAft>
                <a:spcPts val="0"/>
              </a:spcAft>
              <a:buClr>
                <a:srgbClr val="262626"/>
              </a:buClr>
              <a:buSzPts val="1800"/>
              <a:buChar char="–"/>
              <a:defRPr/>
            </a:lvl6pPr>
            <a:lvl7pPr indent="-342900" lvl="6" marL="3200400" rtl="0" algn="l">
              <a:lnSpc>
                <a:spcPct val="112000"/>
              </a:lnSpc>
              <a:spcBef>
                <a:spcPts val="1300"/>
              </a:spcBef>
              <a:spcAft>
                <a:spcPts val="0"/>
              </a:spcAft>
              <a:buClr>
                <a:srgbClr val="262626"/>
              </a:buClr>
              <a:buSzPts val="1800"/>
              <a:buChar char="•"/>
              <a:defRPr/>
            </a:lvl7pPr>
            <a:lvl8pPr indent="-342900" lvl="7" marL="3657600" rtl="0" algn="l">
              <a:lnSpc>
                <a:spcPct val="112000"/>
              </a:lnSpc>
              <a:spcBef>
                <a:spcPts val="1300"/>
              </a:spcBef>
              <a:spcAft>
                <a:spcPts val="0"/>
              </a:spcAft>
              <a:buClr>
                <a:srgbClr val="262626"/>
              </a:buClr>
              <a:buSzPts val="1800"/>
              <a:buChar char="–"/>
              <a:defRPr/>
            </a:lvl8pPr>
            <a:lvl9pPr indent="-342900" lvl="8" marL="4114800" rtl="0" algn="l">
              <a:lnSpc>
                <a:spcPct val="112000"/>
              </a:lnSpc>
              <a:spcBef>
                <a:spcPts val="1300"/>
              </a:spcBef>
              <a:spcAft>
                <a:spcPts val="0"/>
              </a:spcAft>
              <a:buClr>
                <a:srgbClr val="262626"/>
              </a:buClr>
              <a:buSzPts val="1800"/>
              <a:buChar char="•"/>
              <a:defRPr/>
            </a:lvl9pPr>
          </a:lstStyle>
          <a:p/>
        </p:txBody>
      </p:sp>
      <p:sp>
        <p:nvSpPr>
          <p:cNvPr id="161" name="Google Shape;161;g2873146c091_0_307"/>
          <p:cNvSpPr txBox="1"/>
          <p:nvPr>
            <p:ph idx="10" type="dt"/>
          </p:nvPr>
        </p:nvSpPr>
        <p:spPr>
          <a:xfrm>
            <a:off x="6536187" y="5927131"/>
            <a:ext cx="3814800" cy="365100"/>
          </a:xfrm>
          <a:prstGeom prst="rect">
            <a:avLst/>
          </a:prstGeom>
          <a:noFill/>
          <a:ln>
            <a:noFill/>
          </a:ln>
        </p:spPr>
        <p:txBody>
          <a:bodyPr anchorCtr="0" anchor="t" bIns="45700" lIns="91425" spcFirstLastPara="1" rIns="91425" wrap="square" tIns="45700">
            <a:noAutofit/>
          </a:bodyPr>
          <a:lstStyle>
            <a:lvl1pPr lvl="0" rtl="0" algn="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62" name="Google Shape;162;g2873146c091_0_307"/>
          <p:cNvSpPr txBox="1"/>
          <p:nvPr>
            <p:ph idx="11" type="ftr"/>
          </p:nvPr>
        </p:nvSpPr>
        <p:spPr>
          <a:xfrm>
            <a:off x="6536187" y="6315949"/>
            <a:ext cx="3814800" cy="365100"/>
          </a:xfrm>
          <a:prstGeom prst="rect">
            <a:avLst/>
          </a:prstGeom>
          <a:noFill/>
          <a:ln>
            <a:noFill/>
          </a:ln>
        </p:spPr>
        <p:txBody>
          <a:bodyPr anchorCtr="0" anchor="t" bIns="45700" lIns="91425" spcFirstLastPara="1" rIns="91425" wrap="square" tIns="45700">
            <a:noAutofit/>
          </a:bodyPr>
          <a:lstStyle>
            <a:lvl1pPr lvl="0" rtl="0" algn="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63" name="Google Shape;163;g2873146c091_0_307"/>
          <p:cNvSpPr txBox="1"/>
          <p:nvPr>
            <p:ph idx="12" type="sldNum"/>
          </p:nvPr>
        </p:nvSpPr>
        <p:spPr>
          <a:xfrm>
            <a:off x="11784011" y="5607592"/>
            <a:ext cx="4080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1pPr>
            <a:lvl2pPr indent="0" lvl="1"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2pPr>
            <a:lvl3pPr indent="0" lvl="2"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3pPr>
            <a:lvl4pPr indent="0" lvl="3"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4pPr>
            <a:lvl5pPr indent="0" lvl="4"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5pPr>
            <a:lvl6pPr indent="0" lvl="5"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6pPr>
            <a:lvl7pPr indent="0" lvl="6"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7pPr>
            <a:lvl8pPr indent="0" lvl="7"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8pPr>
            <a:lvl9pPr indent="0" lvl="8"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9pPr>
          </a:lstStyle>
          <a:p>
            <a:pPr indent="0" lvl="0" marL="0" rtl="0" algn="r">
              <a:spcBef>
                <a:spcPts val="0"/>
              </a:spcBef>
              <a:spcAft>
                <a:spcPts val="0"/>
              </a:spcAft>
              <a:buNone/>
            </a:pPr>
            <a:fld id="{00000000-1234-1234-1234-123412341234}" type="slidenum">
              <a:rPr lang="en-US"/>
              <a:t>‹#›</a:t>
            </a:fld>
            <a:endParaRPr/>
          </a:p>
        </p:txBody>
      </p:sp>
      <p:cxnSp>
        <p:nvCxnSpPr>
          <p:cNvPr id="164" name="Google Shape;164;g2873146c091_0_307" title="Horizontal Rule Line"/>
          <p:cNvCxnSpPr/>
          <p:nvPr/>
        </p:nvCxnSpPr>
        <p:spPr>
          <a:xfrm>
            <a:off x="0" y="6199730"/>
            <a:ext cx="10260000" cy="0"/>
          </a:xfrm>
          <a:prstGeom prst="straightConnector1">
            <a:avLst/>
          </a:prstGeom>
          <a:noFill/>
          <a:ln cap="flat" cmpd="sng" w="25400">
            <a:solidFill>
              <a:srgbClr val="262626"/>
            </a:solidFill>
            <a:prstDash val="solid"/>
            <a:round/>
            <a:headEnd len="sm" w="sm" type="none"/>
            <a:tailEnd len="sm" w="sm" type="none"/>
          </a:ln>
        </p:spPr>
      </p:cxnSp>
    </p:spTree>
  </p:cSld>
  <p:clrMapOvr>
    <a:masterClrMapping/>
  </p:clrMapOvr>
  <p:extLst>
    <p:ext uri="{DCECCB84-F9BA-43D5-87BE-67443E8EF086}">
      <p15:sldGuideLst>
        <p15:guide id="1" pos="645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2" name="Shape 172"/>
        <p:cNvGrpSpPr/>
        <p:nvPr/>
      </p:nvGrpSpPr>
      <p:grpSpPr>
        <a:xfrm>
          <a:off x="0" y="0"/>
          <a:ext cx="0" cy="0"/>
          <a:chOff x="0" y="0"/>
          <a:chExt cx="0" cy="0"/>
        </a:xfrm>
      </p:grpSpPr>
      <p:pic>
        <p:nvPicPr>
          <p:cNvPr id="173" name="Google Shape;173;g2873146c091_0_421"/>
          <p:cNvPicPr preferRelativeResize="0"/>
          <p:nvPr/>
        </p:nvPicPr>
        <p:blipFill rotWithShape="1">
          <a:blip r:embed="rId2">
            <a:alphaModFix/>
          </a:blip>
          <a:srcRect b="0" l="0" r="0" t="0"/>
          <a:stretch/>
        </p:blipFill>
        <p:spPr>
          <a:xfrm>
            <a:off x="0" y="603"/>
            <a:ext cx="12192001" cy="6856793"/>
          </a:xfrm>
          <a:prstGeom prst="rect">
            <a:avLst/>
          </a:prstGeom>
          <a:noFill/>
          <a:ln>
            <a:noFill/>
          </a:ln>
        </p:spPr>
      </p:pic>
      <p:sp>
        <p:nvSpPr>
          <p:cNvPr id="174" name="Google Shape;174;g2873146c091_0_421"/>
          <p:cNvSpPr txBox="1"/>
          <p:nvPr>
            <p:ph type="ctrTitle"/>
          </p:nvPr>
        </p:nvSpPr>
        <p:spPr>
          <a:xfrm>
            <a:off x="734728" y="2283618"/>
            <a:ext cx="8200800" cy="22908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0"/>
              </a:spcBef>
              <a:spcAft>
                <a:spcPts val="0"/>
              </a:spcAft>
              <a:buClr>
                <a:schemeClr val="lt1"/>
              </a:buClr>
              <a:buSzPts val="6000"/>
              <a:buFont typeface="Arial"/>
              <a:buNone/>
              <a:defRPr sz="60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75" name="Google Shape;175;g2873146c091_0_421"/>
          <p:cNvSpPr txBox="1"/>
          <p:nvPr>
            <p:ph idx="1" type="subTitle"/>
          </p:nvPr>
        </p:nvSpPr>
        <p:spPr>
          <a:xfrm>
            <a:off x="734728" y="4747444"/>
            <a:ext cx="8200800" cy="16557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1000"/>
              </a:spcBef>
              <a:spcAft>
                <a:spcPts val="0"/>
              </a:spcAft>
              <a:buClr>
                <a:schemeClr val="lt1"/>
              </a:buClr>
              <a:buSzPts val="2400"/>
              <a:buNone/>
              <a:defRPr sz="2400">
                <a:solidFill>
                  <a:schemeClr val="lt1"/>
                </a:solidFill>
              </a:defRPr>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6" name="Shape 176"/>
        <p:cNvGrpSpPr/>
        <p:nvPr/>
      </p:nvGrpSpPr>
      <p:grpSpPr>
        <a:xfrm>
          <a:off x="0" y="0"/>
          <a:ext cx="0" cy="0"/>
          <a:chOff x="0" y="0"/>
          <a:chExt cx="0" cy="0"/>
        </a:xfrm>
      </p:grpSpPr>
      <p:pic>
        <p:nvPicPr>
          <p:cNvPr id="177" name="Google Shape;177;g2873146c091_0_425"/>
          <p:cNvPicPr preferRelativeResize="0"/>
          <p:nvPr/>
        </p:nvPicPr>
        <p:blipFill rotWithShape="1">
          <a:blip r:embed="rId2">
            <a:alphaModFix/>
          </a:blip>
          <a:srcRect b="0" l="0" r="0" t="0"/>
          <a:stretch/>
        </p:blipFill>
        <p:spPr>
          <a:xfrm>
            <a:off x="-6350" y="0"/>
            <a:ext cx="12192000" cy="6858001"/>
          </a:xfrm>
          <a:prstGeom prst="rect">
            <a:avLst/>
          </a:prstGeom>
          <a:noFill/>
          <a:ln>
            <a:noFill/>
          </a:ln>
        </p:spPr>
      </p:pic>
      <p:sp>
        <p:nvSpPr>
          <p:cNvPr id="178" name="Google Shape;178;g2873146c091_0_425"/>
          <p:cNvSpPr txBox="1"/>
          <p:nvPr>
            <p:ph type="title"/>
          </p:nvPr>
        </p:nvSpPr>
        <p:spPr>
          <a:xfrm>
            <a:off x="831850" y="1871481"/>
            <a:ext cx="10515600" cy="2852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1"/>
              </a:buClr>
              <a:buSzPts val="4800"/>
              <a:buFont typeface="Arial"/>
              <a:buNone/>
              <a:defRPr sz="48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79" name="Google Shape;179;g2873146c091_0_425"/>
          <p:cNvSpPr txBox="1"/>
          <p:nvPr>
            <p:ph idx="1" type="body"/>
          </p:nvPr>
        </p:nvSpPr>
        <p:spPr>
          <a:xfrm>
            <a:off x="831850" y="4695339"/>
            <a:ext cx="10515600" cy="15003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lt1"/>
              </a:buClr>
              <a:buSzPts val="2400"/>
              <a:buNone/>
              <a:defRPr sz="2400">
                <a:solidFill>
                  <a:schemeClr val="lt1"/>
                </a:solidFil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180" name="Google Shape;180;g2873146c091_0_42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81" name="Google Shape;181;g2873146c091_0_42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2" name="Shape 182"/>
        <p:cNvGrpSpPr/>
        <p:nvPr/>
      </p:nvGrpSpPr>
      <p:grpSpPr>
        <a:xfrm>
          <a:off x="0" y="0"/>
          <a:ext cx="0" cy="0"/>
          <a:chOff x="0" y="0"/>
          <a:chExt cx="0" cy="0"/>
        </a:xfrm>
      </p:grpSpPr>
      <p:sp>
        <p:nvSpPr>
          <p:cNvPr id="183" name="Google Shape;183;g2873146c091_0_431"/>
          <p:cNvSpPr txBox="1"/>
          <p:nvPr>
            <p:ph type="title"/>
          </p:nvPr>
        </p:nvSpPr>
        <p:spPr>
          <a:xfrm>
            <a:off x="838200" y="316372"/>
            <a:ext cx="10515600" cy="6408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84" name="Google Shape;184;g2873146c091_0_431"/>
          <p:cNvSpPr txBox="1"/>
          <p:nvPr>
            <p:ph idx="1" type="body"/>
          </p:nvPr>
        </p:nvSpPr>
        <p:spPr>
          <a:xfrm>
            <a:off x="838200" y="1230597"/>
            <a:ext cx="10515600" cy="50490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85" name="Google Shape;185;g2873146c091_0_43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86" name="Google Shape;186;g2873146c091_0_43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87" name="Google Shape;187;g2873146c091_0_43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8" name="Shape 188"/>
        <p:cNvGrpSpPr/>
        <p:nvPr/>
      </p:nvGrpSpPr>
      <p:grpSpPr>
        <a:xfrm>
          <a:off x="0" y="0"/>
          <a:ext cx="0" cy="0"/>
          <a:chOff x="0" y="0"/>
          <a:chExt cx="0" cy="0"/>
        </a:xfrm>
      </p:grpSpPr>
      <p:sp>
        <p:nvSpPr>
          <p:cNvPr id="189" name="Google Shape;189;g2873146c091_0_437"/>
          <p:cNvSpPr txBox="1"/>
          <p:nvPr>
            <p:ph type="title"/>
          </p:nvPr>
        </p:nvSpPr>
        <p:spPr>
          <a:xfrm>
            <a:off x="415600" y="593367"/>
            <a:ext cx="11360700" cy="7635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SzPts val="4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90" name="Google Shape;190;g2873146c091_0_437"/>
          <p:cNvSpPr txBox="1"/>
          <p:nvPr>
            <p:ph idx="1" type="body"/>
          </p:nvPr>
        </p:nvSpPr>
        <p:spPr>
          <a:xfrm>
            <a:off x="415600" y="1536633"/>
            <a:ext cx="11360700" cy="4555200"/>
          </a:xfrm>
          <a:prstGeom prst="rect">
            <a:avLst/>
          </a:prstGeom>
          <a:noFill/>
          <a:ln>
            <a:noFill/>
          </a:ln>
        </p:spPr>
        <p:txBody>
          <a:bodyPr anchorCtr="0" anchor="t" bIns="45700" lIns="91425" spcFirstLastPara="1" rIns="91425" wrap="square" tIns="45700">
            <a:normAutofit/>
          </a:bodyPr>
          <a:lstStyle>
            <a:lvl1pPr indent="-406400" lvl="0" marL="457200" rtl="0" algn="l">
              <a:lnSpc>
                <a:spcPct val="90000"/>
              </a:lnSpc>
              <a:spcBef>
                <a:spcPts val="1000"/>
              </a:spcBef>
              <a:spcAft>
                <a:spcPts val="0"/>
              </a:spcAft>
              <a:buSzPts val="2800"/>
              <a:buChar char="•"/>
              <a:defRPr/>
            </a:lvl1pPr>
            <a:lvl2pPr indent="-381000" lvl="1" marL="914400" rtl="0" algn="l">
              <a:lnSpc>
                <a:spcPct val="90000"/>
              </a:lnSpc>
              <a:spcBef>
                <a:spcPts val="500"/>
              </a:spcBef>
              <a:spcAft>
                <a:spcPts val="0"/>
              </a:spcAft>
              <a:buSzPts val="2400"/>
              <a:buChar char="•"/>
              <a:defRPr/>
            </a:lvl2pPr>
            <a:lvl3pPr indent="-355600" lvl="2" marL="1371600" rtl="0" algn="l">
              <a:lnSpc>
                <a:spcPct val="90000"/>
              </a:lnSpc>
              <a:spcBef>
                <a:spcPts val="500"/>
              </a:spcBef>
              <a:spcAft>
                <a:spcPts val="0"/>
              </a:spcAft>
              <a:buSzPts val="2000"/>
              <a:buChar char="•"/>
              <a:defRPr/>
            </a:lvl3pPr>
            <a:lvl4pPr indent="-342900" lvl="3" marL="1828800" rtl="0" algn="l">
              <a:lnSpc>
                <a:spcPct val="90000"/>
              </a:lnSpc>
              <a:spcBef>
                <a:spcPts val="500"/>
              </a:spcBef>
              <a:spcAft>
                <a:spcPts val="0"/>
              </a:spcAft>
              <a:buSzPts val="1800"/>
              <a:buChar char="•"/>
              <a:defRPr/>
            </a:lvl4pPr>
            <a:lvl5pPr indent="-342900" lvl="4" marL="2286000" rtl="0" algn="l">
              <a:lnSpc>
                <a:spcPct val="90000"/>
              </a:lnSpc>
              <a:spcBef>
                <a:spcPts val="500"/>
              </a:spcBef>
              <a:spcAft>
                <a:spcPts val="0"/>
              </a:spcAft>
              <a:buSzPts val="1800"/>
              <a:buChar char="•"/>
              <a:defRPr/>
            </a:lvl5pPr>
            <a:lvl6pPr indent="-342900" lvl="5" marL="2743200" rtl="0" algn="l">
              <a:lnSpc>
                <a:spcPct val="90000"/>
              </a:lnSpc>
              <a:spcBef>
                <a:spcPts val="500"/>
              </a:spcBef>
              <a:spcAft>
                <a:spcPts val="0"/>
              </a:spcAft>
              <a:buSzPts val="1800"/>
              <a:buChar char="•"/>
              <a:defRPr/>
            </a:lvl6pPr>
            <a:lvl7pPr indent="-342900" lvl="6" marL="3200400" rtl="0" algn="l">
              <a:lnSpc>
                <a:spcPct val="90000"/>
              </a:lnSpc>
              <a:spcBef>
                <a:spcPts val="500"/>
              </a:spcBef>
              <a:spcAft>
                <a:spcPts val="0"/>
              </a:spcAft>
              <a:buSzPts val="1800"/>
              <a:buChar char="•"/>
              <a:defRPr/>
            </a:lvl7pPr>
            <a:lvl8pPr indent="-342900" lvl="7" marL="3657600" rtl="0" algn="l">
              <a:lnSpc>
                <a:spcPct val="90000"/>
              </a:lnSpc>
              <a:spcBef>
                <a:spcPts val="500"/>
              </a:spcBef>
              <a:spcAft>
                <a:spcPts val="0"/>
              </a:spcAft>
              <a:buSzPts val="1800"/>
              <a:buChar char="•"/>
              <a:defRPr/>
            </a:lvl8pPr>
            <a:lvl9pPr indent="-342900" lvl="8" marL="4114800" rtl="0" algn="l">
              <a:lnSpc>
                <a:spcPct val="90000"/>
              </a:lnSpc>
              <a:spcBef>
                <a:spcPts val="500"/>
              </a:spcBef>
              <a:spcAft>
                <a:spcPts val="0"/>
              </a:spcAft>
              <a:buSzPts val="1800"/>
              <a:buChar char="•"/>
              <a:defRPr/>
            </a:lvl9pPr>
          </a:lstStyle>
          <a:p/>
        </p:txBody>
      </p:sp>
      <p:sp>
        <p:nvSpPr>
          <p:cNvPr id="191" name="Google Shape;191;g2873146c091_0_437"/>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92" name="Shape 192"/>
        <p:cNvGrpSpPr/>
        <p:nvPr/>
      </p:nvGrpSpPr>
      <p:grpSpPr>
        <a:xfrm>
          <a:off x="0" y="0"/>
          <a:ext cx="0" cy="0"/>
          <a:chOff x="0" y="0"/>
          <a:chExt cx="0" cy="0"/>
        </a:xfrm>
      </p:grpSpPr>
      <p:sp>
        <p:nvSpPr>
          <p:cNvPr id="193" name="Google Shape;193;g2873146c091_0_44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94" name="Google Shape;194;g2873146c091_0_44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95" name="Google Shape;195;g2873146c091_0_44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96" name="Shape 196"/>
        <p:cNvGrpSpPr/>
        <p:nvPr/>
      </p:nvGrpSpPr>
      <p:grpSpPr>
        <a:xfrm>
          <a:off x="0" y="0"/>
          <a:ext cx="0" cy="0"/>
          <a:chOff x="0" y="0"/>
          <a:chExt cx="0" cy="0"/>
        </a:xfrm>
      </p:grpSpPr>
      <p:sp>
        <p:nvSpPr>
          <p:cNvPr id="197" name="Google Shape;197;g2873146c091_0_445"/>
          <p:cNvSpPr txBox="1"/>
          <p:nvPr>
            <p:ph type="title"/>
          </p:nvPr>
        </p:nvSpPr>
        <p:spPr>
          <a:xfrm>
            <a:off x="838200" y="265099"/>
            <a:ext cx="10515600" cy="683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98" name="Google Shape;198;g2873146c091_0_445"/>
          <p:cNvSpPr txBox="1"/>
          <p:nvPr>
            <p:ph idx="1" type="body"/>
          </p:nvPr>
        </p:nvSpPr>
        <p:spPr>
          <a:xfrm>
            <a:off x="838200" y="1230596"/>
            <a:ext cx="5181600" cy="5023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99" name="Google Shape;199;g2873146c091_0_445"/>
          <p:cNvSpPr txBox="1"/>
          <p:nvPr>
            <p:ph idx="2" type="body"/>
          </p:nvPr>
        </p:nvSpPr>
        <p:spPr>
          <a:xfrm>
            <a:off x="6172200" y="1230596"/>
            <a:ext cx="5181600" cy="5023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00" name="Google Shape;200;g2873146c091_0_44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01" name="Google Shape;201;g2873146c091_0_44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02" name="Google Shape;202;g2873146c091_0_44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6" name="Shape 26"/>
        <p:cNvGrpSpPr/>
        <p:nvPr/>
      </p:nvGrpSpPr>
      <p:grpSpPr>
        <a:xfrm>
          <a:off x="0" y="0"/>
          <a:ext cx="0" cy="0"/>
          <a:chOff x="0" y="0"/>
          <a:chExt cx="0" cy="0"/>
        </a:xfrm>
      </p:grpSpPr>
      <p:pic>
        <p:nvPicPr>
          <p:cNvPr id="27" name="Google Shape;27;p20"/>
          <p:cNvPicPr preferRelativeResize="0"/>
          <p:nvPr/>
        </p:nvPicPr>
        <p:blipFill rotWithShape="1">
          <a:blip r:embed="rId2">
            <a:alphaModFix/>
          </a:blip>
          <a:srcRect b="0" l="0" r="0" t="0"/>
          <a:stretch/>
        </p:blipFill>
        <p:spPr>
          <a:xfrm>
            <a:off x="-6350" y="0"/>
            <a:ext cx="12192000" cy="6858000"/>
          </a:xfrm>
          <a:prstGeom prst="rect">
            <a:avLst/>
          </a:prstGeom>
          <a:noFill/>
          <a:ln>
            <a:noFill/>
          </a:ln>
        </p:spPr>
      </p:pic>
      <p:sp>
        <p:nvSpPr>
          <p:cNvPr id="28" name="Google Shape;28;p20"/>
          <p:cNvSpPr txBox="1"/>
          <p:nvPr>
            <p:ph type="title"/>
          </p:nvPr>
        </p:nvSpPr>
        <p:spPr>
          <a:xfrm>
            <a:off x="831850" y="1871481"/>
            <a:ext cx="10515600" cy="2852737"/>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800"/>
              <a:buFont typeface="Arial"/>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20"/>
          <p:cNvSpPr txBox="1"/>
          <p:nvPr>
            <p:ph idx="1" type="body"/>
          </p:nvPr>
        </p:nvSpPr>
        <p:spPr>
          <a:xfrm>
            <a:off x="831850" y="4695339"/>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200" u="none" cap="none" strike="noStrike">
                <a:solidFill>
                  <a:schemeClr val="lt1"/>
                </a:solidFill>
                <a:latin typeface="Arial"/>
                <a:ea typeface="Arial"/>
                <a:cs typeface="Arial"/>
                <a:sym typeface="Arial"/>
              </a:defRPr>
            </a:lvl1pPr>
            <a:lvl2pPr indent="0" lvl="1" marL="0" algn="r">
              <a:spcBef>
                <a:spcPts val="0"/>
              </a:spcBef>
              <a:buNone/>
              <a:defRPr b="0" i="0" sz="1200" u="none" cap="none" strike="noStrike">
                <a:solidFill>
                  <a:schemeClr val="lt1"/>
                </a:solidFill>
                <a:latin typeface="Arial"/>
                <a:ea typeface="Arial"/>
                <a:cs typeface="Arial"/>
                <a:sym typeface="Arial"/>
              </a:defRPr>
            </a:lvl2pPr>
            <a:lvl3pPr indent="0" lvl="2" marL="0" algn="r">
              <a:spcBef>
                <a:spcPts val="0"/>
              </a:spcBef>
              <a:buNone/>
              <a:defRPr b="0" i="0" sz="1200" u="none" cap="none" strike="noStrike">
                <a:solidFill>
                  <a:schemeClr val="lt1"/>
                </a:solidFill>
                <a:latin typeface="Arial"/>
                <a:ea typeface="Arial"/>
                <a:cs typeface="Arial"/>
                <a:sym typeface="Arial"/>
              </a:defRPr>
            </a:lvl3pPr>
            <a:lvl4pPr indent="0" lvl="3" marL="0" algn="r">
              <a:spcBef>
                <a:spcPts val="0"/>
              </a:spcBef>
              <a:buNone/>
              <a:defRPr b="0" i="0" sz="1200" u="none" cap="none" strike="noStrike">
                <a:solidFill>
                  <a:schemeClr val="lt1"/>
                </a:solidFill>
                <a:latin typeface="Arial"/>
                <a:ea typeface="Arial"/>
                <a:cs typeface="Arial"/>
                <a:sym typeface="Arial"/>
              </a:defRPr>
            </a:lvl4pPr>
            <a:lvl5pPr indent="0" lvl="4" marL="0" algn="r">
              <a:spcBef>
                <a:spcPts val="0"/>
              </a:spcBef>
              <a:buNone/>
              <a:defRPr b="0" i="0" sz="1200" u="none" cap="none" strike="noStrike">
                <a:solidFill>
                  <a:schemeClr val="lt1"/>
                </a:solidFill>
                <a:latin typeface="Arial"/>
                <a:ea typeface="Arial"/>
                <a:cs typeface="Arial"/>
                <a:sym typeface="Arial"/>
              </a:defRPr>
            </a:lvl5pPr>
            <a:lvl6pPr indent="0" lvl="5" marL="0" algn="r">
              <a:spcBef>
                <a:spcPts val="0"/>
              </a:spcBef>
              <a:buNone/>
              <a:defRPr b="0" i="0" sz="1200" u="none" cap="none" strike="noStrike">
                <a:solidFill>
                  <a:schemeClr val="lt1"/>
                </a:solidFill>
                <a:latin typeface="Arial"/>
                <a:ea typeface="Arial"/>
                <a:cs typeface="Arial"/>
                <a:sym typeface="Arial"/>
              </a:defRPr>
            </a:lvl6pPr>
            <a:lvl7pPr indent="0" lvl="6" marL="0" algn="r">
              <a:spcBef>
                <a:spcPts val="0"/>
              </a:spcBef>
              <a:buNone/>
              <a:defRPr b="0" i="0" sz="1200" u="none" cap="none" strike="noStrike">
                <a:solidFill>
                  <a:schemeClr val="lt1"/>
                </a:solidFill>
                <a:latin typeface="Arial"/>
                <a:ea typeface="Arial"/>
                <a:cs typeface="Arial"/>
                <a:sym typeface="Arial"/>
              </a:defRPr>
            </a:lvl7pPr>
            <a:lvl8pPr indent="0" lvl="7" marL="0" algn="r">
              <a:spcBef>
                <a:spcPts val="0"/>
              </a:spcBef>
              <a:buNone/>
              <a:defRPr b="0" i="0" sz="1200" u="none" cap="none" strike="noStrike">
                <a:solidFill>
                  <a:schemeClr val="lt1"/>
                </a:solidFill>
                <a:latin typeface="Arial"/>
                <a:ea typeface="Arial"/>
                <a:cs typeface="Arial"/>
                <a:sym typeface="Arial"/>
              </a:defRPr>
            </a:lvl8pPr>
            <a:lvl9pPr indent="0" lvl="8" marL="0" algn="r">
              <a:spcBef>
                <a:spcPts val="0"/>
              </a:spcBef>
              <a:buNone/>
              <a:defRPr b="0" i="0" sz="12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03" name="Shape 203"/>
        <p:cNvGrpSpPr/>
        <p:nvPr/>
      </p:nvGrpSpPr>
      <p:grpSpPr>
        <a:xfrm>
          <a:off x="0" y="0"/>
          <a:ext cx="0" cy="0"/>
          <a:chOff x="0" y="0"/>
          <a:chExt cx="0" cy="0"/>
        </a:xfrm>
      </p:grpSpPr>
      <p:sp>
        <p:nvSpPr>
          <p:cNvPr id="204" name="Google Shape;204;g2873146c091_0_452"/>
          <p:cNvSpPr txBox="1"/>
          <p:nvPr>
            <p:ph type="title"/>
          </p:nvPr>
        </p:nvSpPr>
        <p:spPr>
          <a:xfrm>
            <a:off x="839788" y="314216"/>
            <a:ext cx="10515600" cy="6408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05" name="Google Shape;205;g2873146c091_0_452"/>
          <p:cNvSpPr txBox="1"/>
          <p:nvPr>
            <p:ph idx="1" type="body"/>
          </p:nvPr>
        </p:nvSpPr>
        <p:spPr>
          <a:xfrm>
            <a:off x="839788" y="1168414"/>
            <a:ext cx="51579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206" name="Google Shape;206;g2873146c091_0_452"/>
          <p:cNvSpPr txBox="1"/>
          <p:nvPr>
            <p:ph idx="2" type="body"/>
          </p:nvPr>
        </p:nvSpPr>
        <p:spPr>
          <a:xfrm>
            <a:off x="839788" y="2093720"/>
            <a:ext cx="5157900" cy="40959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07" name="Google Shape;207;g2873146c091_0_452"/>
          <p:cNvSpPr txBox="1"/>
          <p:nvPr>
            <p:ph idx="3" type="body"/>
          </p:nvPr>
        </p:nvSpPr>
        <p:spPr>
          <a:xfrm>
            <a:off x="6172200" y="1168414"/>
            <a:ext cx="51831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208" name="Google Shape;208;g2873146c091_0_452"/>
          <p:cNvSpPr txBox="1"/>
          <p:nvPr>
            <p:ph idx="4" type="body"/>
          </p:nvPr>
        </p:nvSpPr>
        <p:spPr>
          <a:xfrm>
            <a:off x="6172200" y="2093720"/>
            <a:ext cx="5183100" cy="40959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09" name="Google Shape;209;g2873146c091_0_45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10" name="Google Shape;210;g2873146c091_0_45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11" name="Google Shape;211;g2873146c091_0_45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12" name="Shape 212"/>
        <p:cNvGrpSpPr/>
        <p:nvPr/>
      </p:nvGrpSpPr>
      <p:grpSpPr>
        <a:xfrm>
          <a:off x="0" y="0"/>
          <a:ext cx="0" cy="0"/>
          <a:chOff x="0" y="0"/>
          <a:chExt cx="0" cy="0"/>
        </a:xfrm>
      </p:grpSpPr>
      <p:sp>
        <p:nvSpPr>
          <p:cNvPr id="213" name="Google Shape;213;g2873146c091_0_461"/>
          <p:cNvSpPr txBox="1"/>
          <p:nvPr>
            <p:ph type="title"/>
          </p:nvPr>
        </p:nvSpPr>
        <p:spPr>
          <a:xfrm>
            <a:off x="838200" y="333467"/>
            <a:ext cx="10515600" cy="6153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14" name="Google Shape;214;g2873146c091_0_46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15" name="Google Shape;215;g2873146c091_0_46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16" name="Google Shape;216;g2873146c091_0_46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
  <p:cSld name="Open">
    <p:spTree>
      <p:nvGrpSpPr>
        <p:cNvPr id="217" name="Shape 217"/>
        <p:cNvGrpSpPr/>
        <p:nvPr/>
      </p:nvGrpSpPr>
      <p:grpSpPr>
        <a:xfrm>
          <a:off x="0" y="0"/>
          <a:ext cx="0" cy="0"/>
          <a:chOff x="0" y="0"/>
          <a:chExt cx="0" cy="0"/>
        </a:xfrm>
      </p:grpSpPr>
      <p:pic>
        <p:nvPicPr>
          <p:cNvPr id="218" name="Google Shape;218;g2873146c091_0_466"/>
          <p:cNvPicPr preferRelativeResize="0"/>
          <p:nvPr/>
        </p:nvPicPr>
        <p:blipFill rotWithShape="1">
          <a:blip r:embed="rId2">
            <a:alphaModFix/>
          </a:blip>
          <a:srcRect b="0" l="0" r="0" t="0"/>
          <a:stretch/>
        </p:blipFill>
        <p:spPr>
          <a:xfrm>
            <a:off x="0" y="0"/>
            <a:ext cx="12192000" cy="6858001"/>
          </a:xfrm>
          <a:prstGeom prst="rect">
            <a:avLst/>
          </a:prstGeom>
          <a:noFill/>
          <a:ln>
            <a:noFill/>
          </a:ln>
        </p:spPr>
      </p:pic>
      <p:sp>
        <p:nvSpPr>
          <p:cNvPr id="219" name="Google Shape;219;g2873146c091_0_46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20" name="Google Shape;220;g2873146c091_0_46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21" name="Google Shape;221;g2873146c091_0_46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ck">
  <p:cSld name="Black">
    <p:spTree>
      <p:nvGrpSpPr>
        <p:cNvPr id="222" name="Shape 222"/>
        <p:cNvGrpSpPr/>
        <p:nvPr/>
      </p:nvGrpSpPr>
      <p:grpSpPr>
        <a:xfrm>
          <a:off x="0" y="0"/>
          <a:ext cx="0" cy="0"/>
          <a:chOff x="0" y="0"/>
          <a:chExt cx="0" cy="0"/>
        </a:xfrm>
      </p:grpSpPr>
      <p:sp>
        <p:nvSpPr>
          <p:cNvPr id="223" name="Google Shape;223;g2873146c091_0_471"/>
          <p:cNvSpPr txBox="1"/>
          <p:nvPr>
            <p:ph type="title"/>
          </p:nvPr>
        </p:nvSpPr>
        <p:spPr>
          <a:xfrm>
            <a:off x="838200" y="282011"/>
            <a:ext cx="10515600" cy="666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24" name="Google Shape;224;g2873146c091_0_47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25" name="Google Shape;225;g2873146c091_0_47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26" name="Google Shape;226;g2873146c091_0_47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27" name="Google Shape;227;g2873146c091_0_471"/>
          <p:cNvSpPr/>
          <p:nvPr/>
        </p:nvSpPr>
        <p:spPr>
          <a:xfrm>
            <a:off x="0" y="0"/>
            <a:ext cx="12192000" cy="68580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2" name="Shape 32"/>
        <p:cNvGrpSpPr/>
        <p:nvPr/>
      </p:nvGrpSpPr>
      <p:grpSpPr>
        <a:xfrm>
          <a:off x="0" y="0"/>
          <a:ext cx="0" cy="0"/>
          <a:chOff x="0" y="0"/>
          <a:chExt cx="0" cy="0"/>
        </a:xfrm>
      </p:grpSpPr>
      <p:sp>
        <p:nvSpPr>
          <p:cNvPr id="33" name="Google Shape;33;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6" name="Shape 36"/>
        <p:cNvGrpSpPr/>
        <p:nvPr/>
      </p:nvGrpSpPr>
      <p:grpSpPr>
        <a:xfrm>
          <a:off x="0" y="0"/>
          <a:ext cx="0" cy="0"/>
          <a:chOff x="0" y="0"/>
          <a:chExt cx="0" cy="0"/>
        </a:xfrm>
      </p:grpSpPr>
      <p:sp>
        <p:nvSpPr>
          <p:cNvPr id="37" name="Google Shape;37;p24"/>
          <p:cNvSpPr txBox="1"/>
          <p:nvPr>
            <p:ph type="title"/>
          </p:nvPr>
        </p:nvSpPr>
        <p:spPr>
          <a:xfrm>
            <a:off x="838200" y="265099"/>
            <a:ext cx="10515600" cy="68366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24"/>
          <p:cNvSpPr txBox="1"/>
          <p:nvPr>
            <p:ph idx="1" type="body"/>
          </p:nvPr>
        </p:nvSpPr>
        <p:spPr>
          <a:xfrm>
            <a:off x="838200" y="1230596"/>
            <a:ext cx="5181600" cy="502328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24"/>
          <p:cNvSpPr txBox="1"/>
          <p:nvPr>
            <p:ph idx="2" type="body"/>
          </p:nvPr>
        </p:nvSpPr>
        <p:spPr>
          <a:xfrm>
            <a:off x="6172200" y="1230596"/>
            <a:ext cx="5181600" cy="502328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3" name="Shape 43"/>
        <p:cNvGrpSpPr/>
        <p:nvPr/>
      </p:nvGrpSpPr>
      <p:grpSpPr>
        <a:xfrm>
          <a:off x="0" y="0"/>
          <a:ext cx="0" cy="0"/>
          <a:chOff x="0" y="0"/>
          <a:chExt cx="0" cy="0"/>
        </a:xfrm>
      </p:grpSpPr>
      <p:sp>
        <p:nvSpPr>
          <p:cNvPr id="44" name="Google Shape;44;p25"/>
          <p:cNvSpPr txBox="1"/>
          <p:nvPr>
            <p:ph type="title"/>
          </p:nvPr>
        </p:nvSpPr>
        <p:spPr>
          <a:xfrm>
            <a:off x="839788" y="314216"/>
            <a:ext cx="10515600" cy="64093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25"/>
          <p:cNvSpPr txBox="1"/>
          <p:nvPr>
            <p:ph idx="1" type="body"/>
          </p:nvPr>
        </p:nvSpPr>
        <p:spPr>
          <a:xfrm>
            <a:off x="839788" y="1168414"/>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6" name="Google Shape;46;p25"/>
          <p:cNvSpPr txBox="1"/>
          <p:nvPr>
            <p:ph idx="2" type="body"/>
          </p:nvPr>
        </p:nvSpPr>
        <p:spPr>
          <a:xfrm>
            <a:off x="839788" y="2093720"/>
            <a:ext cx="5157787" cy="4095943"/>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25"/>
          <p:cNvSpPr txBox="1"/>
          <p:nvPr>
            <p:ph idx="3" type="body"/>
          </p:nvPr>
        </p:nvSpPr>
        <p:spPr>
          <a:xfrm>
            <a:off x="6172200" y="1168414"/>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8" name="Google Shape;48;p25"/>
          <p:cNvSpPr txBox="1"/>
          <p:nvPr>
            <p:ph idx="4" type="body"/>
          </p:nvPr>
        </p:nvSpPr>
        <p:spPr>
          <a:xfrm>
            <a:off x="6172200" y="2093720"/>
            <a:ext cx="5183188" cy="4095943"/>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2" name="Shape 52"/>
        <p:cNvGrpSpPr/>
        <p:nvPr/>
      </p:nvGrpSpPr>
      <p:grpSpPr>
        <a:xfrm>
          <a:off x="0" y="0"/>
          <a:ext cx="0" cy="0"/>
          <a:chOff x="0" y="0"/>
          <a:chExt cx="0" cy="0"/>
        </a:xfrm>
      </p:grpSpPr>
      <p:sp>
        <p:nvSpPr>
          <p:cNvPr id="53" name="Google Shape;53;p26"/>
          <p:cNvSpPr txBox="1"/>
          <p:nvPr>
            <p:ph type="title"/>
          </p:nvPr>
        </p:nvSpPr>
        <p:spPr>
          <a:xfrm>
            <a:off x="838200" y="333467"/>
            <a:ext cx="10515600" cy="61529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 name="Google Shape;54;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
  <p:cSld name="Open">
    <p:spTree>
      <p:nvGrpSpPr>
        <p:cNvPr id="57" name="Shape 57"/>
        <p:cNvGrpSpPr/>
        <p:nvPr/>
      </p:nvGrpSpPr>
      <p:grpSpPr>
        <a:xfrm>
          <a:off x="0" y="0"/>
          <a:ext cx="0" cy="0"/>
          <a:chOff x="0" y="0"/>
          <a:chExt cx="0" cy="0"/>
        </a:xfrm>
      </p:grpSpPr>
      <p:pic>
        <p:nvPicPr>
          <p:cNvPr id="58" name="Google Shape;58;p27"/>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59" name="Google Shape;59;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ck">
  <p:cSld name="Black">
    <p:spTree>
      <p:nvGrpSpPr>
        <p:cNvPr id="62" name="Shape 62"/>
        <p:cNvGrpSpPr/>
        <p:nvPr/>
      </p:nvGrpSpPr>
      <p:grpSpPr>
        <a:xfrm>
          <a:off x="0" y="0"/>
          <a:ext cx="0" cy="0"/>
          <a:chOff x="0" y="0"/>
          <a:chExt cx="0" cy="0"/>
        </a:xfrm>
      </p:grpSpPr>
      <p:sp>
        <p:nvSpPr>
          <p:cNvPr id="63" name="Google Shape;63;p28"/>
          <p:cNvSpPr txBox="1"/>
          <p:nvPr>
            <p:ph type="title"/>
          </p:nvPr>
        </p:nvSpPr>
        <p:spPr>
          <a:xfrm>
            <a:off x="838200" y="282011"/>
            <a:ext cx="10515600" cy="66657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 name="Google Shape;64;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67" name="Google Shape;67;p28"/>
          <p:cNvSpPr/>
          <p:nvPr/>
        </p:nvSpPr>
        <p:spPr>
          <a:xfrm>
            <a:off x="0" y="0"/>
            <a:ext cx="12192000" cy="68580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3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3.xml"/><Relationship Id="rId1" Type="http://schemas.openxmlformats.org/officeDocument/2006/relationships/image" Target="../media/image32.png"/><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id="10" name="Google Shape;10;p17"/>
          <p:cNvPicPr preferRelativeResize="0"/>
          <p:nvPr/>
        </p:nvPicPr>
        <p:blipFill rotWithShape="1">
          <a:blip r:embed="rId1">
            <a:alphaModFix/>
          </a:blip>
          <a:srcRect b="0" l="0" r="0" t="0"/>
          <a:stretch/>
        </p:blipFill>
        <p:spPr>
          <a:xfrm>
            <a:off x="0" y="0"/>
            <a:ext cx="12192000" cy="6858000"/>
          </a:xfrm>
          <a:prstGeom prst="rect">
            <a:avLst/>
          </a:prstGeom>
          <a:noFill/>
          <a:ln>
            <a:noFill/>
          </a:ln>
        </p:spPr>
      </p:pic>
      <p:sp>
        <p:nvSpPr>
          <p:cNvPr id="11" name="Google Shape;11;p17"/>
          <p:cNvSpPr txBox="1"/>
          <p:nvPr>
            <p:ph type="title"/>
          </p:nvPr>
        </p:nvSpPr>
        <p:spPr>
          <a:xfrm>
            <a:off x="838200" y="282011"/>
            <a:ext cx="10515600" cy="66657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17"/>
          <p:cNvSpPr txBox="1"/>
          <p:nvPr>
            <p:ph idx="1" type="body"/>
          </p:nvPr>
        </p:nvSpPr>
        <p:spPr>
          <a:xfrm>
            <a:off x="838200" y="1230594"/>
            <a:ext cx="10515600" cy="4929277"/>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3" name="Google Shape;13;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 name="Google Shape;14;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5" name="Google Shape;15;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Arial"/>
                <a:ea typeface="Arial"/>
                <a:cs typeface="Arial"/>
                <a:sym typeface="Arial"/>
              </a:defRPr>
            </a:lvl1pPr>
            <a:lvl2pPr indent="0" lvl="1" marL="0" marR="0" rtl="0" algn="r">
              <a:spcBef>
                <a:spcPts val="0"/>
              </a:spcBef>
              <a:buNone/>
              <a:defRPr b="0" i="0" sz="1200" u="none" cap="none" strike="noStrike">
                <a:solidFill>
                  <a:srgbClr val="888888"/>
                </a:solidFill>
                <a:latin typeface="Arial"/>
                <a:ea typeface="Arial"/>
                <a:cs typeface="Arial"/>
                <a:sym typeface="Arial"/>
              </a:defRPr>
            </a:lvl2pPr>
            <a:lvl3pPr indent="0" lvl="2" marL="0" marR="0" rtl="0" algn="r">
              <a:spcBef>
                <a:spcPts val="0"/>
              </a:spcBef>
              <a:buNone/>
              <a:defRPr b="0" i="0" sz="1200" u="none" cap="none" strike="noStrike">
                <a:solidFill>
                  <a:srgbClr val="888888"/>
                </a:solidFill>
                <a:latin typeface="Arial"/>
                <a:ea typeface="Arial"/>
                <a:cs typeface="Arial"/>
                <a:sym typeface="Arial"/>
              </a:defRPr>
            </a:lvl3pPr>
            <a:lvl4pPr indent="0" lvl="3" marL="0" marR="0" rtl="0" algn="r">
              <a:spcBef>
                <a:spcPts val="0"/>
              </a:spcBef>
              <a:buNone/>
              <a:defRPr b="0" i="0" sz="1200" u="none" cap="none" strike="noStrike">
                <a:solidFill>
                  <a:srgbClr val="888888"/>
                </a:solidFill>
                <a:latin typeface="Arial"/>
                <a:ea typeface="Arial"/>
                <a:cs typeface="Arial"/>
                <a:sym typeface="Arial"/>
              </a:defRPr>
            </a:lvl4pPr>
            <a:lvl5pPr indent="0" lvl="4" marL="0" marR="0" rtl="0" algn="r">
              <a:spcBef>
                <a:spcPts val="0"/>
              </a:spcBef>
              <a:buNone/>
              <a:defRPr b="0" i="0" sz="1200" u="none" cap="none" strike="noStrike">
                <a:solidFill>
                  <a:srgbClr val="888888"/>
                </a:solidFill>
                <a:latin typeface="Arial"/>
                <a:ea typeface="Arial"/>
                <a:cs typeface="Arial"/>
                <a:sym typeface="Arial"/>
              </a:defRPr>
            </a:lvl5pPr>
            <a:lvl6pPr indent="0" lvl="5" marL="0" marR="0" rtl="0" algn="r">
              <a:spcBef>
                <a:spcPts val="0"/>
              </a:spcBef>
              <a:buNone/>
              <a:defRPr b="0" i="0" sz="1200" u="none" cap="none" strike="noStrike">
                <a:solidFill>
                  <a:srgbClr val="888888"/>
                </a:solidFill>
                <a:latin typeface="Arial"/>
                <a:ea typeface="Arial"/>
                <a:cs typeface="Arial"/>
                <a:sym typeface="Arial"/>
              </a:defRPr>
            </a:lvl6pPr>
            <a:lvl7pPr indent="0" lvl="6" marL="0" marR="0" rtl="0" algn="r">
              <a:spcBef>
                <a:spcPts val="0"/>
              </a:spcBef>
              <a:buNone/>
              <a:defRPr b="0" i="0" sz="1200" u="none" cap="none" strike="noStrike">
                <a:solidFill>
                  <a:srgbClr val="888888"/>
                </a:solidFill>
                <a:latin typeface="Arial"/>
                <a:ea typeface="Arial"/>
                <a:cs typeface="Arial"/>
                <a:sym typeface="Arial"/>
              </a:defRPr>
            </a:lvl7pPr>
            <a:lvl8pPr indent="0" lvl="7" marL="0" marR="0" rtl="0" algn="r">
              <a:spcBef>
                <a:spcPts val="0"/>
              </a:spcBef>
              <a:buNone/>
              <a:defRPr b="0" i="0" sz="1200" u="none" cap="none" strike="noStrike">
                <a:solidFill>
                  <a:srgbClr val="888888"/>
                </a:solidFill>
                <a:latin typeface="Arial"/>
                <a:ea typeface="Arial"/>
                <a:cs typeface="Arial"/>
                <a:sym typeface="Arial"/>
              </a:defRPr>
            </a:lvl8pPr>
            <a:lvl9pPr indent="0" lvl="8" marL="0" marR="0" rtl="0" algn="r">
              <a:spcBef>
                <a:spcPts val="0"/>
              </a:spcBef>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60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82" name="Shape 82"/>
        <p:cNvGrpSpPr/>
        <p:nvPr/>
      </p:nvGrpSpPr>
      <p:grpSpPr>
        <a:xfrm>
          <a:off x="0" y="0"/>
          <a:ext cx="0" cy="0"/>
          <a:chOff x="0" y="0"/>
          <a:chExt cx="0" cy="0"/>
        </a:xfrm>
      </p:grpSpPr>
      <p:sp>
        <p:nvSpPr>
          <p:cNvPr id="83" name="Google Shape;83;g2873146c091_0_232" title="Page Number Shape"/>
          <p:cNvSpPr/>
          <p:nvPr/>
        </p:nvSpPr>
        <p:spPr>
          <a:xfrm>
            <a:off x="11784011" y="5380580"/>
            <a:ext cx="407986" cy="819147"/>
          </a:xfrm>
          <a:custGeom>
            <a:rect b="b" l="l" r="r" t="t"/>
            <a:pathLst>
              <a:path extrusionOk="0" h="3612" w="1799">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rgbClr val="262626"/>
          </a:solidFill>
          <a:ln>
            <a:noFill/>
          </a:ln>
        </p:spPr>
      </p:sp>
      <p:sp>
        <p:nvSpPr>
          <p:cNvPr id="84" name="Google Shape;84;g2873146c091_0_232"/>
          <p:cNvSpPr txBox="1"/>
          <p:nvPr>
            <p:ph type="title"/>
          </p:nvPr>
        </p:nvSpPr>
        <p:spPr>
          <a:xfrm>
            <a:off x="762000" y="559678"/>
            <a:ext cx="3834000" cy="4952400"/>
          </a:xfrm>
          <a:prstGeom prst="rect">
            <a:avLst/>
          </a:prstGeom>
          <a:noFill/>
          <a:ln>
            <a:noFill/>
          </a:ln>
        </p:spPr>
        <p:txBody>
          <a:bodyPr anchorCtr="0" anchor="t" bIns="45700" lIns="91425" spcFirstLastPara="1" rIns="91425" wrap="square" tIns="45700">
            <a:normAutofit/>
          </a:bodyPr>
          <a:lstStyle>
            <a:lvl1pPr lvl="0" marR="0" rtl="0" algn="r">
              <a:lnSpc>
                <a:spcPct val="90000"/>
              </a:lnSpc>
              <a:spcBef>
                <a:spcPts val="0"/>
              </a:spcBef>
              <a:spcAft>
                <a:spcPts val="0"/>
              </a:spcAft>
              <a:buClr>
                <a:srgbClr val="262626"/>
              </a:buClr>
              <a:buSzPts val="5000"/>
              <a:buFont typeface="Century Schoolbook"/>
              <a:buNone/>
              <a:defRPr b="0" i="1" sz="5000" u="none" cap="none" strike="noStrike">
                <a:solidFill>
                  <a:srgbClr val="262626"/>
                </a:solidFill>
                <a:latin typeface="Century Schoolbook"/>
                <a:ea typeface="Century Schoolbook"/>
                <a:cs typeface="Century Schoolbook"/>
                <a:sym typeface="Century Schoolbook"/>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5" name="Google Shape;85;g2873146c091_0_232"/>
          <p:cNvSpPr txBox="1"/>
          <p:nvPr>
            <p:ph idx="1" type="body"/>
          </p:nvPr>
        </p:nvSpPr>
        <p:spPr>
          <a:xfrm>
            <a:off x="5181600" y="569066"/>
            <a:ext cx="6248400" cy="5655300"/>
          </a:xfrm>
          <a:prstGeom prst="rect">
            <a:avLst/>
          </a:prstGeom>
          <a:noFill/>
          <a:ln>
            <a:noFill/>
          </a:ln>
        </p:spPr>
        <p:txBody>
          <a:bodyPr anchorCtr="0" anchor="t" bIns="45700" lIns="91425" spcFirstLastPara="1" rIns="91425" wrap="square" tIns="45700">
            <a:normAutofit/>
          </a:bodyPr>
          <a:lstStyle>
            <a:lvl1pPr indent="-355600" lvl="0" marL="457200" marR="0" rtl="0" algn="l">
              <a:lnSpc>
                <a:spcPct val="112000"/>
              </a:lnSpc>
              <a:spcBef>
                <a:spcPts val="900"/>
              </a:spcBef>
              <a:spcAft>
                <a:spcPts val="0"/>
              </a:spcAft>
              <a:buClr>
                <a:srgbClr val="262626"/>
              </a:buClr>
              <a:buSzPts val="2000"/>
              <a:buFont typeface="Arial"/>
              <a:buChar char="•"/>
              <a:defRPr b="0" i="0" sz="2000" u="none" cap="none" strike="noStrike">
                <a:solidFill>
                  <a:srgbClr val="262626"/>
                </a:solidFill>
                <a:latin typeface="Corbel"/>
                <a:ea typeface="Corbel"/>
                <a:cs typeface="Corbel"/>
                <a:sym typeface="Corbel"/>
              </a:defRPr>
            </a:lvl1pPr>
            <a:lvl2pPr indent="-342900" lvl="1" marL="914400" marR="0" rtl="0" algn="l">
              <a:lnSpc>
                <a:spcPct val="112000"/>
              </a:lnSpc>
              <a:spcBef>
                <a:spcPts val="900"/>
              </a:spcBef>
              <a:spcAft>
                <a:spcPts val="0"/>
              </a:spcAft>
              <a:buClr>
                <a:srgbClr val="262626"/>
              </a:buClr>
              <a:buSzPts val="1800"/>
              <a:buFont typeface="Corbel"/>
              <a:buChar char="–"/>
              <a:defRPr b="0" i="0" sz="1800" u="none" cap="none" strike="noStrike">
                <a:solidFill>
                  <a:srgbClr val="262626"/>
                </a:solidFill>
                <a:latin typeface="Corbel"/>
                <a:ea typeface="Corbel"/>
                <a:cs typeface="Corbel"/>
                <a:sym typeface="Corbel"/>
              </a:defRPr>
            </a:lvl2pPr>
            <a:lvl3pPr indent="-330200" lvl="2" marL="1371600" marR="0" rtl="0" algn="l">
              <a:lnSpc>
                <a:spcPct val="112000"/>
              </a:lnSpc>
              <a:spcBef>
                <a:spcPts val="900"/>
              </a:spcBef>
              <a:spcAft>
                <a:spcPts val="0"/>
              </a:spcAft>
              <a:buClr>
                <a:srgbClr val="262626"/>
              </a:buClr>
              <a:buSzPts val="1600"/>
              <a:buFont typeface="Arial"/>
              <a:buChar char="•"/>
              <a:defRPr b="0" i="0" sz="1600" u="none" cap="none" strike="noStrike">
                <a:solidFill>
                  <a:srgbClr val="262626"/>
                </a:solidFill>
                <a:latin typeface="Corbel"/>
                <a:ea typeface="Corbel"/>
                <a:cs typeface="Corbel"/>
                <a:sym typeface="Corbel"/>
              </a:defRPr>
            </a:lvl3pPr>
            <a:lvl4pPr indent="-317500" lvl="3" marL="1828800" marR="0" rtl="0" algn="l">
              <a:lnSpc>
                <a:spcPct val="112000"/>
              </a:lnSpc>
              <a:spcBef>
                <a:spcPts val="900"/>
              </a:spcBef>
              <a:spcAft>
                <a:spcPts val="0"/>
              </a:spcAft>
              <a:buClr>
                <a:srgbClr val="262626"/>
              </a:buClr>
              <a:buSzPts val="1400"/>
              <a:buFont typeface="Corbel"/>
              <a:buChar char="–"/>
              <a:defRPr b="0" i="0" sz="1400" u="none" cap="none" strike="noStrike">
                <a:solidFill>
                  <a:srgbClr val="262626"/>
                </a:solidFill>
                <a:latin typeface="Corbel"/>
                <a:ea typeface="Corbel"/>
                <a:cs typeface="Corbel"/>
                <a:sym typeface="Corbel"/>
              </a:defRPr>
            </a:lvl4pPr>
            <a:lvl5pPr indent="-317500" lvl="4" marL="2286000" marR="0" rtl="0" algn="l">
              <a:lnSpc>
                <a:spcPct val="112000"/>
              </a:lnSpc>
              <a:spcBef>
                <a:spcPts val="900"/>
              </a:spcBef>
              <a:spcAft>
                <a:spcPts val="0"/>
              </a:spcAft>
              <a:buClr>
                <a:srgbClr val="262626"/>
              </a:buClr>
              <a:buSzPts val="1400"/>
              <a:buFont typeface="Arial"/>
              <a:buChar char="•"/>
              <a:defRPr b="0" i="1" sz="1400" u="none" cap="none" strike="noStrike">
                <a:solidFill>
                  <a:srgbClr val="262626"/>
                </a:solidFill>
                <a:latin typeface="Corbel"/>
                <a:ea typeface="Corbel"/>
                <a:cs typeface="Corbel"/>
                <a:sym typeface="Corbel"/>
              </a:defRPr>
            </a:lvl5pPr>
            <a:lvl6pPr indent="-317500" lvl="5" marL="2743200" marR="0" rtl="0" algn="l">
              <a:lnSpc>
                <a:spcPct val="112000"/>
              </a:lnSpc>
              <a:spcBef>
                <a:spcPts val="1300"/>
              </a:spcBef>
              <a:spcAft>
                <a:spcPts val="0"/>
              </a:spcAft>
              <a:buClr>
                <a:srgbClr val="262626"/>
              </a:buClr>
              <a:buSzPts val="1400"/>
              <a:buFont typeface="Corbel"/>
              <a:buChar char="–"/>
              <a:defRPr b="0" i="0" sz="1400" u="none" cap="none" strike="noStrike">
                <a:solidFill>
                  <a:srgbClr val="262626"/>
                </a:solidFill>
                <a:latin typeface="Corbel"/>
                <a:ea typeface="Corbel"/>
                <a:cs typeface="Corbel"/>
                <a:sym typeface="Corbel"/>
              </a:defRPr>
            </a:lvl6pPr>
            <a:lvl7pPr indent="-317500" lvl="6" marL="3200400" marR="0" rtl="0" algn="l">
              <a:lnSpc>
                <a:spcPct val="112000"/>
              </a:lnSpc>
              <a:spcBef>
                <a:spcPts val="1300"/>
              </a:spcBef>
              <a:spcAft>
                <a:spcPts val="0"/>
              </a:spcAft>
              <a:buClr>
                <a:srgbClr val="262626"/>
              </a:buClr>
              <a:buSzPts val="1400"/>
              <a:buFont typeface="Arial"/>
              <a:buChar char="•"/>
              <a:defRPr b="0" i="1" sz="1400" u="none" cap="none" strike="noStrike">
                <a:solidFill>
                  <a:srgbClr val="262626"/>
                </a:solidFill>
                <a:latin typeface="Corbel"/>
                <a:ea typeface="Corbel"/>
                <a:cs typeface="Corbel"/>
                <a:sym typeface="Corbel"/>
              </a:defRPr>
            </a:lvl7pPr>
            <a:lvl8pPr indent="-317500" lvl="7" marL="3657600" marR="0" rtl="0" algn="l">
              <a:lnSpc>
                <a:spcPct val="112000"/>
              </a:lnSpc>
              <a:spcBef>
                <a:spcPts val="1300"/>
              </a:spcBef>
              <a:spcAft>
                <a:spcPts val="0"/>
              </a:spcAft>
              <a:buClr>
                <a:srgbClr val="262626"/>
              </a:buClr>
              <a:buSzPts val="1400"/>
              <a:buFont typeface="Corbel"/>
              <a:buChar char="–"/>
              <a:defRPr b="0" i="0" sz="1400" u="none" cap="none" strike="noStrike">
                <a:solidFill>
                  <a:srgbClr val="262626"/>
                </a:solidFill>
                <a:latin typeface="Corbel"/>
                <a:ea typeface="Corbel"/>
                <a:cs typeface="Corbel"/>
                <a:sym typeface="Corbel"/>
              </a:defRPr>
            </a:lvl8pPr>
            <a:lvl9pPr indent="-317500" lvl="8" marL="4114800" marR="0" rtl="0" algn="l">
              <a:lnSpc>
                <a:spcPct val="112000"/>
              </a:lnSpc>
              <a:spcBef>
                <a:spcPts val="1300"/>
              </a:spcBef>
              <a:spcAft>
                <a:spcPts val="0"/>
              </a:spcAft>
              <a:buClr>
                <a:srgbClr val="262626"/>
              </a:buClr>
              <a:buSzPts val="1400"/>
              <a:buFont typeface="Arial"/>
              <a:buChar char="•"/>
              <a:defRPr b="0" i="1" sz="1400" u="none" cap="none" strike="noStrike">
                <a:solidFill>
                  <a:srgbClr val="262626"/>
                </a:solidFill>
                <a:latin typeface="Corbel"/>
                <a:ea typeface="Corbel"/>
                <a:cs typeface="Corbel"/>
                <a:sym typeface="Corbel"/>
              </a:defRPr>
            </a:lvl9pPr>
          </a:lstStyle>
          <a:p/>
        </p:txBody>
      </p:sp>
      <p:sp>
        <p:nvSpPr>
          <p:cNvPr id="86" name="Google Shape;86;g2873146c091_0_232"/>
          <p:cNvSpPr txBox="1"/>
          <p:nvPr>
            <p:ph idx="10" type="dt"/>
          </p:nvPr>
        </p:nvSpPr>
        <p:spPr>
          <a:xfrm>
            <a:off x="762001" y="5930060"/>
            <a:ext cx="3814800" cy="3651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1" sz="1000" u="none" cap="none" strike="noStrike">
                <a:solidFill>
                  <a:srgbClr val="262626"/>
                </a:solidFill>
                <a:latin typeface="Century Schoolbook"/>
                <a:ea typeface="Century Schoolbook"/>
                <a:cs typeface="Century Schoolbook"/>
                <a:sym typeface="Century Schoolbook"/>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9pPr>
          </a:lstStyle>
          <a:p/>
        </p:txBody>
      </p:sp>
      <p:sp>
        <p:nvSpPr>
          <p:cNvPr id="87" name="Google Shape;87;g2873146c091_0_232"/>
          <p:cNvSpPr txBox="1"/>
          <p:nvPr>
            <p:ph idx="11" type="ftr"/>
          </p:nvPr>
        </p:nvSpPr>
        <p:spPr>
          <a:xfrm>
            <a:off x="762001" y="6314440"/>
            <a:ext cx="3814800" cy="3651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1" i="1" sz="1200" u="none" cap="none" strike="noStrike">
                <a:solidFill>
                  <a:srgbClr val="262626"/>
                </a:solidFill>
                <a:latin typeface="Century Schoolbook"/>
                <a:ea typeface="Century Schoolbook"/>
                <a:cs typeface="Century Schoolbook"/>
                <a:sym typeface="Century Schoolbook"/>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9pPr>
          </a:lstStyle>
          <a:p/>
        </p:txBody>
      </p:sp>
      <p:sp>
        <p:nvSpPr>
          <p:cNvPr id="88" name="Google Shape;88;g2873146c091_0_232"/>
          <p:cNvSpPr txBox="1"/>
          <p:nvPr>
            <p:ph idx="12" type="sldNum"/>
          </p:nvPr>
        </p:nvSpPr>
        <p:spPr>
          <a:xfrm>
            <a:off x="11784011" y="5607592"/>
            <a:ext cx="4080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1pPr>
            <a:lvl2pPr indent="0" lvl="1"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2pPr>
            <a:lvl3pPr indent="0" lvl="2"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3pPr>
            <a:lvl4pPr indent="0" lvl="3"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4pPr>
            <a:lvl5pPr indent="0" lvl="4"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5pPr>
            <a:lvl6pPr indent="0" lvl="5"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6pPr>
            <a:lvl7pPr indent="0" lvl="6"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7pPr>
            <a:lvl8pPr indent="0" lvl="7"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8pPr>
            <a:lvl9pPr indent="0" lvl="8" marL="0" marR="0" rtl="0" algn="r">
              <a:lnSpc>
                <a:spcPct val="100000"/>
              </a:lnSpc>
              <a:spcBef>
                <a:spcPts val="0"/>
              </a:spcBef>
              <a:spcAft>
                <a:spcPts val="0"/>
              </a:spcAft>
              <a:buClr>
                <a:srgbClr val="000000"/>
              </a:buClr>
              <a:buSzPts val="1200"/>
              <a:buFont typeface="Arial"/>
              <a:buNone/>
              <a:defRPr b="0" i="1" sz="1200" u="none" cap="none" strike="noStrike">
                <a:solidFill>
                  <a:schemeClr val="lt2"/>
                </a:solidFill>
                <a:latin typeface="Century Schoolbook"/>
                <a:ea typeface="Century Schoolbook"/>
                <a:cs typeface="Century Schoolbook"/>
                <a:sym typeface="Century Schoolbook"/>
              </a:defRPr>
            </a:lvl9pPr>
          </a:lstStyle>
          <a:p>
            <a:pPr indent="0" lvl="0" marL="0" rtl="0" algn="r">
              <a:spcBef>
                <a:spcPts val="0"/>
              </a:spcBef>
              <a:spcAft>
                <a:spcPts val="0"/>
              </a:spcAft>
              <a:buNone/>
            </a:pPr>
            <a:fld id="{00000000-1234-1234-1234-123412341234}" type="slidenum">
              <a:rPr lang="en-US"/>
              <a:t>‹#›</a:t>
            </a:fld>
            <a:endParaRPr/>
          </a:p>
        </p:txBody>
      </p:sp>
      <p:cxnSp>
        <p:nvCxnSpPr>
          <p:cNvPr id="89" name="Google Shape;89;g2873146c091_0_232" title="Horizontal Rule Line"/>
          <p:cNvCxnSpPr/>
          <p:nvPr/>
        </p:nvCxnSpPr>
        <p:spPr>
          <a:xfrm>
            <a:off x="0" y="6199730"/>
            <a:ext cx="4495800" cy="0"/>
          </a:xfrm>
          <a:prstGeom prst="straightConnector1">
            <a:avLst/>
          </a:prstGeom>
          <a:noFill/>
          <a:ln cap="flat" cmpd="sng" w="25400">
            <a:solidFill>
              <a:srgbClr val="262626"/>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32">
          <p15:clr>
            <a:srgbClr val="F26B43"/>
          </p15:clr>
        </p15:guide>
        <p15:guide id="2" pos="480">
          <p15:clr>
            <a:srgbClr val="F26B43"/>
          </p15:clr>
        </p15:guide>
        <p15:guide id="3" orient="horz" pos="432">
          <p15:clr>
            <a:srgbClr val="F26B43"/>
          </p15:clr>
        </p15:guide>
        <p15:guide id="4" pos="7200">
          <p15:clr>
            <a:srgbClr val="F26B43"/>
          </p15:clr>
        </p15:guide>
        <p15:guide id="5" pos="32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5" name="Shape 165"/>
        <p:cNvGrpSpPr/>
        <p:nvPr/>
      </p:nvGrpSpPr>
      <p:grpSpPr>
        <a:xfrm>
          <a:off x="0" y="0"/>
          <a:ext cx="0" cy="0"/>
          <a:chOff x="0" y="0"/>
          <a:chExt cx="0" cy="0"/>
        </a:xfrm>
      </p:grpSpPr>
      <p:pic>
        <p:nvPicPr>
          <p:cNvPr id="166" name="Google Shape;166;g2873146c091_0_414"/>
          <p:cNvPicPr preferRelativeResize="0"/>
          <p:nvPr/>
        </p:nvPicPr>
        <p:blipFill rotWithShape="1">
          <a:blip r:embed="rId1">
            <a:alphaModFix/>
          </a:blip>
          <a:srcRect b="0" l="0" r="0" t="0"/>
          <a:stretch/>
        </p:blipFill>
        <p:spPr>
          <a:xfrm>
            <a:off x="0" y="0"/>
            <a:ext cx="12192000" cy="6858001"/>
          </a:xfrm>
          <a:prstGeom prst="rect">
            <a:avLst/>
          </a:prstGeom>
          <a:noFill/>
          <a:ln>
            <a:noFill/>
          </a:ln>
        </p:spPr>
      </p:pic>
      <p:sp>
        <p:nvSpPr>
          <p:cNvPr id="167" name="Google Shape;167;g2873146c091_0_414"/>
          <p:cNvSpPr txBox="1"/>
          <p:nvPr>
            <p:ph type="title"/>
          </p:nvPr>
        </p:nvSpPr>
        <p:spPr>
          <a:xfrm>
            <a:off x="838200" y="282011"/>
            <a:ext cx="10515600" cy="6666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68" name="Google Shape;168;g2873146c091_0_414"/>
          <p:cNvSpPr txBox="1"/>
          <p:nvPr>
            <p:ph idx="1" type="body"/>
          </p:nvPr>
        </p:nvSpPr>
        <p:spPr>
          <a:xfrm>
            <a:off x="838200" y="1230594"/>
            <a:ext cx="10515600" cy="49293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69" name="Google Shape;169;g2873146c091_0_41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70" name="Google Shape;170;g2873146c091_0_41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71" name="Google Shape;171;g2873146c091_0_41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60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1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4.xml"/><Relationship Id="rId3" Type="http://schemas.openxmlformats.org/officeDocument/2006/relationships/image" Target="../media/image29.jpg"/><Relationship Id="rId4" Type="http://schemas.openxmlformats.org/officeDocument/2006/relationships/image" Target="../media/image25.jpg"/><Relationship Id="rId5" Type="http://schemas.openxmlformats.org/officeDocument/2006/relationships/image" Target="../media/image10.jpg"/><Relationship Id="rId6" Type="http://schemas.openxmlformats.org/officeDocument/2006/relationships/image" Target="../media/image3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9.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0.xml"/><Relationship Id="rId3"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1.xml"/><Relationship Id="rId3"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26.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 Id="rId3" Type="http://schemas.openxmlformats.org/officeDocument/2006/relationships/image" Target="../media/image2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2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2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15.png"/><Relationship Id="rId5"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1"/>
          <p:cNvSpPr txBox="1"/>
          <p:nvPr>
            <p:ph type="ctrTitle"/>
          </p:nvPr>
        </p:nvSpPr>
        <p:spPr>
          <a:xfrm>
            <a:off x="734725" y="2283625"/>
            <a:ext cx="9318600" cy="22908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Arial"/>
              <a:buNone/>
            </a:pPr>
            <a:r>
              <a:rPr lang="en-US"/>
              <a:t>A Burning Question: Fire as a Management Tool in the Madison School Forest</a:t>
            </a:r>
            <a:endParaRPr/>
          </a:p>
        </p:txBody>
      </p:sp>
      <p:sp>
        <p:nvSpPr>
          <p:cNvPr id="233" name="Google Shape;233;p1"/>
          <p:cNvSpPr txBox="1"/>
          <p:nvPr/>
        </p:nvSpPr>
        <p:spPr>
          <a:xfrm>
            <a:off x="734725" y="5199525"/>
            <a:ext cx="9491400" cy="8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sz="1700">
                <a:solidFill>
                  <a:schemeClr val="lt1"/>
                </a:solidFill>
              </a:rPr>
              <a:t>Featured scientist(s):</a:t>
            </a:r>
            <a:r>
              <a:rPr lang="en-US" sz="1700">
                <a:solidFill>
                  <a:schemeClr val="lt1"/>
                </a:solidFill>
                <a:latin typeface="Courier New"/>
                <a:ea typeface="Courier New"/>
                <a:cs typeface="Courier New"/>
                <a:sym typeface="Courier New"/>
              </a:rPr>
              <a:t> Ellen Damschen (she/her) and John Orrock (he/him)from University of Wisconsin-Madison</a:t>
            </a:r>
            <a:endParaRPr sz="1700">
              <a:solidFill>
                <a:schemeClr val="lt1"/>
              </a:solidFill>
              <a:latin typeface="Courier New"/>
              <a:ea typeface="Courier New"/>
              <a:cs typeface="Courier New"/>
              <a:sym typeface="Courier New"/>
            </a:endParaRPr>
          </a:p>
          <a:p>
            <a:pPr indent="0" lvl="0" marL="0" rtl="0" algn="l">
              <a:lnSpc>
                <a:spcPct val="115000"/>
              </a:lnSpc>
              <a:spcBef>
                <a:spcPts val="1200"/>
              </a:spcBef>
              <a:spcAft>
                <a:spcPts val="0"/>
              </a:spcAft>
              <a:buClr>
                <a:schemeClr val="dk1"/>
              </a:buClr>
              <a:buSzPts val="1100"/>
              <a:buFont typeface="Arial"/>
              <a:buNone/>
            </a:pPr>
            <a:r>
              <a:rPr lang="en-US" sz="1700">
                <a:solidFill>
                  <a:schemeClr val="lt1"/>
                </a:solidFill>
              </a:rPr>
              <a:t>Written by:</a:t>
            </a:r>
            <a:r>
              <a:rPr lang="en-US" sz="1700">
                <a:solidFill>
                  <a:schemeClr val="lt1"/>
                </a:solidFill>
                <a:latin typeface="Courier New"/>
                <a:ea typeface="Courier New"/>
                <a:cs typeface="Courier New"/>
                <a:sym typeface="Courier New"/>
              </a:rPr>
              <a:t> Amy Workman (she/her)</a:t>
            </a:r>
            <a:endParaRPr sz="1700">
              <a:solidFill>
                <a:schemeClr val="lt1"/>
              </a:solidFill>
              <a:latin typeface="Courier New"/>
              <a:ea typeface="Courier New"/>
              <a:cs typeface="Courier New"/>
              <a:sym typeface="Courier New"/>
            </a:endParaRPr>
          </a:p>
          <a:p>
            <a:pPr indent="0" lvl="0" marL="0" rtl="0" algn="l">
              <a:spcBef>
                <a:spcPts val="1200"/>
              </a:spcBef>
              <a:spcAft>
                <a:spcPts val="0"/>
              </a:spcAft>
              <a:buNone/>
            </a:pPr>
            <a:r>
              <a:t/>
            </a:r>
            <a:endParaRPr sz="2800">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g2c819be032b_0_241"/>
          <p:cNvSpPr txBox="1"/>
          <p:nvPr>
            <p:ph type="title"/>
          </p:nvPr>
        </p:nvSpPr>
        <p:spPr>
          <a:xfrm>
            <a:off x="415600" y="593367"/>
            <a:ext cx="11360700" cy="7635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Historic Sampling Effort</a:t>
            </a:r>
            <a:endParaRPr/>
          </a:p>
        </p:txBody>
      </p:sp>
      <p:sp>
        <p:nvSpPr>
          <p:cNvPr id="296" name="Google Shape;296;g2c819be032b_0_241"/>
          <p:cNvSpPr txBox="1"/>
          <p:nvPr>
            <p:ph idx="1" type="body"/>
          </p:nvPr>
        </p:nvSpPr>
        <p:spPr>
          <a:xfrm>
            <a:off x="415600" y="1536633"/>
            <a:ext cx="11360700" cy="5321100"/>
          </a:xfrm>
          <a:prstGeom prst="rect">
            <a:avLst/>
          </a:prstGeom>
        </p:spPr>
        <p:txBody>
          <a:bodyPr anchorCtr="0" anchor="t" bIns="45700" lIns="91425" spcFirstLastPara="1" rIns="91425" wrap="square" tIns="45700">
            <a:normAutofit/>
          </a:bodyPr>
          <a:lstStyle/>
          <a:p>
            <a:pPr indent="-488950" lvl="0" marL="609600" rtl="0" algn="l">
              <a:spcBef>
                <a:spcPts val="1000"/>
              </a:spcBef>
              <a:spcAft>
                <a:spcPts val="0"/>
              </a:spcAft>
              <a:buSzPts val="2900"/>
              <a:buChar char="•"/>
            </a:pPr>
            <a:r>
              <a:rPr lang="en-US" sz="2900"/>
              <a:t>Sampled by Grant Cottam in 1946</a:t>
            </a:r>
            <a:endParaRPr sz="2900"/>
          </a:p>
          <a:p>
            <a:pPr indent="-457200" lvl="1" marL="1219200" rtl="0" algn="l">
              <a:lnSpc>
                <a:spcPct val="115000"/>
              </a:lnSpc>
              <a:spcBef>
                <a:spcPts val="500"/>
              </a:spcBef>
              <a:spcAft>
                <a:spcPts val="0"/>
              </a:spcAft>
              <a:buSzPts val="2400"/>
              <a:buChar char="•"/>
            </a:pPr>
            <a:r>
              <a:rPr lang="en-US" sz="2400"/>
              <a:t>100 quadrats </a:t>
            </a:r>
            <a:endParaRPr sz="2400"/>
          </a:p>
          <a:p>
            <a:pPr indent="-495300" lvl="2" marL="1257300" rtl="0" algn="l">
              <a:lnSpc>
                <a:spcPct val="115000"/>
              </a:lnSpc>
              <a:spcBef>
                <a:spcPts val="500"/>
              </a:spcBef>
              <a:spcAft>
                <a:spcPts val="0"/>
              </a:spcAft>
              <a:buSzPts val="2400"/>
              <a:buChar char="•"/>
            </a:pPr>
            <a:r>
              <a:rPr lang="en-US" sz="2400"/>
              <a:t>Counted trees, shrubs, herbs</a:t>
            </a:r>
            <a:endParaRPr sz="2400"/>
          </a:p>
          <a:p>
            <a:pPr indent="-457200" lvl="1" marL="1219200" rtl="0" algn="l">
              <a:lnSpc>
                <a:spcPct val="115000"/>
              </a:lnSpc>
              <a:spcBef>
                <a:spcPts val="500"/>
              </a:spcBef>
              <a:spcAft>
                <a:spcPts val="0"/>
              </a:spcAft>
              <a:buSzPts val="2400"/>
              <a:buChar char="•"/>
            </a:pPr>
            <a:r>
              <a:rPr b="1" lang="en-US" sz="2400"/>
              <a:t>167 species</a:t>
            </a:r>
            <a:r>
              <a:rPr lang="en-US" sz="2400"/>
              <a:t> total in woods</a:t>
            </a:r>
            <a:endParaRPr sz="2400"/>
          </a:p>
          <a:p>
            <a:pPr indent="-488950" lvl="0" marL="609600" rtl="0" algn="l">
              <a:lnSpc>
                <a:spcPct val="115000"/>
              </a:lnSpc>
              <a:spcBef>
                <a:spcPts val="1000"/>
              </a:spcBef>
              <a:spcAft>
                <a:spcPts val="0"/>
              </a:spcAft>
              <a:buSzPts val="2900"/>
              <a:buChar char="•"/>
            </a:pPr>
            <a:r>
              <a:rPr lang="en-US" sz="2900"/>
              <a:t>How does that compare with </a:t>
            </a:r>
            <a:endParaRPr sz="2900"/>
          </a:p>
          <a:p>
            <a:pPr indent="0" lvl="0" marL="228600" rtl="0" algn="l">
              <a:lnSpc>
                <a:spcPct val="115000"/>
              </a:lnSpc>
              <a:spcBef>
                <a:spcPts val="1000"/>
              </a:spcBef>
              <a:spcAft>
                <a:spcPts val="0"/>
              </a:spcAft>
              <a:buNone/>
            </a:pPr>
            <a:r>
              <a:rPr lang="en-US" sz="2900"/>
              <a:t>more recent sampling?</a:t>
            </a:r>
            <a:endParaRPr sz="2900"/>
          </a:p>
          <a:p>
            <a:pPr indent="0" lvl="0" marL="228600" rtl="0" algn="l">
              <a:spcBef>
                <a:spcPts val="1000"/>
              </a:spcBef>
              <a:spcAft>
                <a:spcPts val="0"/>
              </a:spcAft>
              <a:buNone/>
            </a:pPr>
            <a:r>
              <a:t/>
            </a:r>
            <a:endParaRPr sz="2900"/>
          </a:p>
        </p:txBody>
      </p:sp>
      <p:pic>
        <p:nvPicPr>
          <p:cNvPr id="297" name="Google Shape;297;g2c819be032b_0_241"/>
          <p:cNvPicPr preferRelativeResize="0"/>
          <p:nvPr/>
        </p:nvPicPr>
        <p:blipFill rotWithShape="1">
          <a:blip r:embed="rId3">
            <a:alphaModFix/>
          </a:blip>
          <a:srcRect b="20099" l="16915" r="0" t="13233"/>
          <a:stretch/>
        </p:blipFill>
        <p:spPr>
          <a:xfrm>
            <a:off x="6858466" y="602867"/>
            <a:ext cx="5333537" cy="553009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g2873146c091_0_0"/>
          <p:cNvSpPr txBox="1"/>
          <p:nvPr>
            <p:ph type="title"/>
          </p:nvPr>
        </p:nvSpPr>
        <p:spPr>
          <a:xfrm>
            <a:off x="554128" y="332050"/>
            <a:ext cx="10257900" cy="10179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t>More Recent Research</a:t>
            </a:r>
            <a:endParaRPr/>
          </a:p>
        </p:txBody>
      </p:sp>
      <p:sp>
        <p:nvSpPr>
          <p:cNvPr id="303" name="Google Shape;303;g2873146c091_0_0"/>
          <p:cNvSpPr txBox="1"/>
          <p:nvPr>
            <p:ph idx="1" type="body"/>
          </p:nvPr>
        </p:nvSpPr>
        <p:spPr>
          <a:xfrm>
            <a:off x="554127" y="1274100"/>
            <a:ext cx="11491800" cy="6073500"/>
          </a:xfrm>
          <a:prstGeom prst="rect">
            <a:avLst/>
          </a:prstGeom>
          <a:noFill/>
          <a:ln>
            <a:noFill/>
          </a:ln>
        </p:spPr>
        <p:txBody>
          <a:bodyPr anchorCtr="0" anchor="t" bIns="45700" lIns="91425" spcFirstLastPara="1" rIns="91425" wrap="square" tIns="45700">
            <a:normAutofit/>
          </a:bodyPr>
          <a:lstStyle/>
          <a:p>
            <a:pPr indent="-482600" lvl="0" marL="609600" rtl="0" algn="l">
              <a:lnSpc>
                <a:spcPct val="90000"/>
              </a:lnSpc>
              <a:spcBef>
                <a:spcPts val="1000"/>
              </a:spcBef>
              <a:spcAft>
                <a:spcPts val="0"/>
              </a:spcAft>
              <a:buSzPts val="2800"/>
              <a:buChar char="•"/>
            </a:pPr>
            <a:r>
              <a:rPr lang="en-US"/>
              <a:t>Studied by Rich Henderson and 										colleagues in: </a:t>
            </a:r>
            <a:endParaRPr/>
          </a:p>
          <a:p>
            <a:pPr indent="0" lvl="0" marL="457200" rtl="0" algn="l">
              <a:lnSpc>
                <a:spcPct val="90000"/>
              </a:lnSpc>
              <a:spcBef>
                <a:spcPts val="1000"/>
              </a:spcBef>
              <a:spcAft>
                <a:spcPts val="0"/>
              </a:spcAft>
              <a:buNone/>
            </a:pPr>
            <a:r>
              <a:rPr b="1" lang="en-US"/>
              <a:t>1996-97, 2002-03, 2007-08</a:t>
            </a:r>
            <a:endParaRPr b="1"/>
          </a:p>
          <a:p>
            <a:pPr indent="-406400" lvl="1" marL="914400" rtl="0" algn="l">
              <a:lnSpc>
                <a:spcPct val="90000"/>
              </a:lnSpc>
              <a:spcBef>
                <a:spcPts val="1000"/>
              </a:spcBef>
              <a:spcAft>
                <a:spcPts val="0"/>
              </a:spcAft>
              <a:buSzPts val="2800"/>
              <a:buChar char="•"/>
            </a:pPr>
            <a:r>
              <a:rPr lang="en-US"/>
              <a:t>229 plots in 15 “burn </a:t>
            </a:r>
            <a:r>
              <a:rPr lang="en-US"/>
              <a:t>management units”</a:t>
            </a:r>
            <a:endParaRPr/>
          </a:p>
          <a:p>
            <a:pPr indent="-381000" lvl="1" marL="914400" rtl="0" algn="l">
              <a:lnSpc>
                <a:spcPct val="115000"/>
              </a:lnSpc>
              <a:spcBef>
                <a:spcPts val="500"/>
              </a:spcBef>
              <a:spcAft>
                <a:spcPts val="0"/>
              </a:spcAft>
              <a:buSzPts val="2400"/>
              <a:buChar char="•"/>
            </a:pPr>
            <a:r>
              <a:rPr lang="en-US" sz="2400"/>
              <a:t>Counted trees, shrubs, herbs</a:t>
            </a:r>
            <a:endParaRPr sz="2400"/>
          </a:p>
          <a:p>
            <a:pPr indent="-381000" lvl="1" marL="914400" rtl="0" algn="l">
              <a:spcBef>
                <a:spcPts val="500"/>
              </a:spcBef>
              <a:spcAft>
                <a:spcPts val="0"/>
              </a:spcAft>
              <a:buSzPts val="2400"/>
              <a:buChar char="•"/>
            </a:pPr>
            <a:r>
              <a:rPr b="1" lang="en-US" sz="2600"/>
              <a:t>219 species</a:t>
            </a:r>
            <a:r>
              <a:rPr lang="en-US" sz="2600"/>
              <a:t> total in woods</a:t>
            </a:r>
            <a:endParaRPr/>
          </a:p>
          <a:p>
            <a:pPr indent="-482600" lvl="0" marL="609600" rtl="0" algn="l">
              <a:lnSpc>
                <a:spcPct val="90000"/>
              </a:lnSpc>
              <a:spcBef>
                <a:spcPts val="1000"/>
              </a:spcBef>
              <a:spcAft>
                <a:spcPts val="0"/>
              </a:spcAft>
              <a:buSzPts val="2800"/>
              <a:buChar char="•"/>
            </a:pPr>
            <a:r>
              <a:rPr lang="en-US"/>
              <a:t>1996 studies were </a:t>
            </a:r>
            <a:r>
              <a:rPr lang="en-US" u="sng"/>
              <a:t>before</a:t>
            </a:r>
            <a:r>
              <a:rPr lang="en-US"/>
              <a:t> any 										management techniques (treatments) 										were used </a:t>
            </a:r>
            <a:endParaRPr/>
          </a:p>
          <a:p>
            <a:pPr indent="-482600" lvl="0" marL="609600" rtl="0" algn="l">
              <a:lnSpc>
                <a:spcPct val="90000"/>
              </a:lnSpc>
              <a:spcBef>
                <a:spcPts val="1000"/>
              </a:spcBef>
              <a:spcAft>
                <a:spcPts val="0"/>
              </a:spcAft>
              <a:buSzPts val="2800"/>
              <a:buChar char="•"/>
            </a:pPr>
            <a:r>
              <a:rPr lang="en-US"/>
              <a:t>Treatments began in 1999</a:t>
            </a:r>
            <a:endParaRPr/>
          </a:p>
          <a:p>
            <a:pPr indent="-482600" lvl="0" marL="609600" rtl="0" algn="l">
              <a:lnSpc>
                <a:spcPct val="90000"/>
              </a:lnSpc>
              <a:spcBef>
                <a:spcPts val="1000"/>
              </a:spcBef>
              <a:spcAft>
                <a:spcPts val="0"/>
              </a:spcAft>
              <a:buSzPts val="2800"/>
              <a:buChar char="•"/>
            </a:pPr>
            <a:r>
              <a:rPr lang="en-US"/>
              <a:t>Goal was to study effects of treatment										 on forest diversity </a:t>
            </a:r>
            <a:endParaRPr/>
          </a:p>
          <a:p>
            <a:pPr indent="0" lvl="0" marL="228600" rtl="0" algn="l">
              <a:lnSpc>
                <a:spcPct val="90000"/>
              </a:lnSpc>
              <a:spcBef>
                <a:spcPts val="1000"/>
              </a:spcBef>
              <a:spcAft>
                <a:spcPts val="0"/>
              </a:spcAft>
              <a:buSzPts val="2800"/>
              <a:buNone/>
            </a:pPr>
            <a:r>
              <a:t/>
            </a:r>
            <a:endParaRPr/>
          </a:p>
        </p:txBody>
      </p:sp>
      <p:pic>
        <p:nvPicPr>
          <p:cNvPr id="304" name="Google Shape;304;g2873146c091_0_0"/>
          <p:cNvPicPr preferRelativeResize="0"/>
          <p:nvPr/>
        </p:nvPicPr>
        <p:blipFill>
          <a:blip r:embed="rId3">
            <a:alphaModFix/>
          </a:blip>
          <a:stretch>
            <a:fillRect/>
          </a:stretch>
        </p:blipFill>
        <p:spPr>
          <a:xfrm>
            <a:off x="7448000" y="0"/>
            <a:ext cx="4534975" cy="58688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g2873146c091_0_69"/>
          <p:cNvSpPr txBox="1"/>
          <p:nvPr>
            <p:ph type="title"/>
          </p:nvPr>
        </p:nvSpPr>
        <p:spPr>
          <a:xfrm>
            <a:off x="554127" y="202925"/>
            <a:ext cx="11377200" cy="10179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4400"/>
              <a:buFont typeface="Arial"/>
              <a:buNone/>
            </a:pPr>
            <a:r>
              <a:rPr lang="en-US"/>
              <a:t>Most Recent Research</a:t>
            </a:r>
            <a:endParaRPr/>
          </a:p>
        </p:txBody>
      </p:sp>
      <p:sp>
        <p:nvSpPr>
          <p:cNvPr id="310" name="Google Shape;310;g2873146c091_0_69"/>
          <p:cNvSpPr txBox="1"/>
          <p:nvPr>
            <p:ph idx="1" type="body"/>
          </p:nvPr>
        </p:nvSpPr>
        <p:spPr>
          <a:xfrm>
            <a:off x="554125" y="1220825"/>
            <a:ext cx="11219400" cy="6901500"/>
          </a:xfrm>
          <a:prstGeom prst="rect">
            <a:avLst/>
          </a:prstGeom>
          <a:noFill/>
          <a:ln>
            <a:noFill/>
          </a:ln>
        </p:spPr>
        <p:txBody>
          <a:bodyPr anchorCtr="0" anchor="t" bIns="45700" lIns="91425" spcFirstLastPara="1" rIns="91425" wrap="square" tIns="45700">
            <a:normAutofit/>
          </a:bodyPr>
          <a:lstStyle/>
          <a:p>
            <a:pPr indent="0" lvl="0" marL="228600" rtl="0" algn="l">
              <a:lnSpc>
                <a:spcPct val="115000"/>
              </a:lnSpc>
              <a:spcBef>
                <a:spcPts val="1000"/>
              </a:spcBef>
              <a:spcAft>
                <a:spcPts val="0"/>
              </a:spcAft>
              <a:buSzPts val="2800"/>
              <a:buNone/>
            </a:pPr>
            <a:r>
              <a:rPr lang="en-US"/>
              <a:t>Studied by John Orrock and Ellen Damschen in </a:t>
            </a:r>
            <a:r>
              <a:rPr b="1" lang="en-US"/>
              <a:t>June 2023</a:t>
            </a:r>
            <a:endParaRPr b="1"/>
          </a:p>
          <a:p>
            <a:pPr indent="-101600" lvl="0" marL="609600" rtl="0" algn="l">
              <a:lnSpc>
                <a:spcPct val="115000"/>
              </a:lnSpc>
              <a:spcBef>
                <a:spcPts val="1000"/>
              </a:spcBef>
              <a:spcAft>
                <a:spcPts val="0"/>
              </a:spcAft>
              <a:buSzPts val="2800"/>
              <a:buChar char="•"/>
            </a:pPr>
            <a:r>
              <a:rPr lang="en-US"/>
              <a:t>229 plots studied in the same 15 “burn management units”</a:t>
            </a:r>
            <a:endParaRPr/>
          </a:p>
          <a:p>
            <a:pPr indent="-463550" lvl="0" marL="914400" rtl="0" algn="l">
              <a:lnSpc>
                <a:spcPct val="115000"/>
              </a:lnSpc>
              <a:spcBef>
                <a:spcPts val="1000"/>
              </a:spcBef>
              <a:spcAft>
                <a:spcPts val="0"/>
              </a:spcAft>
              <a:buSzPts val="2800"/>
              <a:buChar char="•"/>
            </a:pPr>
            <a:r>
              <a:rPr lang="en-US"/>
              <a:t>Counted trees, shrubs, herbs using the “Nested Plot Sampling Method” </a:t>
            </a:r>
            <a:endParaRPr/>
          </a:p>
          <a:p>
            <a:pPr indent="-520700" lvl="0" marL="914400" rtl="0" algn="l">
              <a:lnSpc>
                <a:spcPct val="115000"/>
              </a:lnSpc>
              <a:spcBef>
                <a:spcPts val="1000"/>
              </a:spcBef>
              <a:spcAft>
                <a:spcPts val="0"/>
              </a:spcAft>
              <a:buSzPts val="2800"/>
              <a:buChar char="•"/>
            </a:pPr>
            <a:r>
              <a:rPr lang="en-US"/>
              <a:t>Allowed for comparisons with past data and between burn units</a:t>
            </a:r>
            <a:endParaRPr/>
          </a:p>
          <a:p>
            <a:pPr indent="-520700" lvl="0" marL="914400" rtl="0" algn="l">
              <a:lnSpc>
                <a:spcPct val="115000"/>
              </a:lnSpc>
              <a:spcBef>
                <a:spcPts val="1000"/>
              </a:spcBef>
              <a:spcAft>
                <a:spcPts val="0"/>
              </a:spcAft>
              <a:buSzPts val="2800"/>
              <a:buChar char="•"/>
            </a:pPr>
            <a:r>
              <a:rPr b="1" lang="en-US"/>
              <a:t>200 species</a:t>
            </a:r>
            <a:r>
              <a:rPr lang="en-US"/>
              <a:t> total in the woods</a:t>
            </a:r>
            <a:endParaRPr b="1"/>
          </a:p>
          <a:p>
            <a:pPr indent="0" lvl="0" marL="0" rtl="0" algn="l">
              <a:lnSpc>
                <a:spcPct val="115000"/>
              </a:lnSpc>
              <a:spcBef>
                <a:spcPts val="1000"/>
              </a:spcBef>
              <a:spcAft>
                <a:spcPts val="0"/>
              </a:spcAft>
              <a:buSzPts val="2800"/>
              <a:buNone/>
            </a:pPr>
            <a:r>
              <a:rPr b="1" lang="en-US" u="sng"/>
              <a:t>Questions:</a:t>
            </a:r>
            <a:r>
              <a:rPr lang="en-US"/>
              <a:t> </a:t>
            </a:r>
            <a:endParaRPr/>
          </a:p>
          <a:p>
            <a:pPr indent="-406400" lvl="0" marL="457200" rtl="0" algn="l">
              <a:lnSpc>
                <a:spcPct val="150000"/>
              </a:lnSpc>
              <a:spcBef>
                <a:spcPts val="1000"/>
              </a:spcBef>
              <a:spcAft>
                <a:spcPts val="0"/>
              </a:spcAft>
              <a:buSzPts val="2800"/>
              <a:buAutoNum type="arabicPeriod"/>
            </a:pPr>
            <a:r>
              <a:rPr lang="en-US"/>
              <a:t>What effect did previous treatments have on current vegetation?</a:t>
            </a:r>
            <a:endParaRPr/>
          </a:p>
          <a:p>
            <a:pPr indent="-406400" lvl="0" marL="457200" rtl="0" algn="l">
              <a:lnSpc>
                <a:spcPct val="150000"/>
              </a:lnSpc>
              <a:spcBef>
                <a:spcPts val="0"/>
              </a:spcBef>
              <a:spcAft>
                <a:spcPts val="0"/>
              </a:spcAft>
              <a:buSzPts val="2800"/>
              <a:buAutoNum type="arabicPeriod"/>
            </a:pPr>
            <a:r>
              <a:rPr lang="en-US"/>
              <a:t>What treatments led to more oaks in the forest? </a:t>
            </a:r>
            <a:endParaRPr/>
          </a:p>
          <a:p>
            <a:pPr indent="0" lvl="0" marL="457200" rtl="0" algn="l">
              <a:lnSpc>
                <a:spcPct val="115000"/>
              </a:lnSpc>
              <a:spcBef>
                <a:spcPts val="100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4" name="Shape 314"/>
        <p:cNvGrpSpPr/>
        <p:nvPr/>
      </p:nvGrpSpPr>
      <p:grpSpPr>
        <a:xfrm>
          <a:off x="0" y="0"/>
          <a:ext cx="0" cy="0"/>
          <a:chOff x="0" y="0"/>
          <a:chExt cx="0" cy="0"/>
        </a:xfrm>
      </p:grpSpPr>
      <p:sp>
        <p:nvSpPr>
          <p:cNvPr id="315" name="Google Shape;315;g2873146c091_0_477"/>
          <p:cNvSpPr txBox="1"/>
          <p:nvPr>
            <p:ph type="title"/>
          </p:nvPr>
        </p:nvSpPr>
        <p:spPr>
          <a:xfrm>
            <a:off x="838200" y="316372"/>
            <a:ext cx="10515600" cy="6408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Arial"/>
              <a:buNone/>
            </a:pPr>
            <a:r>
              <a:rPr lang="en-US"/>
              <a:t>More Vocabulary</a:t>
            </a:r>
            <a:endParaRPr/>
          </a:p>
        </p:txBody>
      </p:sp>
      <p:sp>
        <p:nvSpPr>
          <p:cNvPr id="316" name="Google Shape;316;g2873146c091_0_477"/>
          <p:cNvSpPr txBox="1"/>
          <p:nvPr>
            <p:ph idx="1" type="body"/>
          </p:nvPr>
        </p:nvSpPr>
        <p:spPr>
          <a:xfrm>
            <a:off x="838200" y="1053100"/>
            <a:ext cx="10515600" cy="5226300"/>
          </a:xfrm>
          <a:prstGeom prst="rect">
            <a:avLst/>
          </a:prstGeom>
          <a:noFill/>
          <a:ln>
            <a:noFill/>
          </a:ln>
        </p:spPr>
        <p:txBody>
          <a:bodyPr anchorCtr="0" anchor="t" bIns="45700" lIns="91425" spcFirstLastPara="1" rIns="91425" wrap="square" tIns="45700">
            <a:normAutofit fontScale="55000"/>
          </a:bodyPr>
          <a:lstStyle/>
          <a:p>
            <a:pPr indent="0" lvl="0" marL="0" rtl="0" algn="l">
              <a:lnSpc>
                <a:spcPct val="115000"/>
              </a:lnSpc>
              <a:spcBef>
                <a:spcPts val="1000"/>
              </a:spcBef>
              <a:spcAft>
                <a:spcPts val="0"/>
              </a:spcAft>
              <a:buNone/>
            </a:pPr>
            <a:r>
              <a:t/>
            </a:r>
            <a:endParaRPr sz="5550"/>
          </a:p>
          <a:p>
            <a:pPr indent="-244633" lvl="0" marL="228600" rtl="0" algn="l">
              <a:lnSpc>
                <a:spcPct val="115000"/>
              </a:lnSpc>
              <a:spcBef>
                <a:spcPts val="1000"/>
              </a:spcBef>
              <a:spcAft>
                <a:spcPts val="0"/>
              </a:spcAft>
              <a:buSzPct val="100000"/>
              <a:buChar char="•"/>
            </a:pPr>
            <a:r>
              <a:rPr lang="en-US" sz="5550" u="sng"/>
              <a:t>Management Technique (Treatment)</a:t>
            </a:r>
            <a:r>
              <a:rPr lang="en-US" sz="5550"/>
              <a:t>: A forestry method used to reduce the number of certain species of plants and increase the number of other species of plants </a:t>
            </a:r>
            <a:endParaRPr sz="5550"/>
          </a:p>
          <a:p>
            <a:pPr indent="0" lvl="0" marL="457200" rtl="0" algn="l">
              <a:lnSpc>
                <a:spcPct val="115000"/>
              </a:lnSpc>
              <a:spcBef>
                <a:spcPts val="1000"/>
              </a:spcBef>
              <a:spcAft>
                <a:spcPts val="0"/>
              </a:spcAft>
              <a:buNone/>
            </a:pPr>
            <a:r>
              <a:t/>
            </a:r>
            <a:endParaRPr sz="5550"/>
          </a:p>
          <a:p>
            <a:pPr indent="-244633" lvl="0" marL="228600" rtl="0" algn="l">
              <a:lnSpc>
                <a:spcPct val="115000"/>
              </a:lnSpc>
              <a:spcBef>
                <a:spcPts val="1000"/>
              </a:spcBef>
              <a:spcAft>
                <a:spcPts val="0"/>
              </a:spcAft>
              <a:buSzPct val="100000"/>
              <a:buChar char="•"/>
            </a:pPr>
            <a:r>
              <a:rPr lang="en-US" sz="5550" u="sng"/>
              <a:t>Nested Plot Sampling Method</a:t>
            </a:r>
            <a:r>
              <a:rPr lang="en-US" sz="5550"/>
              <a:t>: Counting the number and species of trees, shrubs and herbs in a study plot </a:t>
            </a:r>
            <a:endParaRPr sz="5550"/>
          </a:p>
          <a:p>
            <a:pPr indent="0" lvl="0" marL="228600" rtl="0" algn="l">
              <a:lnSpc>
                <a:spcPct val="90000"/>
              </a:lnSpc>
              <a:spcBef>
                <a:spcPts val="1000"/>
              </a:spcBef>
              <a:spcAft>
                <a:spcPts val="0"/>
              </a:spcAft>
              <a:buSzPct val="64285"/>
              <a:buNone/>
            </a:pPr>
            <a:r>
              <a:t/>
            </a:r>
            <a:endParaRPr/>
          </a:p>
          <a:p>
            <a:pPr indent="0" lvl="0" marL="228600" rtl="0" algn="l">
              <a:lnSpc>
                <a:spcPct val="90000"/>
              </a:lnSpc>
              <a:spcBef>
                <a:spcPts val="1000"/>
              </a:spcBef>
              <a:spcAft>
                <a:spcPts val="0"/>
              </a:spcAft>
              <a:buSzPct val="64285"/>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g2873146c091_0_545"/>
          <p:cNvSpPr txBox="1"/>
          <p:nvPr/>
        </p:nvSpPr>
        <p:spPr>
          <a:xfrm>
            <a:off x="498750" y="168400"/>
            <a:ext cx="11194500" cy="60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lang="en-US" sz="2800">
                <a:solidFill>
                  <a:schemeClr val="dk1"/>
                </a:solidFill>
              </a:rPr>
              <a:t>Management Techniques (Treatments) </a:t>
            </a:r>
            <a:endParaRPr b="0" i="0" sz="2800" u="none" cap="none" strike="noStrike">
              <a:solidFill>
                <a:schemeClr val="dk1"/>
              </a:solidFill>
              <a:latin typeface="Arial"/>
              <a:ea typeface="Arial"/>
              <a:cs typeface="Arial"/>
              <a:sym typeface="Arial"/>
            </a:endParaRPr>
          </a:p>
        </p:txBody>
      </p:sp>
      <p:sp>
        <p:nvSpPr>
          <p:cNvPr id="322" name="Google Shape;322;g2873146c091_0_545"/>
          <p:cNvSpPr txBox="1"/>
          <p:nvPr/>
        </p:nvSpPr>
        <p:spPr>
          <a:xfrm>
            <a:off x="640325" y="1047000"/>
            <a:ext cx="4860300" cy="4764000"/>
          </a:xfrm>
          <a:prstGeom prst="rect">
            <a:avLst/>
          </a:prstGeom>
          <a:noFill/>
          <a:ln>
            <a:noFill/>
          </a:ln>
        </p:spPr>
        <p:txBody>
          <a:bodyPr anchorCtr="0" anchor="t" bIns="91425" lIns="91425" spcFirstLastPara="1" rIns="91425" wrap="square" tIns="91425">
            <a:noAutofit/>
          </a:bodyPr>
          <a:lstStyle/>
          <a:p>
            <a:pPr indent="-406400" lvl="0" marL="457200" rtl="0" algn="l">
              <a:lnSpc>
                <a:spcPct val="115000"/>
              </a:lnSpc>
              <a:spcBef>
                <a:spcPts val="0"/>
              </a:spcBef>
              <a:spcAft>
                <a:spcPts val="0"/>
              </a:spcAft>
              <a:buClr>
                <a:schemeClr val="dk1"/>
              </a:buClr>
              <a:buSzPts val="2800"/>
              <a:buAutoNum type="arabicPeriod"/>
            </a:pPr>
            <a:r>
              <a:rPr lang="en-US" sz="2800">
                <a:solidFill>
                  <a:schemeClr val="dk1"/>
                </a:solidFill>
              </a:rPr>
              <a:t>Invasive species removal</a:t>
            </a:r>
            <a:endParaRPr sz="2800">
              <a:solidFill>
                <a:schemeClr val="dk1"/>
              </a:solidFill>
            </a:endParaRPr>
          </a:p>
          <a:p>
            <a:pPr indent="0" lvl="0" marL="457200" rtl="0" algn="l">
              <a:lnSpc>
                <a:spcPct val="115000"/>
              </a:lnSpc>
              <a:spcBef>
                <a:spcPts val="0"/>
              </a:spcBef>
              <a:spcAft>
                <a:spcPts val="0"/>
              </a:spcAft>
              <a:buNone/>
            </a:pPr>
            <a:r>
              <a:rPr lang="en-US" sz="2800">
                <a:solidFill>
                  <a:schemeClr val="dk1"/>
                </a:solidFill>
              </a:rPr>
              <a:t>-Hand pulling</a:t>
            </a:r>
            <a:endParaRPr sz="2800">
              <a:solidFill>
                <a:schemeClr val="dk1"/>
              </a:solidFill>
            </a:endParaRPr>
          </a:p>
          <a:p>
            <a:pPr indent="0" lvl="0" marL="457200" rtl="0" algn="l">
              <a:lnSpc>
                <a:spcPct val="115000"/>
              </a:lnSpc>
              <a:spcBef>
                <a:spcPts val="0"/>
              </a:spcBef>
              <a:spcAft>
                <a:spcPts val="0"/>
              </a:spcAft>
              <a:buNone/>
            </a:pPr>
            <a:r>
              <a:rPr lang="en-US" sz="2800">
                <a:solidFill>
                  <a:schemeClr val="dk1"/>
                </a:solidFill>
              </a:rPr>
              <a:t>-Herbicide (chemical treatment)</a:t>
            </a:r>
            <a:endParaRPr sz="2800">
              <a:solidFill>
                <a:schemeClr val="dk1"/>
              </a:solidFill>
            </a:endParaRPr>
          </a:p>
          <a:p>
            <a:pPr indent="0" lvl="0" marL="457200" rtl="0" algn="l">
              <a:lnSpc>
                <a:spcPct val="115000"/>
              </a:lnSpc>
              <a:spcBef>
                <a:spcPts val="0"/>
              </a:spcBef>
              <a:spcAft>
                <a:spcPts val="0"/>
              </a:spcAft>
              <a:buNone/>
            </a:pPr>
            <a:r>
              <a:rPr lang="en-US" sz="2800">
                <a:solidFill>
                  <a:schemeClr val="dk1"/>
                </a:solidFill>
              </a:rPr>
              <a:t>- Mowing</a:t>
            </a:r>
            <a:endParaRPr sz="2800">
              <a:solidFill>
                <a:schemeClr val="dk1"/>
              </a:solidFill>
            </a:endParaRPr>
          </a:p>
          <a:p>
            <a:pPr indent="-406400" lvl="0" marL="457200" rtl="0" algn="l">
              <a:lnSpc>
                <a:spcPct val="115000"/>
              </a:lnSpc>
              <a:spcBef>
                <a:spcPts val="0"/>
              </a:spcBef>
              <a:spcAft>
                <a:spcPts val="0"/>
              </a:spcAft>
              <a:buClr>
                <a:schemeClr val="dk1"/>
              </a:buClr>
              <a:buSzPts val="2800"/>
              <a:buAutoNum type="arabicPeriod"/>
            </a:pPr>
            <a:r>
              <a:rPr lang="en-US" sz="2800">
                <a:solidFill>
                  <a:schemeClr val="dk1"/>
                </a:solidFill>
              </a:rPr>
              <a:t>Prescribed Fire</a:t>
            </a:r>
            <a:endParaRPr sz="2800">
              <a:solidFill>
                <a:schemeClr val="dk1"/>
              </a:solidFill>
            </a:endParaRPr>
          </a:p>
          <a:p>
            <a:pPr indent="-406400" lvl="0" marL="457200" rtl="0" algn="l">
              <a:lnSpc>
                <a:spcPct val="115000"/>
              </a:lnSpc>
              <a:spcBef>
                <a:spcPts val="0"/>
              </a:spcBef>
              <a:spcAft>
                <a:spcPts val="0"/>
              </a:spcAft>
              <a:buClr>
                <a:schemeClr val="dk1"/>
              </a:buClr>
              <a:buSzPts val="2800"/>
              <a:buAutoNum type="arabicPeriod"/>
            </a:pPr>
            <a:r>
              <a:rPr lang="en-US" sz="2800">
                <a:solidFill>
                  <a:schemeClr val="dk1"/>
                </a:solidFill>
              </a:rPr>
              <a:t>Reforestation (planting oak trees)</a:t>
            </a:r>
            <a:endParaRPr sz="2800">
              <a:solidFill>
                <a:schemeClr val="dk1"/>
              </a:solidFill>
            </a:endParaRPr>
          </a:p>
          <a:p>
            <a:pPr indent="0" lvl="0" marL="457200" rtl="0" algn="l">
              <a:spcBef>
                <a:spcPts val="0"/>
              </a:spcBef>
              <a:spcAft>
                <a:spcPts val="0"/>
              </a:spcAft>
              <a:buNone/>
            </a:pPr>
            <a:r>
              <a:t/>
            </a:r>
            <a:endParaRPr sz="2800">
              <a:solidFill>
                <a:schemeClr val="dk1"/>
              </a:solidFill>
            </a:endParaRPr>
          </a:p>
          <a:p>
            <a:pPr indent="0" lvl="0" marL="457200" rtl="0" algn="l">
              <a:spcBef>
                <a:spcPts val="0"/>
              </a:spcBef>
              <a:spcAft>
                <a:spcPts val="0"/>
              </a:spcAft>
              <a:buNone/>
            </a:pPr>
            <a:r>
              <a:t/>
            </a:r>
            <a:endParaRPr sz="2800">
              <a:solidFill>
                <a:schemeClr val="dk1"/>
              </a:solidFill>
            </a:endParaRPr>
          </a:p>
        </p:txBody>
      </p:sp>
      <p:pic>
        <p:nvPicPr>
          <p:cNvPr id="323" name="Google Shape;323;g2873146c091_0_545"/>
          <p:cNvPicPr preferRelativeResize="0"/>
          <p:nvPr/>
        </p:nvPicPr>
        <p:blipFill rotWithShape="1">
          <a:blip r:embed="rId3">
            <a:alphaModFix/>
          </a:blip>
          <a:srcRect b="22019" l="11418" r="0" t="14940"/>
          <a:stretch/>
        </p:blipFill>
        <p:spPr>
          <a:xfrm>
            <a:off x="8505650" y="263551"/>
            <a:ext cx="3259826" cy="3093325"/>
          </a:xfrm>
          <a:prstGeom prst="rect">
            <a:avLst/>
          </a:prstGeom>
          <a:noFill/>
          <a:ln cap="flat" cmpd="sng" w="28575">
            <a:solidFill>
              <a:schemeClr val="dk2"/>
            </a:solidFill>
            <a:prstDash val="solid"/>
            <a:round/>
            <a:headEnd len="sm" w="sm" type="none"/>
            <a:tailEnd len="sm" w="sm" type="none"/>
          </a:ln>
        </p:spPr>
      </p:pic>
      <p:pic>
        <p:nvPicPr>
          <p:cNvPr id="324" name="Google Shape;324;g2873146c091_0_545"/>
          <p:cNvPicPr preferRelativeResize="0"/>
          <p:nvPr/>
        </p:nvPicPr>
        <p:blipFill>
          <a:blip r:embed="rId4">
            <a:alphaModFix/>
          </a:blip>
          <a:stretch>
            <a:fillRect/>
          </a:stretch>
        </p:blipFill>
        <p:spPr>
          <a:xfrm>
            <a:off x="7509702" y="3451400"/>
            <a:ext cx="4255776" cy="2812351"/>
          </a:xfrm>
          <a:prstGeom prst="rect">
            <a:avLst/>
          </a:prstGeom>
          <a:noFill/>
          <a:ln cap="flat" cmpd="sng" w="28575">
            <a:solidFill>
              <a:schemeClr val="dk2"/>
            </a:solidFill>
            <a:prstDash val="solid"/>
            <a:round/>
            <a:headEnd len="sm" w="sm" type="none"/>
            <a:tailEnd len="sm" w="sm" type="none"/>
          </a:ln>
        </p:spPr>
      </p:pic>
      <p:pic>
        <p:nvPicPr>
          <p:cNvPr id="325" name="Google Shape;325;g2873146c091_0_545"/>
          <p:cNvPicPr preferRelativeResize="0"/>
          <p:nvPr/>
        </p:nvPicPr>
        <p:blipFill rotWithShape="1">
          <a:blip r:embed="rId5">
            <a:alphaModFix/>
          </a:blip>
          <a:srcRect b="14987" l="8730" r="12186" t="0"/>
          <a:stretch/>
        </p:blipFill>
        <p:spPr>
          <a:xfrm>
            <a:off x="5150449" y="3451388"/>
            <a:ext cx="2244000" cy="2937226"/>
          </a:xfrm>
          <a:prstGeom prst="rect">
            <a:avLst/>
          </a:prstGeom>
          <a:noFill/>
          <a:ln cap="flat" cmpd="sng" w="28575">
            <a:solidFill>
              <a:schemeClr val="dk2"/>
            </a:solidFill>
            <a:prstDash val="solid"/>
            <a:round/>
            <a:headEnd len="sm" w="sm" type="none"/>
            <a:tailEnd len="sm" w="sm" type="none"/>
          </a:ln>
        </p:spPr>
      </p:pic>
      <p:pic>
        <p:nvPicPr>
          <p:cNvPr id="326" name="Google Shape;326;g2873146c091_0_545"/>
          <p:cNvPicPr preferRelativeResize="0"/>
          <p:nvPr/>
        </p:nvPicPr>
        <p:blipFill>
          <a:blip r:embed="rId6">
            <a:alphaModFix/>
          </a:blip>
          <a:stretch>
            <a:fillRect/>
          </a:stretch>
        </p:blipFill>
        <p:spPr>
          <a:xfrm>
            <a:off x="5245825" y="888813"/>
            <a:ext cx="3259827" cy="2444874"/>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30" name="Shape 330"/>
        <p:cNvGrpSpPr/>
        <p:nvPr/>
      </p:nvGrpSpPr>
      <p:grpSpPr>
        <a:xfrm>
          <a:off x="0" y="0"/>
          <a:ext cx="0" cy="0"/>
          <a:chOff x="0" y="0"/>
          <a:chExt cx="0" cy="0"/>
        </a:xfrm>
      </p:grpSpPr>
      <p:sp>
        <p:nvSpPr>
          <p:cNvPr id="331" name="Google Shape;331;g2c819be032b_0_158"/>
          <p:cNvSpPr/>
          <p:nvPr/>
        </p:nvSpPr>
        <p:spPr>
          <a:xfrm>
            <a:off x="5825" y="205646"/>
            <a:ext cx="12190095" cy="1759966"/>
          </a:xfrm>
          <a:custGeom>
            <a:rect b="b" l="l" r="r" t="t"/>
            <a:pathLst>
              <a:path extrusionOk="0" h="1320800" w="6858000">
                <a:moveTo>
                  <a:pt x="6858000" y="0"/>
                </a:moveTo>
                <a:lnTo>
                  <a:pt x="0" y="0"/>
                </a:lnTo>
                <a:lnTo>
                  <a:pt x="0" y="1320800"/>
                </a:lnTo>
                <a:lnTo>
                  <a:pt x="6858000" y="1320800"/>
                </a:lnTo>
                <a:lnTo>
                  <a:pt x="6858000" y="0"/>
                </a:lnTo>
                <a:close/>
              </a:path>
            </a:pathLst>
          </a:custGeom>
          <a:solidFill>
            <a:srgbClr val="121D0A">
              <a:alpha val="61180"/>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2300"/>
          </a:p>
        </p:txBody>
      </p:sp>
      <p:sp>
        <p:nvSpPr>
          <p:cNvPr id="332" name="Google Shape;332;g2c819be032b_0_158"/>
          <p:cNvSpPr txBox="1"/>
          <p:nvPr>
            <p:ph type="title"/>
          </p:nvPr>
        </p:nvSpPr>
        <p:spPr>
          <a:xfrm>
            <a:off x="1759925" y="667268"/>
            <a:ext cx="8670000" cy="836700"/>
          </a:xfrm>
          <a:prstGeom prst="rect">
            <a:avLst/>
          </a:prstGeom>
          <a:noFill/>
          <a:ln>
            <a:noFill/>
          </a:ln>
        </p:spPr>
        <p:txBody>
          <a:bodyPr anchorCtr="0" anchor="t" bIns="0" lIns="0" spcFirstLastPara="1" rIns="0" wrap="square" tIns="20700">
            <a:spAutoFit/>
          </a:bodyPr>
          <a:lstStyle/>
          <a:p>
            <a:pPr indent="0" lvl="0" marL="38100" rtl="0" algn="l">
              <a:lnSpc>
                <a:spcPct val="100000"/>
              </a:lnSpc>
              <a:spcBef>
                <a:spcPts val="0"/>
              </a:spcBef>
              <a:spcAft>
                <a:spcPts val="0"/>
              </a:spcAft>
              <a:buClr>
                <a:schemeClr val="dk1"/>
              </a:buClr>
              <a:buFont typeface="Arial"/>
              <a:buNone/>
            </a:pPr>
            <a:r>
              <a:rPr lang="en-US" sz="5300">
                <a:solidFill>
                  <a:schemeClr val="lt1"/>
                </a:solidFill>
              </a:rPr>
              <a:t>Question and Hypothesis</a:t>
            </a:r>
            <a:endParaRPr sz="7900">
              <a:solidFill>
                <a:schemeClr val="lt1"/>
              </a:solidFill>
            </a:endParaRPr>
          </a:p>
        </p:txBody>
      </p:sp>
      <p:sp>
        <p:nvSpPr>
          <p:cNvPr id="333" name="Google Shape;333;g2c819be032b_0_158"/>
          <p:cNvSpPr txBox="1"/>
          <p:nvPr/>
        </p:nvSpPr>
        <p:spPr>
          <a:xfrm>
            <a:off x="433300" y="2272600"/>
            <a:ext cx="10817700" cy="4017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2800" u="sng">
                <a:solidFill>
                  <a:schemeClr val="dk1"/>
                </a:solidFill>
              </a:rPr>
              <a:t>Scientific Question:</a:t>
            </a:r>
            <a:endParaRPr sz="2800" u="sng">
              <a:solidFill>
                <a:schemeClr val="dk1"/>
              </a:solidFill>
            </a:endParaRPr>
          </a:p>
          <a:p>
            <a:pPr indent="0" lvl="0" marL="0" rtl="0" algn="l">
              <a:lnSpc>
                <a:spcPct val="115000"/>
              </a:lnSpc>
              <a:spcBef>
                <a:spcPts val="0"/>
              </a:spcBef>
              <a:spcAft>
                <a:spcPts val="0"/>
              </a:spcAft>
              <a:buNone/>
            </a:pPr>
            <a:r>
              <a:t/>
            </a:r>
            <a:endParaRPr sz="2800" u="sng">
              <a:solidFill>
                <a:schemeClr val="dk1"/>
              </a:solidFill>
            </a:endParaRPr>
          </a:p>
          <a:p>
            <a:pPr indent="0" lvl="0" marL="0" rtl="0" algn="l">
              <a:lnSpc>
                <a:spcPct val="115000"/>
              </a:lnSpc>
              <a:spcBef>
                <a:spcPts val="0"/>
              </a:spcBef>
              <a:spcAft>
                <a:spcPts val="0"/>
              </a:spcAft>
              <a:buNone/>
            </a:pPr>
            <a:r>
              <a:t/>
            </a:r>
            <a:endParaRPr sz="2800">
              <a:solidFill>
                <a:schemeClr val="dk1"/>
              </a:solidFill>
            </a:endParaRPr>
          </a:p>
          <a:p>
            <a:pPr indent="0" lvl="0" marL="0" rtl="0" algn="l">
              <a:lnSpc>
                <a:spcPct val="115000"/>
              </a:lnSpc>
              <a:spcBef>
                <a:spcPts val="0"/>
              </a:spcBef>
              <a:spcAft>
                <a:spcPts val="0"/>
              </a:spcAft>
              <a:buNone/>
            </a:pPr>
            <a:r>
              <a:rPr lang="en-US" sz="2800" u="sng">
                <a:solidFill>
                  <a:schemeClr val="dk1"/>
                </a:solidFill>
              </a:rPr>
              <a:t>What is the hypothesis?</a:t>
            </a:r>
            <a:r>
              <a:rPr lang="en-US" sz="2800">
                <a:solidFill>
                  <a:schemeClr val="dk1"/>
                </a:solidFill>
              </a:rPr>
              <a:t> </a:t>
            </a:r>
            <a:endParaRPr sz="2800">
              <a:solidFill>
                <a:schemeClr val="dk1"/>
              </a:solidFill>
            </a:endParaRPr>
          </a:p>
          <a:p>
            <a:pPr indent="0" lvl="0" marL="457200" rtl="0" algn="l">
              <a:lnSpc>
                <a:spcPct val="115000"/>
              </a:lnSpc>
              <a:spcBef>
                <a:spcPts val="0"/>
              </a:spcBef>
              <a:spcAft>
                <a:spcPts val="0"/>
              </a:spcAft>
              <a:buNone/>
            </a:pPr>
            <a:r>
              <a:t/>
            </a:r>
            <a:endParaRPr sz="2800">
              <a:solidFill>
                <a:schemeClr val="dk1"/>
              </a:solidFill>
            </a:endParaRPr>
          </a:p>
          <a:p>
            <a:pPr indent="0" lvl="0" marL="0" rtl="0" algn="l">
              <a:spcBef>
                <a:spcPts val="0"/>
              </a:spcBef>
              <a:spcAft>
                <a:spcPts val="0"/>
              </a:spcAft>
              <a:buNone/>
            </a:pPr>
            <a:r>
              <a:t/>
            </a:r>
            <a:endParaRPr sz="280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37" name="Shape 337"/>
        <p:cNvGrpSpPr/>
        <p:nvPr/>
      </p:nvGrpSpPr>
      <p:grpSpPr>
        <a:xfrm>
          <a:off x="0" y="0"/>
          <a:ext cx="0" cy="0"/>
          <a:chOff x="0" y="0"/>
          <a:chExt cx="0" cy="0"/>
        </a:xfrm>
      </p:grpSpPr>
      <p:sp>
        <p:nvSpPr>
          <p:cNvPr id="338" name="Google Shape;338;g2c819be032b_0_266"/>
          <p:cNvSpPr/>
          <p:nvPr/>
        </p:nvSpPr>
        <p:spPr>
          <a:xfrm>
            <a:off x="5825" y="205646"/>
            <a:ext cx="12190095" cy="1759966"/>
          </a:xfrm>
          <a:custGeom>
            <a:rect b="b" l="l" r="r" t="t"/>
            <a:pathLst>
              <a:path extrusionOk="0" h="1320800" w="6858000">
                <a:moveTo>
                  <a:pt x="6858000" y="0"/>
                </a:moveTo>
                <a:lnTo>
                  <a:pt x="0" y="0"/>
                </a:lnTo>
                <a:lnTo>
                  <a:pt x="0" y="1320800"/>
                </a:lnTo>
                <a:lnTo>
                  <a:pt x="6858000" y="1320800"/>
                </a:lnTo>
                <a:lnTo>
                  <a:pt x="6858000" y="0"/>
                </a:lnTo>
                <a:close/>
              </a:path>
            </a:pathLst>
          </a:custGeom>
          <a:solidFill>
            <a:srgbClr val="121D0A">
              <a:alpha val="61180"/>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2300"/>
          </a:p>
        </p:txBody>
      </p:sp>
      <p:sp>
        <p:nvSpPr>
          <p:cNvPr id="339" name="Google Shape;339;g2c819be032b_0_266"/>
          <p:cNvSpPr txBox="1"/>
          <p:nvPr>
            <p:ph type="title"/>
          </p:nvPr>
        </p:nvSpPr>
        <p:spPr>
          <a:xfrm>
            <a:off x="1759925" y="667268"/>
            <a:ext cx="8670000" cy="836700"/>
          </a:xfrm>
          <a:prstGeom prst="rect">
            <a:avLst/>
          </a:prstGeom>
          <a:noFill/>
          <a:ln>
            <a:noFill/>
          </a:ln>
        </p:spPr>
        <p:txBody>
          <a:bodyPr anchorCtr="0" anchor="t" bIns="0" lIns="0" spcFirstLastPara="1" rIns="0" wrap="square" tIns="20700">
            <a:spAutoFit/>
          </a:bodyPr>
          <a:lstStyle/>
          <a:p>
            <a:pPr indent="0" lvl="0" marL="38100" rtl="0" algn="l">
              <a:lnSpc>
                <a:spcPct val="100000"/>
              </a:lnSpc>
              <a:spcBef>
                <a:spcPts val="0"/>
              </a:spcBef>
              <a:spcAft>
                <a:spcPts val="0"/>
              </a:spcAft>
              <a:buNone/>
            </a:pPr>
            <a:r>
              <a:rPr lang="en-US" sz="5300">
                <a:solidFill>
                  <a:schemeClr val="lt1"/>
                </a:solidFill>
              </a:rPr>
              <a:t>Question and Hypothesis</a:t>
            </a:r>
            <a:endParaRPr sz="7900">
              <a:solidFill>
                <a:schemeClr val="lt1"/>
              </a:solidFill>
            </a:endParaRPr>
          </a:p>
        </p:txBody>
      </p:sp>
      <p:sp>
        <p:nvSpPr>
          <p:cNvPr id="340" name="Google Shape;340;g2c819be032b_0_266"/>
          <p:cNvSpPr txBox="1"/>
          <p:nvPr/>
        </p:nvSpPr>
        <p:spPr>
          <a:xfrm>
            <a:off x="433300" y="2272600"/>
            <a:ext cx="10817700" cy="4017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2800" u="sng">
                <a:solidFill>
                  <a:schemeClr val="dk1"/>
                </a:solidFill>
              </a:rPr>
              <a:t>Scientific Question:</a:t>
            </a:r>
            <a:r>
              <a:rPr lang="en-US" sz="2800">
                <a:solidFill>
                  <a:schemeClr val="dk1"/>
                </a:solidFill>
              </a:rPr>
              <a:t> What is the effect of prescribed fire as a management technique on the biodiversity of MSF?</a:t>
            </a:r>
            <a:endParaRPr sz="2800">
              <a:solidFill>
                <a:schemeClr val="dk1"/>
              </a:solidFill>
            </a:endParaRPr>
          </a:p>
          <a:p>
            <a:pPr indent="0" lvl="0" marL="0" rtl="0" algn="l">
              <a:lnSpc>
                <a:spcPct val="115000"/>
              </a:lnSpc>
              <a:spcBef>
                <a:spcPts val="0"/>
              </a:spcBef>
              <a:spcAft>
                <a:spcPts val="0"/>
              </a:spcAft>
              <a:buNone/>
            </a:pPr>
            <a:r>
              <a:t/>
            </a:r>
            <a:endParaRPr sz="2800" u="sng">
              <a:solidFill>
                <a:schemeClr val="dk1"/>
              </a:solidFill>
            </a:endParaRPr>
          </a:p>
          <a:p>
            <a:pPr indent="0" lvl="0" marL="0" rtl="0" algn="l">
              <a:lnSpc>
                <a:spcPct val="115000"/>
              </a:lnSpc>
              <a:spcBef>
                <a:spcPts val="0"/>
              </a:spcBef>
              <a:spcAft>
                <a:spcPts val="0"/>
              </a:spcAft>
              <a:buNone/>
            </a:pPr>
            <a:r>
              <a:t/>
            </a:r>
            <a:endParaRPr sz="2800">
              <a:solidFill>
                <a:schemeClr val="dk1"/>
              </a:solidFill>
            </a:endParaRPr>
          </a:p>
          <a:p>
            <a:pPr indent="0" lvl="0" marL="0" rtl="0" algn="l">
              <a:lnSpc>
                <a:spcPct val="115000"/>
              </a:lnSpc>
              <a:spcBef>
                <a:spcPts val="0"/>
              </a:spcBef>
              <a:spcAft>
                <a:spcPts val="0"/>
              </a:spcAft>
              <a:buNone/>
            </a:pPr>
            <a:r>
              <a:rPr lang="en-US" sz="2800" u="sng">
                <a:solidFill>
                  <a:schemeClr val="dk1"/>
                </a:solidFill>
              </a:rPr>
              <a:t>What is the hypothesis?</a:t>
            </a:r>
            <a:r>
              <a:rPr lang="en-US" sz="2800">
                <a:solidFill>
                  <a:schemeClr val="dk1"/>
                </a:solidFill>
              </a:rPr>
              <a:t> B</a:t>
            </a:r>
            <a:r>
              <a:rPr lang="en-US" sz="2800">
                <a:solidFill>
                  <a:schemeClr val="dk1"/>
                </a:solidFill>
              </a:rPr>
              <a:t>iodiversity will be higher in plots where p</a:t>
            </a:r>
            <a:r>
              <a:rPr lang="en-US" sz="2800">
                <a:solidFill>
                  <a:schemeClr val="dk1"/>
                </a:solidFill>
              </a:rPr>
              <a:t>rescribed fire has been used.</a:t>
            </a:r>
            <a:endParaRPr sz="2800">
              <a:solidFill>
                <a:schemeClr val="dk1"/>
              </a:solidFill>
            </a:endParaRPr>
          </a:p>
          <a:p>
            <a:pPr indent="0" lvl="0" marL="457200" rtl="0" algn="l">
              <a:lnSpc>
                <a:spcPct val="115000"/>
              </a:lnSpc>
              <a:spcBef>
                <a:spcPts val="0"/>
              </a:spcBef>
              <a:spcAft>
                <a:spcPts val="0"/>
              </a:spcAft>
              <a:buNone/>
            </a:pPr>
            <a:r>
              <a:t/>
            </a:r>
            <a:endParaRPr sz="2800">
              <a:solidFill>
                <a:schemeClr val="dk1"/>
              </a:solidFill>
            </a:endParaRPr>
          </a:p>
          <a:p>
            <a:pPr indent="0" lvl="0" marL="0" rtl="0" algn="l">
              <a:spcBef>
                <a:spcPts val="0"/>
              </a:spcBef>
              <a:spcAft>
                <a:spcPts val="0"/>
              </a:spcAft>
              <a:buNone/>
            </a:pPr>
            <a:r>
              <a:t/>
            </a:r>
            <a:endParaRPr sz="28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4" name="Shape 344"/>
        <p:cNvGrpSpPr/>
        <p:nvPr/>
      </p:nvGrpSpPr>
      <p:grpSpPr>
        <a:xfrm>
          <a:off x="0" y="0"/>
          <a:ext cx="0" cy="0"/>
          <a:chOff x="0" y="0"/>
          <a:chExt cx="0" cy="0"/>
        </a:xfrm>
      </p:grpSpPr>
      <p:sp>
        <p:nvSpPr>
          <p:cNvPr id="345" name="Google Shape;345;g2c2d8ba8ff5_0_13"/>
          <p:cNvSpPr txBox="1"/>
          <p:nvPr>
            <p:ph type="title"/>
          </p:nvPr>
        </p:nvSpPr>
        <p:spPr>
          <a:xfrm>
            <a:off x="831850" y="1871481"/>
            <a:ext cx="10515600" cy="2852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800"/>
              <a:buFont typeface="Arial"/>
              <a:buNone/>
            </a:pPr>
            <a:r>
              <a:rPr lang="en-US"/>
              <a:t>Exploring Measures of Biodiversity</a:t>
            </a:r>
            <a:endParaRPr/>
          </a:p>
        </p:txBody>
      </p:sp>
      <p:sp>
        <p:nvSpPr>
          <p:cNvPr id="346" name="Google Shape;346;g2c2d8ba8ff5_0_13"/>
          <p:cNvSpPr txBox="1"/>
          <p:nvPr>
            <p:ph idx="1" type="body"/>
          </p:nvPr>
        </p:nvSpPr>
        <p:spPr>
          <a:xfrm>
            <a:off x="831850" y="4695339"/>
            <a:ext cx="10515600" cy="1500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None/>
            </a:pPr>
            <a:r>
              <a:rPr lang="en-US"/>
              <a:t>Three forest layers to observe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0" name="Shape 350"/>
        <p:cNvGrpSpPr/>
        <p:nvPr/>
      </p:nvGrpSpPr>
      <p:grpSpPr>
        <a:xfrm>
          <a:off x="0" y="0"/>
          <a:ext cx="0" cy="0"/>
          <a:chOff x="0" y="0"/>
          <a:chExt cx="0" cy="0"/>
        </a:xfrm>
      </p:grpSpPr>
      <p:sp>
        <p:nvSpPr>
          <p:cNvPr id="351" name="Google Shape;351;g2c2d8ba8ff5_0_25"/>
          <p:cNvSpPr txBox="1"/>
          <p:nvPr>
            <p:ph type="title"/>
          </p:nvPr>
        </p:nvSpPr>
        <p:spPr>
          <a:xfrm>
            <a:off x="458825" y="178476"/>
            <a:ext cx="10515600" cy="1204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800"/>
              <a:buFont typeface="Arial"/>
              <a:buNone/>
            </a:pPr>
            <a:r>
              <a:rPr lang="en-US"/>
              <a:t>Layers of the Forest</a:t>
            </a:r>
            <a:endParaRPr/>
          </a:p>
        </p:txBody>
      </p:sp>
      <p:sp>
        <p:nvSpPr>
          <p:cNvPr id="352" name="Google Shape;352;g2c2d8ba8ff5_0_25"/>
          <p:cNvSpPr txBox="1"/>
          <p:nvPr>
            <p:ph idx="1" type="body"/>
          </p:nvPr>
        </p:nvSpPr>
        <p:spPr>
          <a:xfrm>
            <a:off x="573450" y="1720125"/>
            <a:ext cx="3460800" cy="1841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None/>
            </a:pPr>
            <a:r>
              <a:rPr lang="en-US"/>
              <a:t>Three layers to observe</a:t>
            </a:r>
            <a:endParaRPr/>
          </a:p>
          <a:p>
            <a:pPr indent="0" lvl="0" marL="0" rtl="0" algn="l">
              <a:spcBef>
                <a:spcPts val="0"/>
              </a:spcBef>
              <a:spcAft>
                <a:spcPts val="0"/>
              </a:spcAft>
              <a:buClr>
                <a:schemeClr val="lt1"/>
              </a:buClr>
              <a:buSzPts val="2400"/>
              <a:buNone/>
            </a:pPr>
            <a:r>
              <a:t/>
            </a:r>
            <a:endParaRPr/>
          </a:p>
          <a:p>
            <a:pPr indent="0" lvl="0" marL="0" rtl="0" algn="l">
              <a:spcBef>
                <a:spcPts val="0"/>
              </a:spcBef>
              <a:spcAft>
                <a:spcPts val="0"/>
              </a:spcAft>
              <a:buClr>
                <a:schemeClr val="lt1"/>
              </a:buClr>
              <a:buSzPts val="2400"/>
              <a:buNone/>
            </a:pPr>
            <a:r>
              <a:rPr lang="en-US"/>
              <a:t>Also called Zone 1</a:t>
            </a:r>
            <a:endParaRPr/>
          </a:p>
          <a:p>
            <a:pPr indent="457200" lvl="0" marL="914400" rtl="0" algn="l">
              <a:spcBef>
                <a:spcPts val="0"/>
              </a:spcBef>
              <a:spcAft>
                <a:spcPts val="0"/>
              </a:spcAft>
              <a:buClr>
                <a:schemeClr val="lt1"/>
              </a:buClr>
              <a:buSzPts val="2400"/>
              <a:buNone/>
            </a:pPr>
            <a:r>
              <a:rPr lang="en-US"/>
              <a:t>  Zone 2</a:t>
            </a:r>
            <a:endParaRPr/>
          </a:p>
          <a:p>
            <a:pPr indent="0" lvl="0" marL="1371600" rtl="0" algn="l">
              <a:spcBef>
                <a:spcPts val="0"/>
              </a:spcBef>
              <a:spcAft>
                <a:spcPts val="0"/>
              </a:spcAft>
              <a:buClr>
                <a:schemeClr val="lt1"/>
              </a:buClr>
              <a:buSzPts val="2400"/>
              <a:buNone/>
            </a:pPr>
            <a:r>
              <a:rPr lang="en-US"/>
              <a:t>  Zone 3</a:t>
            </a:r>
            <a:endParaRPr/>
          </a:p>
        </p:txBody>
      </p:sp>
      <p:pic>
        <p:nvPicPr>
          <p:cNvPr id="353" name="Google Shape;353;g2c2d8ba8ff5_0_25"/>
          <p:cNvPicPr preferRelativeResize="0"/>
          <p:nvPr/>
        </p:nvPicPr>
        <p:blipFill>
          <a:blip r:embed="rId3">
            <a:alphaModFix/>
          </a:blip>
          <a:stretch>
            <a:fillRect/>
          </a:stretch>
        </p:blipFill>
        <p:spPr>
          <a:xfrm>
            <a:off x="4651400" y="1462750"/>
            <a:ext cx="6179925" cy="50494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7" name="Shape 357"/>
        <p:cNvGrpSpPr/>
        <p:nvPr/>
      </p:nvGrpSpPr>
      <p:grpSpPr>
        <a:xfrm>
          <a:off x="0" y="0"/>
          <a:ext cx="0" cy="0"/>
          <a:chOff x="0" y="0"/>
          <a:chExt cx="0" cy="0"/>
        </a:xfrm>
      </p:grpSpPr>
      <p:sp>
        <p:nvSpPr>
          <p:cNvPr id="358" name="Google Shape;358;g2873146c091_0_396"/>
          <p:cNvSpPr txBox="1"/>
          <p:nvPr>
            <p:ph type="title"/>
          </p:nvPr>
        </p:nvSpPr>
        <p:spPr>
          <a:xfrm>
            <a:off x="458825" y="178476"/>
            <a:ext cx="10515600" cy="1204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800"/>
              <a:buFont typeface="Arial"/>
              <a:buNone/>
            </a:pPr>
            <a:r>
              <a:rPr lang="en-US"/>
              <a:t>Layers of the Forest</a:t>
            </a:r>
            <a:endParaRPr/>
          </a:p>
        </p:txBody>
      </p:sp>
      <p:sp>
        <p:nvSpPr>
          <p:cNvPr id="359" name="Google Shape;359;g2873146c091_0_396"/>
          <p:cNvSpPr txBox="1"/>
          <p:nvPr>
            <p:ph idx="1" type="body"/>
          </p:nvPr>
        </p:nvSpPr>
        <p:spPr>
          <a:xfrm>
            <a:off x="559250" y="1297000"/>
            <a:ext cx="4173600" cy="46341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lt1"/>
              </a:buClr>
              <a:buSzPts val="2400"/>
              <a:buNone/>
            </a:pPr>
            <a:r>
              <a:rPr lang="en-US" sz="3200"/>
              <a:t>Forest Floor (Zone 1):</a:t>
            </a:r>
            <a:endParaRPr sz="3200"/>
          </a:p>
          <a:p>
            <a:pPr indent="0" lvl="0" marL="0" rtl="0" algn="l">
              <a:lnSpc>
                <a:spcPct val="90000"/>
              </a:lnSpc>
              <a:spcBef>
                <a:spcPts val="0"/>
              </a:spcBef>
              <a:spcAft>
                <a:spcPts val="0"/>
              </a:spcAft>
              <a:buClr>
                <a:schemeClr val="lt1"/>
              </a:buClr>
              <a:buSzPts val="2400"/>
              <a:buNone/>
            </a:pPr>
            <a:r>
              <a:t/>
            </a:r>
            <a:endParaRPr/>
          </a:p>
          <a:p>
            <a:pPr indent="-381000" lvl="0" marL="457200" rtl="0" algn="l">
              <a:lnSpc>
                <a:spcPct val="115000"/>
              </a:lnSpc>
              <a:spcBef>
                <a:spcPts val="0"/>
              </a:spcBef>
              <a:spcAft>
                <a:spcPts val="0"/>
              </a:spcAft>
              <a:buSzPts val="2400"/>
              <a:buChar char="●"/>
            </a:pPr>
            <a:r>
              <a:rPr b="1" lang="en-US"/>
              <a:t>Herbaceous</a:t>
            </a:r>
            <a:r>
              <a:rPr lang="en-US"/>
              <a:t> plants (plants without a woody stem, or “</a:t>
            </a:r>
            <a:r>
              <a:rPr b="1" lang="en-US"/>
              <a:t>herbs</a:t>
            </a:r>
            <a:r>
              <a:rPr lang="en-US"/>
              <a:t>”)</a:t>
            </a:r>
            <a:endParaRPr/>
          </a:p>
          <a:p>
            <a:pPr indent="-381000" lvl="0" marL="457200" rtl="0" algn="l">
              <a:lnSpc>
                <a:spcPct val="115000"/>
              </a:lnSpc>
              <a:spcBef>
                <a:spcPts val="0"/>
              </a:spcBef>
              <a:spcAft>
                <a:spcPts val="0"/>
              </a:spcAft>
              <a:buSzPts val="2400"/>
              <a:buChar char="●"/>
            </a:pPr>
            <a:r>
              <a:rPr lang="en-US"/>
              <a:t>EX: Ferns and wildflowers </a:t>
            </a:r>
            <a:endParaRPr/>
          </a:p>
          <a:p>
            <a:pPr indent="-381000" lvl="0" marL="457200" rtl="0" algn="l">
              <a:lnSpc>
                <a:spcPct val="115000"/>
              </a:lnSpc>
              <a:spcBef>
                <a:spcPts val="0"/>
              </a:spcBef>
              <a:spcAft>
                <a:spcPts val="0"/>
              </a:spcAft>
              <a:buSzPts val="2400"/>
              <a:buChar char="●"/>
            </a:pPr>
            <a:r>
              <a:rPr lang="en-US"/>
              <a:t>Important food source for animals</a:t>
            </a:r>
            <a:endParaRPr/>
          </a:p>
          <a:p>
            <a:pPr indent="-381000" lvl="0" marL="457200" rtl="0" algn="l">
              <a:lnSpc>
                <a:spcPct val="115000"/>
              </a:lnSpc>
              <a:spcBef>
                <a:spcPts val="0"/>
              </a:spcBef>
              <a:spcAft>
                <a:spcPts val="0"/>
              </a:spcAft>
              <a:buSzPts val="2400"/>
              <a:buChar char="●"/>
            </a:pPr>
            <a:r>
              <a:rPr lang="en-US"/>
              <a:t>Shows how much moisture and sunlight received</a:t>
            </a:r>
            <a:endParaRPr/>
          </a:p>
          <a:p>
            <a:pPr indent="0" lvl="0" marL="0" rtl="0" algn="l">
              <a:lnSpc>
                <a:spcPct val="90000"/>
              </a:lnSpc>
              <a:spcBef>
                <a:spcPts val="0"/>
              </a:spcBef>
              <a:spcAft>
                <a:spcPts val="0"/>
              </a:spcAft>
              <a:buClr>
                <a:schemeClr val="lt1"/>
              </a:buClr>
              <a:buSzPts val="2400"/>
              <a:buNone/>
            </a:pPr>
            <a:r>
              <a:t/>
            </a:r>
            <a:endParaRPr/>
          </a:p>
        </p:txBody>
      </p:sp>
      <p:pic>
        <p:nvPicPr>
          <p:cNvPr id="360" name="Google Shape;360;g2873146c091_0_396"/>
          <p:cNvPicPr preferRelativeResize="0"/>
          <p:nvPr/>
        </p:nvPicPr>
        <p:blipFill rotWithShape="1">
          <a:blip r:embed="rId3">
            <a:alphaModFix/>
          </a:blip>
          <a:srcRect b="0" l="0" r="0" t="68319"/>
          <a:stretch/>
        </p:blipFill>
        <p:spPr>
          <a:xfrm>
            <a:off x="4794500" y="3879500"/>
            <a:ext cx="6179925" cy="1599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3"/>
          <p:cNvSpPr txBox="1"/>
          <p:nvPr>
            <p:ph type="title"/>
          </p:nvPr>
        </p:nvSpPr>
        <p:spPr>
          <a:xfrm>
            <a:off x="831850" y="1871481"/>
            <a:ext cx="10515600" cy="285273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800"/>
              <a:buFont typeface="Arial"/>
              <a:buNone/>
            </a:pPr>
            <a:r>
              <a:rPr lang="en-US"/>
              <a:t>Research Background</a:t>
            </a:r>
            <a:endParaRPr/>
          </a:p>
        </p:txBody>
      </p:sp>
      <p:sp>
        <p:nvSpPr>
          <p:cNvPr id="239" name="Google Shape;239;p3"/>
          <p:cNvSpPr txBox="1"/>
          <p:nvPr>
            <p:ph idx="1" type="body"/>
          </p:nvPr>
        </p:nvSpPr>
        <p:spPr>
          <a:xfrm>
            <a:off x="831850" y="4695339"/>
            <a:ext cx="10515600" cy="15001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None/>
            </a:pPr>
            <a:r>
              <a:rPr lang="en-US"/>
              <a:t>The Value of Midwestern Forests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4" name="Shape 364"/>
        <p:cNvGrpSpPr/>
        <p:nvPr/>
      </p:nvGrpSpPr>
      <p:grpSpPr>
        <a:xfrm>
          <a:off x="0" y="0"/>
          <a:ext cx="0" cy="0"/>
          <a:chOff x="0" y="0"/>
          <a:chExt cx="0" cy="0"/>
        </a:xfrm>
      </p:grpSpPr>
      <p:sp>
        <p:nvSpPr>
          <p:cNvPr id="365" name="Google Shape;365;g2873146c091_0_402"/>
          <p:cNvSpPr txBox="1"/>
          <p:nvPr>
            <p:ph type="title"/>
          </p:nvPr>
        </p:nvSpPr>
        <p:spPr>
          <a:xfrm>
            <a:off x="458825" y="178476"/>
            <a:ext cx="10515600" cy="1204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800"/>
              <a:buFont typeface="Arial"/>
              <a:buNone/>
            </a:pPr>
            <a:r>
              <a:rPr lang="en-US"/>
              <a:t>Layers of the Forest</a:t>
            </a:r>
            <a:endParaRPr/>
          </a:p>
        </p:txBody>
      </p:sp>
      <p:pic>
        <p:nvPicPr>
          <p:cNvPr id="366" name="Google Shape;366;g2873146c091_0_402"/>
          <p:cNvPicPr preferRelativeResize="0"/>
          <p:nvPr/>
        </p:nvPicPr>
        <p:blipFill rotWithShape="1">
          <a:blip r:embed="rId3">
            <a:alphaModFix/>
          </a:blip>
          <a:srcRect b="28554" l="0" r="0" t="45020"/>
          <a:stretch/>
        </p:blipFill>
        <p:spPr>
          <a:xfrm>
            <a:off x="4651400" y="2946900"/>
            <a:ext cx="6179925" cy="1334300"/>
          </a:xfrm>
          <a:prstGeom prst="rect">
            <a:avLst/>
          </a:prstGeom>
          <a:noFill/>
          <a:ln>
            <a:noFill/>
          </a:ln>
        </p:spPr>
      </p:pic>
      <p:sp>
        <p:nvSpPr>
          <p:cNvPr id="367" name="Google Shape;367;g2873146c091_0_402"/>
          <p:cNvSpPr txBox="1"/>
          <p:nvPr>
            <p:ph idx="1" type="body"/>
          </p:nvPr>
        </p:nvSpPr>
        <p:spPr>
          <a:xfrm>
            <a:off x="559250" y="1297000"/>
            <a:ext cx="3460800" cy="5329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400"/>
              <a:buNone/>
            </a:pPr>
            <a:r>
              <a:rPr lang="en-US"/>
              <a:t>Understory (Zone 2):</a:t>
            </a:r>
            <a:endParaRPr/>
          </a:p>
          <a:p>
            <a:pPr indent="0" lvl="0" marL="0" rtl="0" algn="l">
              <a:lnSpc>
                <a:spcPct val="90000"/>
              </a:lnSpc>
              <a:spcBef>
                <a:spcPts val="0"/>
              </a:spcBef>
              <a:spcAft>
                <a:spcPts val="0"/>
              </a:spcAft>
              <a:buClr>
                <a:schemeClr val="lt1"/>
              </a:buClr>
              <a:buSzPts val="2400"/>
              <a:buNone/>
            </a:pPr>
            <a:r>
              <a:t/>
            </a:r>
            <a:endParaRPr/>
          </a:p>
          <a:p>
            <a:pPr indent="-381000" lvl="0" marL="457200" rtl="0" algn="l">
              <a:lnSpc>
                <a:spcPct val="115000"/>
              </a:lnSpc>
              <a:spcBef>
                <a:spcPts val="0"/>
              </a:spcBef>
              <a:spcAft>
                <a:spcPts val="0"/>
              </a:spcAft>
              <a:buSzPts val="2400"/>
              <a:buChar char="●"/>
            </a:pPr>
            <a:r>
              <a:rPr lang="en-US"/>
              <a:t>Plants with woody stems</a:t>
            </a:r>
            <a:endParaRPr/>
          </a:p>
          <a:p>
            <a:pPr indent="-381000" lvl="0" marL="457200" rtl="0" algn="l">
              <a:lnSpc>
                <a:spcPct val="115000"/>
              </a:lnSpc>
              <a:spcBef>
                <a:spcPts val="0"/>
              </a:spcBef>
              <a:spcAft>
                <a:spcPts val="0"/>
              </a:spcAft>
              <a:buSzPts val="2400"/>
              <a:buChar char="●"/>
            </a:pPr>
            <a:r>
              <a:rPr b="1" lang="en-US"/>
              <a:t>Shrubs</a:t>
            </a:r>
            <a:r>
              <a:rPr lang="en-US"/>
              <a:t> (woody plants with several main stems arising out of the ground)</a:t>
            </a:r>
            <a:endParaRPr/>
          </a:p>
          <a:p>
            <a:pPr indent="-381000" lvl="0" marL="457200" rtl="0" algn="l">
              <a:lnSpc>
                <a:spcPct val="115000"/>
              </a:lnSpc>
              <a:spcBef>
                <a:spcPts val="0"/>
              </a:spcBef>
              <a:spcAft>
                <a:spcPts val="0"/>
              </a:spcAft>
              <a:buSzPts val="2400"/>
              <a:buChar char="●"/>
            </a:pPr>
            <a:r>
              <a:rPr lang="en-US"/>
              <a:t>Young trees, called “</a:t>
            </a:r>
            <a:r>
              <a:rPr b="1" lang="en-US"/>
              <a:t>saplings</a:t>
            </a:r>
            <a:r>
              <a:rPr lang="en-US"/>
              <a:t>”</a:t>
            </a:r>
            <a:endParaRPr/>
          </a:p>
          <a:p>
            <a:pPr indent="-381000" lvl="0" marL="457200" rtl="0" algn="l">
              <a:lnSpc>
                <a:spcPct val="115000"/>
              </a:lnSpc>
              <a:spcBef>
                <a:spcPts val="0"/>
              </a:spcBef>
              <a:spcAft>
                <a:spcPts val="0"/>
              </a:spcAft>
              <a:buSzPts val="2400"/>
              <a:buChar char="●"/>
            </a:pPr>
            <a:r>
              <a:rPr lang="en-US"/>
              <a:t>Important shelter and food source for animals</a:t>
            </a:r>
            <a:endParaRPr/>
          </a:p>
          <a:p>
            <a:pPr indent="0" lvl="0" marL="0" rtl="0" algn="l">
              <a:lnSpc>
                <a:spcPct val="90000"/>
              </a:lnSpc>
              <a:spcBef>
                <a:spcPts val="0"/>
              </a:spcBef>
              <a:spcAft>
                <a:spcPts val="0"/>
              </a:spcAft>
              <a:buClr>
                <a:schemeClr val="lt1"/>
              </a:buClr>
              <a:buSzPts val="2400"/>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1" name="Shape 371"/>
        <p:cNvGrpSpPr/>
        <p:nvPr/>
      </p:nvGrpSpPr>
      <p:grpSpPr>
        <a:xfrm>
          <a:off x="0" y="0"/>
          <a:ext cx="0" cy="0"/>
          <a:chOff x="0" y="0"/>
          <a:chExt cx="0" cy="0"/>
        </a:xfrm>
      </p:grpSpPr>
      <p:sp>
        <p:nvSpPr>
          <p:cNvPr id="372" name="Google Shape;372;g2873146c091_0_408"/>
          <p:cNvSpPr txBox="1"/>
          <p:nvPr>
            <p:ph type="title"/>
          </p:nvPr>
        </p:nvSpPr>
        <p:spPr>
          <a:xfrm>
            <a:off x="458825" y="178476"/>
            <a:ext cx="10515600" cy="1204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800"/>
              <a:buFont typeface="Arial"/>
              <a:buNone/>
            </a:pPr>
            <a:r>
              <a:rPr lang="en-US"/>
              <a:t>Layers of the Forest</a:t>
            </a:r>
            <a:endParaRPr/>
          </a:p>
        </p:txBody>
      </p:sp>
      <p:pic>
        <p:nvPicPr>
          <p:cNvPr id="373" name="Google Shape;373;g2873146c091_0_408"/>
          <p:cNvPicPr preferRelativeResize="0"/>
          <p:nvPr/>
        </p:nvPicPr>
        <p:blipFill rotWithShape="1">
          <a:blip r:embed="rId3">
            <a:alphaModFix/>
          </a:blip>
          <a:srcRect b="52421" l="0" r="0" t="0"/>
          <a:stretch/>
        </p:blipFill>
        <p:spPr>
          <a:xfrm>
            <a:off x="4651400" y="1297000"/>
            <a:ext cx="6179925" cy="2402400"/>
          </a:xfrm>
          <a:prstGeom prst="rect">
            <a:avLst/>
          </a:prstGeom>
          <a:noFill/>
          <a:ln>
            <a:noFill/>
          </a:ln>
        </p:spPr>
      </p:pic>
      <p:sp>
        <p:nvSpPr>
          <p:cNvPr id="374" name="Google Shape;374;g2873146c091_0_408"/>
          <p:cNvSpPr txBox="1"/>
          <p:nvPr>
            <p:ph idx="1" type="body"/>
          </p:nvPr>
        </p:nvSpPr>
        <p:spPr>
          <a:xfrm>
            <a:off x="559250" y="1297000"/>
            <a:ext cx="3460800" cy="51507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lt1"/>
              </a:buClr>
              <a:buSzPts val="2400"/>
              <a:buNone/>
            </a:pPr>
            <a:r>
              <a:rPr lang="en-US" sz="3200"/>
              <a:t>Canopy (Zone 3):</a:t>
            </a:r>
            <a:endParaRPr sz="3200"/>
          </a:p>
          <a:p>
            <a:pPr indent="0" lvl="0" marL="0" rtl="0" algn="l">
              <a:lnSpc>
                <a:spcPct val="90000"/>
              </a:lnSpc>
              <a:spcBef>
                <a:spcPts val="0"/>
              </a:spcBef>
              <a:spcAft>
                <a:spcPts val="0"/>
              </a:spcAft>
              <a:buClr>
                <a:schemeClr val="lt1"/>
              </a:buClr>
              <a:buSzPts val="2400"/>
              <a:buNone/>
            </a:pPr>
            <a:r>
              <a:t/>
            </a:r>
            <a:endParaRPr/>
          </a:p>
          <a:p>
            <a:pPr indent="-381000" lvl="0" marL="457200" rtl="0" algn="l">
              <a:lnSpc>
                <a:spcPct val="115000"/>
              </a:lnSpc>
              <a:spcBef>
                <a:spcPts val="0"/>
              </a:spcBef>
              <a:spcAft>
                <a:spcPts val="0"/>
              </a:spcAft>
              <a:buSzPts val="2400"/>
              <a:buChar char="●"/>
            </a:pPr>
            <a:r>
              <a:rPr lang="en-US"/>
              <a:t>Tallest layer in the forest</a:t>
            </a:r>
            <a:endParaRPr/>
          </a:p>
          <a:p>
            <a:pPr indent="-381000" lvl="0" marL="457200" rtl="0" algn="l">
              <a:lnSpc>
                <a:spcPct val="115000"/>
              </a:lnSpc>
              <a:spcBef>
                <a:spcPts val="0"/>
              </a:spcBef>
              <a:spcAft>
                <a:spcPts val="0"/>
              </a:spcAft>
              <a:buSzPts val="2400"/>
              <a:buChar char="●"/>
            </a:pPr>
            <a:r>
              <a:rPr b="1" lang="en-US"/>
              <a:t>Trees </a:t>
            </a:r>
            <a:r>
              <a:rPr lang="en-US"/>
              <a:t>(woody plants with a single trunk supporting branches and leaves)</a:t>
            </a:r>
            <a:endParaRPr/>
          </a:p>
          <a:p>
            <a:pPr indent="-381000" lvl="0" marL="457200" rtl="0" algn="l">
              <a:lnSpc>
                <a:spcPct val="115000"/>
              </a:lnSpc>
              <a:spcBef>
                <a:spcPts val="0"/>
              </a:spcBef>
              <a:spcAft>
                <a:spcPts val="0"/>
              </a:spcAft>
              <a:buSzPts val="2400"/>
              <a:buChar char="●"/>
            </a:pPr>
            <a:r>
              <a:rPr lang="en-US"/>
              <a:t>Important habitat for animals</a:t>
            </a:r>
            <a:endParaRPr/>
          </a:p>
          <a:p>
            <a:pPr indent="-381000" lvl="0" marL="457200" rtl="0" algn="l">
              <a:lnSpc>
                <a:spcPct val="115000"/>
              </a:lnSpc>
              <a:spcBef>
                <a:spcPts val="0"/>
              </a:spcBef>
              <a:spcAft>
                <a:spcPts val="0"/>
              </a:spcAft>
              <a:buSzPts val="2400"/>
              <a:buChar char="●"/>
            </a:pPr>
            <a:r>
              <a:rPr lang="en-US"/>
              <a:t>Harvest these trees for wood products</a:t>
            </a:r>
            <a:endParaRPr/>
          </a:p>
          <a:p>
            <a:pPr indent="0" lvl="0" marL="0" rtl="0" algn="l">
              <a:lnSpc>
                <a:spcPct val="90000"/>
              </a:lnSpc>
              <a:spcBef>
                <a:spcPts val="0"/>
              </a:spcBef>
              <a:spcAft>
                <a:spcPts val="0"/>
              </a:spcAft>
              <a:buClr>
                <a:schemeClr val="lt1"/>
              </a:buClr>
              <a:buSzPts val="2400"/>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g2873146c091_0_226"/>
          <p:cNvSpPr txBox="1"/>
          <p:nvPr>
            <p:ph type="title"/>
          </p:nvPr>
        </p:nvSpPr>
        <p:spPr>
          <a:xfrm>
            <a:off x="385800" y="115525"/>
            <a:ext cx="11420400" cy="1066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i="0" lang="en-US">
                <a:latin typeface="Arial"/>
                <a:ea typeface="Arial"/>
                <a:cs typeface="Arial"/>
                <a:sym typeface="Arial"/>
              </a:rPr>
              <a:t>“Nested Plot Sampling Method”: </a:t>
            </a:r>
            <a:endParaRPr i="0">
              <a:latin typeface="Arial"/>
              <a:ea typeface="Arial"/>
              <a:cs typeface="Arial"/>
              <a:sym typeface="Arial"/>
            </a:endParaRPr>
          </a:p>
        </p:txBody>
      </p:sp>
      <p:pic>
        <p:nvPicPr>
          <p:cNvPr id="380" name="Google Shape;380;g2873146c091_0_226"/>
          <p:cNvPicPr preferRelativeResize="0"/>
          <p:nvPr/>
        </p:nvPicPr>
        <p:blipFill rotWithShape="1">
          <a:blip r:embed="rId3">
            <a:alphaModFix/>
          </a:blip>
          <a:srcRect b="0" l="0" r="0" t="0"/>
          <a:stretch/>
        </p:blipFill>
        <p:spPr>
          <a:xfrm>
            <a:off x="6555200" y="1771000"/>
            <a:ext cx="4664074" cy="3984300"/>
          </a:xfrm>
          <a:prstGeom prst="rect">
            <a:avLst/>
          </a:prstGeom>
          <a:noFill/>
          <a:ln>
            <a:noFill/>
          </a:ln>
        </p:spPr>
      </p:pic>
      <p:sp>
        <p:nvSpPr>
          <p:cNvPr id="381" name="Google Shape;381;g2873146c091_0_226"/>
          <p:cNvSpPr txBox="1"/>
          <p:nvPr>
            <p:ph idx="1" type="body"/>
          </p:nvPr>
        </p:nvSpPr>
        <p:spPr>
          <a:xfrm>
            <a:off x="516200" y="1268300"/>
            <a:ext cx="4164000" cy="4921200"/>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115000"/>
              </a:lnSpc>
              <a:spcBef>
                <a:spcPts val="0"/>
              </a:spcBef>
              <a:spcAft>
                <a:spcPts val="0"/>
              </a:spcAft>
              <a:buClr>
                <a:schemeClr val="lt1"/>
              </a:buClr>
              <a:buSzPct val="68515"/>
              <a:buNone/>
            </a:pPr>
            <a:r>
              <a:rPr lang="en-US" sz="3502">
                <a:latin typeface="Arial"/>
                <a:ea typeface="Arial"/>
                <a:cs typeface="Arial"/>
                <a:sym typeface="Arial"/>
              </a:rPr>
              <a:t>Zone 1 = </a:t>
            </a:r>
            <a:endParaRPr sz="3502">
              <a:latin typeface="Arial"/>
              <a:ea typeface="Arial"/>
              <a:cs typeface="Arial"/>
              <a:sym typeface="Arial"/>
            </a:endParaRPr>
          </a:p>
          <a:p>
            <a:pPr indent="0" lvl="0" marL="0" rtl="0" algn="l">
              <a:lnSpc>
                <a:spcPct val="115000"/>
              </a:lnSpc>
              <a:spcBef>
                <a:spcPts val="0"/>
              </a:spcBef>
              <a:spcAft>
                <a:spcPts val="0"/>
              </a:spcAft>
              <a:buClr>
                <a:schemeClr val="lt1"/>
              </a:buClr>
              <a:buSzPct val="68515"/>
              <a:buNone/>
            </a:pPr>
            <a:r>
              <a:rPr lang="en-US" sz="3502">
                <a:latin typeface="Arial"/>
                <a:ea typeface="Arial"/>
                <a:cs typeface="Arial"/>
                <a:sym typeface="Arial"/>
              </a:rPr>
              <a:t>1 meter sampling square for </a:t>
            </a:r>
            <a:r>
              <a:rPr b="1" lang="en-US" sz="3502">
                <a:latin typeface="Arial"/>
                <a:ea typeface="Arial"/>
                <a:cs typeface="Arial"/>
                <a:sym typeface="Arial"/>
              </a:rPr>
              <a:t>forest floor (“herbs”)</a:t>
            </a:r>
            <a:endParaRPr b="1" sz="3502">
              <a:latin typeface="Arial"/>
              <a:ea typeface="Arial"/>
              <a:cs typeface="Arial"/>
              <a:sym typeface="Arial"/>
            </a:endParaRPr>
          </a:p>
          <a:p>
            <a:pPr indent="0" lvl="0" marL="0" rtl="0" algn="l">
              <a:lnSpc>
                <a:spcPct val="90000"/>
              </a:lnSpc>
              <a:spcBef>
                <a:spcPts val="0"/>
              </a:spcBef>
              <a:spcAft>
                <a:spcPts val="0"/>
              </a:spcAft>
              <a:buClr>
                <a:schemeClr val="lt1"/>
              </a:buClr>
              <a:buSzPct val="104218"/>
              <a:buNone/>
            </a:pPr>
            <a:r>
              <a:t/>
            </a:r>
            <a:endParaRPr sz="2302">
              <a:latin typeface="Arial"/>
              <a:ea typeface="Arial"/>
              <a:cs typeface="Arial"/>
              <a:sym typeface="Arial"/>
            </a:endParaRPr>
          </a:p>
          <a:p>
            <a:pPr indent="0" lvl="0" marL="0" rtl="0" algn="l">
              <a:lnSpc>
                <a:spcPct val="115000"/>
              </a:lnSpc>
              <a:spcBef>
                <a:spcPts val="0"/>
              </a:spcBef>
              <a:spcAft>
                <a:spcPts val="0"/>
              </a:spcAft>
              <a:buSzPct val="73427"/>
              <a:buNone/>
            </a:pPr>
            <a:r>
              <a:rPr lang="en-US" sz="3502">
                <a:latin typeface="Arial"/>
                <a:ea typeface="Arial"/>
                <a:cs typeface="Arial"/>
                <a:sym typeface="Arial"/>
              </a:rPr>
              <a:t>Zone 2 = </a:t>
            </a:r>
            <a:endParaRPr sz="3502">
              <a:latin typeface="Arial"/>
              <a:ea typeface="Arial"/>
              <a:cs typeface="Arial"/>
              <a:sym typeface="Arial"/>
            </a:endParaRPr>
          </a:p>
          <a:p>
            <a:pPr indent="0" lvl="0" marL="0" rtl="0" algn="l">
              <a:lnSpc>
                <a:spcPct val="115000"/>
              </a:lnSpc>
              <a:spcBef>
                <a:spcPts val="0"/>
              </a:spcBef>
              <a:spcAft>
                <a:spcPts val="0"/>
              </a:spcAft>
              <a:buSzPct val="73427"/>
              <a:buNone/>
            </a:pPr>
            <a:r>
              <a:rPr lang="en-US" sz="3502">
                <a:latin typeface="Arial"/>
                <a:ea typeface="Arial"/>
                <a:cs typeface="Arial"/>
                <a:sym typeface="Arial"/>
              </a:rPr>
              <a:t>126 cm string rotated in a circle, recording </a:t>
            </a:r>
            <a:r>
              <a:rPr b="1" lang="en-US" sz="3502">
                <a:latin typeface="Arial"/>
                <a:ea typeface="Arial"/>
                <a:cs typeface="Arial"/>
                <a:sym typeface="Arial"/>
              </a:rPr>
              <a:t>understory </a:t>
            </a:r>
            <a:r>
              <a:rPr lang="en-US" sz="3502">
                <a:latin typeface="Arial"/>
                <a:ea typeface="Arial"/>
                <a:cs typeface="Arial"/>
                <a:sym typeface="Arial"/>
              </a:rPr>
              <a:t>(plants with </a:t>
            </a:r>
            <a:r>
              <a:rPr b="1" lang="en-US" sz="3502">
                <a:latin typeface="Arial"/>
                <a:ea typeface="Arial"/>
                <a:cs typeface="Arial"/>
                <a:sym typeface="Arial"/>
              </a:rPr>
              <a:t>woody stems</a:t>
            </a:r>
            <a:r>
              <a:rPr lang="en-US" sz="3502">
                <a:latin typeface="Arial"/>
                <a:ea typeface="Arial"/>
                <a:cs typeface="Arial"/>
                <a:sym typeface="Arial"/>
              </a:rPr>
              <a:t> over 50 cm tall)</a:t>
            </a:r>
            <a:endParaRPr sz="3502">
              <a:latin typeface="Arial"/>
              <a:ea typeface="Arial"/>
              <a:cs typeface="Arial"/>
              <a:sym typeface="Arial"/>
            </a:endParaRPr>
          </a:p>
          <a:p>
            <a:pPr indent="0" lvl="0" marL="0" rtl="0" algn="l">
              <a:lnSpc>
                <a:spcPct val="115000"/>
              </a:lnSpc>
              <a:spcBef>
                <a:spcPts val="0"/>
              </a:spcBef>
              <a:spcAft>
                <a:spcPts val="0"/>
              </a:spcAft>
              <a:buSzPct val="73427"/>
              <a:buNone/>
            </a:pPr>
            <a:r>
              <a:t/>
            </a:r>
            <a:endParaRPr sz="3502">
              <a:latin typeface="Arial"/>
              <a:ea typeface="Arial"/>
              <a:cs typeface="Arial"/>
              <a:sym typeface="Arial"/>
            </a:endParaRPr>
          </a:p>
          <a:p>
            <a:pPr indent="0" lvl="0" marL="0" rtl="0" algn="l">
              <a:lnSpc>
                <a:spcPct val="115000"/>
              </a:lnSpc>
              <a:spcBef>
                <a:spcPts val="0"/>
              </a:spcBef>
              <a:spcAft>
                <a:spcPts val="0"/>
              </a:spcAft>
              <a:buSzPct val="73427"/>
              <a:buNone/>
            </a:pPr>
            <a:r>
              <a:rPr lang="en-US" sz="3502">
                <a:latin typeface="Arial"/>
                <a:ea typeface="Arial"/>
                <a:cs typeface="Arial"/>
                <a:sym typeface="Arial"/>
              </a:rPr>
              <a:t>Zone 3 = </a:t>
            </a:r>
            <a:endParaRPr sz="3502">
              <a:latin typeface="Arial"/>
              <a:ea typeface="Arial"/>
              <a:cs typeface="Arial"/>
              <a:sym typeface="Arial"/>
            </a:endParaRPr>
          </a:p>
          <a:p>
            <a:pPr indent="0" lvl="0" marL="0" rtl="0" algn="l">
              <a:lnSpc>
                <a:spcPct val="115000"/>
              </a:lnSpc>
              <a:spcBef>
                <a:spcPts val="0"/>
              </a:spcBef>
              <a:spcAft>
                <a:spcPts val="0"/>
              </a:spcAft>
              <a:buSzPct val="73427"/>
              <a:buNone/>
            </a:pPr>
            <a:r>
              <a:rPr lang="en-US" sz="3502">
                <a:latin typeface="Arial"/>
                <a:ea typeface="Arial"/>
                <a:cs typeface="Arial"/>
                <a:sym typeface="Arial"/>
              </a:rPr>
              <a:t>564 cm string rotated in a circle, recording trees in the </a:t>
            </a:r>
            <a:r>
              <a:rPr b="1" lang="en-US" sz="3502">
                <a:latin typeface="Arial"/>
                <a:ea typeface="Arial"/>
                <a:cs typeface="Arial"/>
                <a:sym typeface="Arial"/>
              </a:rPr>
              <a:t>canopy</a:t>
            </a:r>
            <a:r>
              <a:rPr b="1" lang="en-US" sz="3502"/>
              <a:t>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5" name="Shape 385"/>
        <p:cNvGrpSpPr/>
        <p:nvPr/>
      </p:nvGrpSpPr>
      <p:grpSpPr>
        <a:xfrm>
          <a:off x="0" y="0"/>
          <a:ext cx="0" cy="0"/>
          <a:chOff x="0" y="0"/>
          <a:chExt cx="0" cy="0"/>
        </a:xfrm>
      </p:grpSpPr>
      <p:sp>
        <p:nvSpPr>
          <p:cNvPr id="386" name="Google Shape;386;g2c819be032b_0_272"/>
          <p:cNvSpPr txBox="1"/>
          <p:nvPr>
            <p:ph type="title"/>
          </p:nvPr>
        </p:nvSpPr>
        <p:spPr>
          <a:xfrm>
            <a:off x="831850" y="1871481"/>
            <a:ext cx="10515600" cy="2852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800"/>
              <a:buFont typeface="Arial"/>
              <a:buNone/>
            </a:pPr>
            <a:r>
              <a:rPr lang="en-US"/>
              <a:t>Interpreting Historical Data</a:t>
            </a:r>
            <a:endParaRPr/>
          </a:p>
        </p:txBody>
      </p:sp>
      <p:sp>
        <p:nvSpPr>
          <p:cNvPr id="387" name="Google Shape;387;g2c819be032b_0_272"/>
          <p:cNvSpPr txBox="1"/>
          <p:nvPr>
            <p:ph idx="1" type="body"/>
          </p:nvPr>
        </p:nvSpPr>
        <p:spPr>
          <a:xfrm>
            <a:off x="831850" y="4695339"/>
            <a:ext cx="10515600" cy="1500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None/>
            </a:pPr>
            <a:r>
              <a:rPr lang="en-US"/>
              <a:t>Reading graphs, drawing conclusions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91" name="Shape 391"/>
        <p:cNvGrpSpPr/>
        <p:nvPr/>
      </p:nvGrpSpPr>
      <p:grpSpPr>
        <a:xfrm>
          <a:off x="0" y="0"/>
          <a:ext cx="0" cy="0"/>
          <a:chOff x="0" y="0"/>
          <a:chExt cx="0" cy="0"/>
        </a:xfrm>
      </p:grpSpPr>
      <p:sp>
        <p:nvSpPr>
          <p:cNvPr id="392" name="Google Shape;392;g2c819be032b_0_283"/>
          <p:cNvSpPr/>
          <p:nvPr/>
        </p:nvSpPr>
        <p:spPr>
          <a:xfrm>
            <a:off x="950" y="72524"/>
            <a:ext cx="12190095" cy="1281176"/>
          </a:xfrm>
          <a:custGeom>
            <a:rect b="b" l="l" r="r" t="t"/>
            <a:pathLst>
              <a:path extrusionOk="0" h="1320800" w="6858000">
                <a:moveTo>
                  <a:pt x="6858000" y="0"/>
                </a:moveTo>
                <a:lnTo>
                  <a:pt x="0" y="0"/>
                </a:lnTo>
                <a:lnTo>
                  <a:pt x="0" y="1320800"/>
                </a:lnTo>
                <a:lnTo>
                  <a:pt x="6858000" y="1320800"/>
                </a:lnTo>
                <a:lnTo>
                  <a:pt x="6858000" y="0"/>
                </a:lnTo>
                <a:close/>
              </a:path>
            </a:pathLst>
          </a:custGeom>
          <a:solidFill>
            <a:srgbClr val="121D0A">
              <a:alpha val="61180"/>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2300"/>
          </a:p>
        </p:txBody>
      </p:sp>
      <p:sp>
        <p:nvSpPr>
          <p:cNvPr id="393" name="Google Shape;393;g2c819be032b_0_283"/>
          <p:cNvSpPr txBox="1"/>
          <p:nvPr>
            <p:ph type="title"/>
          </p:nvPr>
        </p:nvSpPr>
        <p:spPr>
          <a:xfrm>
            <a:off x="2046875" y="265543"/>
            <a:ext cx="8670000" cy="836700"/>
          </a:xfrm>
          <a:prstGeom prst="rect">
            <a:avLst/>
          </a:prstGeom>
          <a:noFill/>
          <a:ln>
            <a:noFill/>
          </a:ln>
        </p:spPr>
        <p:txBody>
          <a:bodyPr anchorCtr="0" anchor="t" bIns="0" lIns="0" spcFirstLastPara="1" rIns="0" wrap="square" tIns="20700">
            <a:spAutoFit/>
          </a:bodyPr>
          <a:lstStyle/>
          <a:p>
            <a:pPr indent="0" lvl="0" marL="38100" rtl="0" algn="l">
              <a:lnSpc>
                <a:spcPct val="100000"/>
              </a:lnSpc>
              <a:spcBef>
                <a:spcPts val="0"/>
              </a:spcBef>
              <a:spcAft>
                <a:spcPts val="0"/>
              </a:spcAft>
              <a:buNone/>
            </a:pPr>
            <a:r>
              <a:rPr lang="en-US" sz="5300">
                <a:solidFill>
                  <a:schemeClr val="lt1"/>
                </a:solidFill>
              </a:rPr>
              <a:t>Reading Graphs</a:t>
            </a:r>
            <a:endParaRPr sz="7900">
              <a:solidFill>
                <a:schemeClr val="lt1"/>
              </a:solidFill>
            </a:endParaRPr>
          </a:p>
        </p:txBody>
      </p:sp>
      <p:sp>
        <p:nvSpPr>
          <p:cNvPr id="394" name="Google Shape;394;g2c819be032b_0_283"/>
          <p:cNvSpPr txBox="1"/>
          <p:nvPr/>
        </p:nvSpPr>
        <p:spPr>
          <a:xfrm>
            <a:off x="7850825" y="1612625"/>
            <a:ext cx="4146300" cy="1377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2800">
                <a:solidFill>
                  <a:schemeClr val="dk1"/>
                </a:solidFill>
              </a:rPr>
              <a:t>Which year showed the highest biodiversity in all plots? </a:t>
            </a:r>
            <a:endParaRPr sz="2800">
              <a:solidFill>
                <a:schemeClr val="dk1"/>
              </a:solidFill>
            </a:endParaRPr>
          </a:p>
          <a:p>
            <a:pPr indent="0" lvl="0" marL="0" rtl="0" algn="l">
              <a:lnSpc>
                <a:spcPct val="115000"/>
              </a:lnSpc>
              <a:spcBef>
                <a:spcPts val="0"/>
              </a:spcBef>
              <a:spcAft>
                <a:spcPts val="0"/>
              </a:spcAft>
              <a:buNone/>
            </a:pPr>
            <a:r>
              <a:t/>
            </a:r>
            <a:endParaRPr sz="2800">
              <a:solidFill>
                <a:schemeClr val="dk1"/>
              </a:solidFill>
            </a:endParaRPr>
          </a:p>
          <a:p>
            <a:pPr indent="0" lvl="0" marL="0" rtl="0" algn="l">
              <a:lnSpc>
                <a:spcPct val="115000"/>
              </a:lnSpc>
              <a:spcBef>
                <a:spcPts val="0"/>
              </a:spcBef>
              <a:spcAft>
                <a:spcPts val="0"/>
              </a:spcAft>
              <a:buNone/>
            </a:pPr>
            <a:r>
              <a:t/>
            </a:r>
            <a:endParaRPr sz="2800">
              <a:solidFill>
                <a:schemeClr val="dk1"/>
              </a:solidFill>
            </a:endParaRPr>
          </a:p>
          <a:p>
            <a:pPr indent="0" lvl="0" marL="0" rtl="0" algn="l">
              <a:lnSpc>
                <a:spcPct val="115000"/>
              </a:lnSpc>
              <a:spcBef>
                <a:spcPts val="0"/>
              </a:spcBef>
              <a:spcAft>
                <a:spcPts val="0"/>
              </a:spcAft>
              <a:buNone/>
            </a:pPr>
            <a:r>
              <a:rPr lang="en-US" sz="2800">
                <a:solidFill>
                  <a:schemeClr val="dk1"/>
                </a:solidFill>
              </a:rPr>
              <a:t>Which year showed the lowest biodiversity in all plots?</a:t>
            </a:r>
            <a:endParaRPr sz="2800">
              <a:solidFill>
                <a:schemeClr val="dk1"/>
              </a:solidFill>
            </a:endParaRPr>
          </a:p>
          <a:p>
            <a:pPr indent="0" lvl="0" marL="0" rtl="0" algn="l">
              <a:lnSpc>
                <a:spcPct val="115000"/>
              </a:lnSpc>
              <a:spcBef>
                <a:spcPts val="0"/>
              </a:spcBef>
              <a:spcAft>
                <a:spcPts val="0"/>
              </a:spcAft>
              <a:buNone/>
            </a:pPr>
            <a:r>
              <a:t/>
            </a:r>
            <a:endParaRPr sz="2800">
              <a:solidFill>
                <a:schemeClr val="dk1"/>
              </a:solidFill>
            </a:endParaRPr>
          </a:p>
          <a:p>
            <a:pPr indent="0" lvl="0" marL="457200" rtl="0" algn="l">
              <a:lnSpc>
                <a:spcPct val="115000"/>
              </a:lnSpc>
              <a:spcBef>
                <a:spcPts val="0"/>
              </a:spcBef>
              <a:spcAft>
                <a:spcPts val="0"/>
              </a:spcAft>
              <a:buNone/>
            </a:pPr>
            <a:r>
              <a:t/>
            </a:r>
            <a:endParaRPr sz="2800">
              <a:solidFill>
                <a:schemeClr val="dk1"/>
              </a:solidFill>
            </a:endParaRPr>
          </a:p>
          <a:p>
            <a:pPr indent="0" lvl="0" marL="0" rtl="0" algn="l">
              <a:spcBef>
                <a:spcPts val="0"/>
              </a:spcBef>
              <a:spcAft>
                <a:spcPts val="0"/>
              </a:spcAft>
              <a:buNone/>
            </a:pPr>
            <a:r>
              <a:t/>
            </a:r>
            <a:endParaRPr sz="2800">
              <a:solidFill>
                <a:schemeClr val="dk1"/>
              </a:solidFill>
            </a:endParaRPr>
          </a:p>
        </p:txBody>
      </p:sp>
      <p:pic>
        <p:nvPicPr>
          <p:cNvPr id="395" name="Google Shape;395;g2c819be032b_0_283"/>
          <p:cNvPicPr preferRelativeResize="0"/>
          <p:nvPr/>
        </p:nvPicPr>
        <p:blipFill>
          <a:blip r:embed="rId3">
            <a:alphaModFix/>
          </a:blip>
          <a:stretch>
            <a:fillRect/>
          </a:stretch>
        </p:blipFill>
        <p:spPr>
          <a:xfrm>
            <a:off x="648525" y="1880169"/>
            <a:ext cx="6423225" cy="4820005"/>
          </a:xfrm>
          <a:prstGeom prst="rect">
            <a:avLst/>
          </a:prstGeom>
          <a:noFill/>
          <a:ln>
            <a:noFill/>
          </a:ln>
        </p:spPr>
      </p:pic>
      <p:sp>
        <p:nvSpPr>
          <p:cNvPr id="396" name="Google Shape;396;g2c819be032b_0_283"/>
          <p:cNvSpPr txBox="1"/>
          <p:nvPr/>
        </p:nvSpPr>
        <p:spPr>
          <a:xfrm>
            <a:off x="275475" y="1466650"/>
            <a:ext cx="7833600" cy="58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800">
                <a:solidFill>
                  <a:schemeClr val="dk1"/>
                </a:solidFill>
              </a:rPr>
              <a:t>Henderson’s average species richness per m</a:t>
            </a:r>
            <a:r>
              <a:rPr baseline="30000" lang="en-US" sz="1800">
                <a:solidFill>
                  <a:schemeClr val="dk1"/>
                </a:solidFill>
              </a:rPr>
              <a:t>2 </a:t>
            </a:r>
            <a:r>
              <a:rPr lang="en-US" sz="1800">
                <a:solidFill>
                  <a:schemeClr val="dk1"/>
                </a:solidFill>
              </a:rPr>
              <a:t>in all plots over three years</a:t>
            </a:r>
            <a:endParaRPr sz="3500">
              <a:solidFill>
                <a:schemeClr val="dk1"/>
              </a:solidFill>
            </a:endParaRPr>
          </a:p>
        </p:txBody>
      </p:sp>
      <p:sp>
        <p:nvSpPr>
          <p:cNvPr id="397" name="Google Shape;397;g2c819be032b_0_283"/>
          <p:cNvSpPr txBox="1"/>
          <p:nvPr/>
        </p:nvSpPr>
        <p:spPr>
          <a:xfrm>
            <a:off x="6416225" y="3147800"/>
            <a:ext cx="1434600" cy="128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US" sz="1100">
                <a:solidFill>
                  <a:schemeClr val="dk1"/>
                </a:solidFill>
              </a:rPr>
              <a:t>Lege݀݀nd:</a:t>
            </a:r>
            <a:r>
              <a:rPr lang="en-US" sz="1100">
                <a:solidFill>
                  <a:schemeClr val="dk1"/>
                </a:solidFill>
              </a:rPr>
              <a:t> </a:t>
            </a:r>
            <a:endParaRPr sz="1100">
              <a:solidFill>
                <a:schemeClr val="dk1"/>
              </a:solidFill>
            </a:endParaRPr>
          </a:p>
          <a:p>
            <a:pPr indent="-127000" lvl="0" marL="114300" rtl="0" algn="l">
              <a:lnSpc>
                <a:spcPct val="115000"/>
              </a:lnSpc>
              <a:spcBef>
                <a:spcPts val="0"/>
              </a:spcBef>
              <a:spcAft>
                <a:spcPts val="0"/>
              </a:spcAft>
              <a:buClr>
                <a:schemeClr val="dk1"/>
              </a:buClr>
              <a:buSzPts val="1100"/>
              <a:buChar char="●"/>
            </a:pPr>
            <a:r>
              <a:rPr lang="en-US" sz="1100">
                <a:solidFill>
                  <a:schemeClr val="dk1"/>
                </a:solidFill>
              </a:rPr>
              <a:t>Average number</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100">
                <a:solidFill>
                  <a:schemeClr val="dk1"/>
                </a:solidFill>
              </a:rPr>
              <a:t>⧳ Error bars (range of data outside of the average)</a:t>
            </a:r>
            <a:endParaRPr sz="2800">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01" name="Shape 401"/>
        <p:cNvGrpSpPr/>
        <p:nvPr/>
      </p:nvGrpSpPr>
      <p:grpSpPr>
        <a:xfrm>
          <a:off x="0" y="0"/>
          <a:ext cx="0" cy="0"/>
          <a:chOff x="0" y="0"/>
          <a:chExt cx="0" cy="0"/>
        </a:xfrm>
      </p:grpSpPr>
      <p:sp>
        <p:nvSpPr>
          <p:cNvPr id="402" name="Google Shape;402;g2c819be032b_0_292"/>
          <p:cNvSpPr/>
          <p:nvPr/>
        </p:nvSpPr>
        <p:spPr>
          <a:xfrm>
            <a:off x="950" y="72524"/>
            <a:ext cx="12190095" cy="1281176"/>
          </a:xfrm>
          <a:custGeom>
            <a:rect b="b" l="l" r="r" t="t"/>
            <a:pathLst>
              <a:path extrusionOk="0" h="1320800" w="6858000">
                <a:moveTo>
                  <a:pt x="6858000" y="0"/>
                </a:moveTo>
                <a:lnTo>
                  <a:pt x="0" y="0"/>
                </a:lnTo>
                <a:lnTo>
                  <a:pt x="0" y="1320800"/>
                </a:lnTo>
                <a:lnTo>
                  <a:pt x="6858000" y="1320800"/>
                </a:lnTo>
                <a:lnTo>
                  <a:pt x="6858000" y="0"/>
                </a:lnTo>
                <a:close/>
              </a:path>
            </a:pathLst>
          </a:custGeom>
          <a:solidFill>
            <a:srgbClr val="121D0A">
              <a:alpha val="61180"/>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2300"/>
          </a:p>
        </p:txBody>
      </p:sp>
      <p:sp>
        <p:nvSpPr>
          <p:cNvPr id="403" name="Google Shape;403;g2c819be032b_0_292"/>
          <p:cNvSpPr txBox="1"/>
          <p:nvPr>
            <p:ph type="title"/>
          </p:nvPr>
        </p:nvSpPr>
        <p:spPr>
          <a:xfrm>
            <a:off x="2046875" y="265543"/>
            <a:ext cx="8670000" cy="836700"/>
          </a:xfrm>
          <a:prstGeom prst="rect">
            <a:avLst/>
          </a:prstGeom>
          <a:noFill/>
          <a:ln>
            <a:noFill/>
          </a:ln>
        </p:spPr>
        <p:txBody>
          <a:bodyPr anchorCtr="0" anchor="t" bIns="0" lIns="0" spcFirstLastPara="1" rIns="0" wrap="square" tIns="20700">
            <a:spAutoFit/>
          </a:bodyPr>
          <a:lstStyle/>
          <a:p>
            <a:pPr indent="0" lvl="0" marL="38100" rtl="0" algn="l">
              <a:lnSpc>
                <a:spcPct val="100000"/>
              </a:lnSpc>
              <a:spcBef>
                <a:spcPts val="0"/>
              </a:spcBef>
              <a:spcAft>
                <a:spcPts val="0"/>
              </a:spcAft>
              <a:buNone/>
            </a:pPr>
            <a:r>
              <a:rPr lang="en-US" sz="5300">
                <a:solidFill>
                  <a:schemeClr val="lt1"/>
                </a:solidFill>
              </a:rPr>
              <a:t>Reading Graphs</a:t>
            </a:r>
            <a:endParaRPr sz="7900">
              <a:solidFill>
                <a:schemeClr val="lt1"/>
              </a:solidFill>
            </a:endParaRPr>
          </a:p>
        </p:txBody>
      </p:sp>
      <p:sp>
        <p:nvSpPr>
          <p:cNvPr id="404" name="Google Shape;404;g2c819be032b_0_292"/>
          <p:cNvSpPr txBox="1"/>
          <p:nvPr/>
        </p:nvSpPr>
        <p:spPr>
          <a:xfrm>
            <a:off x="7850825" y="1612625"/>
            <a:ext cx="4146300" cy="1377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2800">
                <a:solidFill>
                  <a:schemeClr val="dk1"/>
                </a:solidFill>
              </a:rPr>
              <a:t>Which year showed the highest biodiversity in all plots? </a:t>
            </a:r>
            <a:endParaRPr sz="2800">
              <a:solidFill>
                <a:schemeClr val="dk1"/>
              </a:solidFill>
            </a:endParaRPr>
          </a:p>
          <a:p>
            <a:pPr indent="0" lvl="0" marL="0" rtl="0" algn="l">
              <a:lnSpc>
                <a:spcPct val="115000"/>
              </a:lnSpc>
              <a:spcBef>
                <a:spcPts val="0"/>
              </a:spcBef>
              <a:spcAft>
                <a:spcPts val="0"/>
              </a:spcAft>
              <a:buNone/>
            </a:pPr>
            <a:r>
              <a:rPr lang="en-US" sz="2800">
                <a:solidFill>
                  <a:srgbClr val="0000FF"/>
                </a:solidFill>
              </a:rPr>
              <a:t>1996</a:t>
            </a:r>
            <a:endParaRPr sz="2800">
              <a:solidFill>
                <a:srgbClr val="0000FF"/>
              </a:solidFill>
            </a:endParaRPr>
          </a:p>
          <a:p>
            <a:pPr indent="0" lvl="0" marL="0" rtl="0" algn="l">
              <a:lnSpc>
                <a:spcPct val="115000"/>
              </a:lnSpc>
              <a:spcBef>
                <a:spcPts val="0"/>
              </a:spcBef>
              <a:spcAft>
                <a:spcPts val="0"/>
              </a:spcAft>
              <a:buNone/>
            </a:pPr>
            <a:r>
              <a:t/>
            </a:r>
            <a:endParaRPr sz="2800">
              <a:solidFill>
                <a:schemeClr val="dk1"/>
              </a:solidFill>
            </a:endParaRPr>
          </a:p>
          <a:p>
            <a:pPr indent="0" lvl="0" marL="0" rtl="0" algn="l">
              <a:lnSpc>
                <a:spcPct val="115000"/>
              </a:lnSpc>
              <a:spcBef>
                <a:spcPts val="0"/>
              </a:spcBef>
              <a:spcAft>
                <a:spcPts val="0"/>
              </a:spcAft>
              <a:buNone/>
            </a:pPr>
            <a:r>
              <a:rPr lang="en-US" sz="2800">
                <a:solidFill>
                  <a:schemeClr val="dk1"/>
                </a:solidFill>
              </a:rPr>
              <a:t>Which year showed the lowest biodiversity in all plots?</a:t>
            </a:r>
            <a:endParaRPr sz="2800">
              <a:solidFill>
                <a:schemeClr val="dk1"/>
              </a:solidFill>
            </a:endParaRPr>
          </a:p>
          <a:p>
            <a:pPr indent="0" lvl="0" marL="0" rtl="0" algn="l">
              <a:lnSpc>
                <a:spcPct val="115000"/>
              </a:lnSpc>
              <a:spcBef>
                <a:spcPts val="0"/>
              </a:spcBef>
              <a:spcAft>
                <a:spcPts val="0"/>
              </a:spcAft>
              <a:buNone/>
            </a:pPr>
            <a:r>
              <a:rPr lang="en-US" sz="2800">
                <a:solidFill>
                  <a:srgbClr val="0000FF"/>
                </a:solidFill>
              </a:rPr>
              <a:t>2002</a:t>
            </a:r>
            <a:endParaRPr sz="2800">
              <a:solidFill>
                <a:srgbClr val="0000FF"/>
              </a:solidFill>
            </a:endParaRPr>
          </a:p>
          <a:p>
            <a:pPr indent="0" lvl="0" marL="457200" rtl="0" algn="l">
              <a:lnSpc>
                <a:spcPct val="115000"/>
              </a:lnSpc>
              <a:spcBef>
                <a:spcPts val="0"/>
              </a:spcBef>
              <a:spcAft>
                <a:spcPts val="0"/>
              </a:spcAft>
              <a:buNone/>
            </a:pPr>
            <a:r>
              <a:t/>
            </a:r>
            <a:endParaRPr sz="2800">
              <a:solidFill>
                <a:schemeClr val="dk1"/>
              </a:solidFill>
            </a:endParaRPr>
          </a:p>
          <a:p>
            <a:pPr indent="0" lvl="0" marL="0" rtl="0" algn="l">
              <a:spcBef>
                <a:spcPts val="0"/>
              </a:spcBef>
              <a:spcAft>
                <a:spcPts val="0"/>
              </a:spcAft>
              <a:buNone/>
            </a:pPr>
            <a:r>
              <a:t/>
            </a:r>
            <a:endParaRPr sz="2800">
              <a:solidFill>
                <a:schemeClr val="dk1"/>
              </a:solidFill>
            </a:endParaRPr>
          </a:p>
        </p:txBody>
      </p:sp>
      <p:pic>
        <p:nvPicPr>
          <p:cNvPr id="405" name="Google Shape;405;g2c819be032b_0_292"/>
          <p:cNvPicPr preferRelativeResize="0"/>
          <p:nvPr/>
        </p:nvPicPr>
        <p:blipFill>
          <a:blip r:embed="rId3">
            <a:alphaModFix/>
          </a:blip>
          <a:stretch>
            <a:fillRect/>
          </a:stretch>
        </p:blipFill>
        <p:spPr>
          <a:xfrm>
            <a:off x="648525" y="1880169"/>
            <a:ext cx="6423225" cy="4820005"/>
          </a:xfrm>
          <a:prstGeom prst="rect">
            <a:avLst/>
          </a:prstGeom>
          <a:noFill/>
          <a:ln>
            <a:noFill/>
          </a:ln>
        </p:spPr>
      </p:pic>
      <p:sp>
        <p:nvSpPr>
          <p:cNvPr id="406" name="Google Shape;406;g2c819be032b_0_292"/>
          <p:cNvSpPr txBox="1"/>
          <p:nvPr/>
        </p:nvSpPr>
        <p:spPr>
          <a:xfrm>
            <a:off x="275475" y="1466650"/>
            <a:ext cx="7833600" cy="58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chemeClr val="dk1"/>
                </a:solidFill>
              </a:rPr>
              <a:t>Henderson’s average species richness per m</a:t>
            </a:r>
            <a:r>
              <a:rPr baseline="30000" lang="en-US" sz="1800">
                <a:solidFill>
                  <a:schemeClr val="dk1"/>
                </a:solidFill>
              </a:rPr>
              <a:t>2 </a:t>
            </a:r>
            <a:r>
              <a:rPr lang="en-US" sz="1800">
                <a:solidFill>
                  <a:schemeClr val="dk1"/>
                </a:solidFill>
              </a:rPr>
              <a:t>in all plots over three years</a:t>
            </a:r>
            <a:endParaRPr sz="3500">
              <a:solidFill>
                <a:schemeClr val="dk1"/>
              </a:solidFill>
            </a:endParaRPr>
          </a:p>
        </p:txBody>
      </p:sp>
      <p:sp>
        <p:nvSpPr>
          <p:cNvPr id="407" name="Google Shape;407;g2c819be032b_0_292"/>
          <p:cNvSpPr txBox="1"/>
          <p:nvPr/>
        </p:nvSpPr>
        <p:spPr>
          <a:xfrm>
            <a:off x="6416225" y="3391700"/>
            <a:ext cx="1434600" cy="128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US" sz="1100">
                <a:solidFill>
                  <a:schemeClr val="dk1"/>
                </a:solidFill>
              </a:rPr>
              <a:t>Lege݀݀nd:</a:t>
            </a:r>
            <a:r>
              <a:rPr lang="en-US" sz="1100">
                <a:solidFill>
                  <a:schemeClr val="dk1"/>
                </a:solidFill>
              </a:rPr>
              <a:t> </a:t>
            </a:r>
            <a:endParaRPr sz="1100">
              <a:solidFill>
                <a:schemeClr val="dk1"/>
              </a:solidFill>
            </a:endParaRPr>
          </a:p>
          <a:p>
            <a:pPr indent="-127000" lvl="0" marL="114300" rtl="0" algn="l">
              <a:lnSpc>
                <a:spcPct val="115000"/>
              </a:lnSpc>
              <a:spcBef>
                <a:spcPts val="0"/>
              </a:spcBef>
              <a:spcAft>
                <a:spcPts val="0"/>
              </a:spcAft>
              <a:buClr>
                <a:schemeClr val="dk1"/>
              </a:buClr>
              <a:buSzPts val="1100"/>
              <a:buChar char="●"/>
            </a:pPr>
            <a:r>
              <a:rPr lang="en-US" sz="1100">
                <a:solidFill>
                  <a:schemeClr val="dk1"/>
                </a:solidFill>
              </a:rPr>
              <a:t>Average number</a:t>
            </a:r>
            <a:endParaRPr sz="1100">
              <a:solidFill>
                <a:schemeClr val="dk1"/>
              </a:solidFill>
            </a:endParaRPr>
          </a:p>
          <a:p>
            <a:pPr indent="0" lvl="0" marL="0" rtl="0" algn="l">
              <a:lnSpc>
                <a:spcPct val="115000"/>
              </a:lnSpc>
              <a:spcBef>
                <a:spcPts val="0"/>
              </a:spcBef>
              <a:spcAft>
                <a:spcPts val="0"/>
              </a:spcAft>
              <a:buNone/>
            </a:pPr>
            <a:r>
              <a:rPr lang="en-US" sz="1100">
                <a:solidFill>
                  <a:schemeClr val="dk1"/>
                </a:solidFill>
              </a:rPr>
              <a:t>⧳ Error bars (range of data outside of the average)</a:t>
            </a:r>
            <a:endParaRPr sz="2800">
              <a:solidFill>
                <a:schemeClr val="dk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11" name="Shape 411"/>
        <p:cNvGrpSpPr/>
        <p:nvPr/>
      </p:nvGrpSpPr>
      <p:grpSpPr>
        <a:xfrm>
          <a:off x="0" y="0"/>
          <a:ext cx="0" cy="0"/>
          <a:chOff x="0" y="0"/>
          <a:chExt cx="0" cy="0"/>
        </a:xfrm>
      </p:grpSpPr>
      <p:sp>
        <p:nvSpPr>
          <p:cNvPr id="412" name="Google Shape;412;g2c819be032b_0_300"/>
          <p:cNvSpPr/>
          <p:nvPr/>
        </p:nvSpPr>
        <p:spPr>
          <a:xfrm>
            <a:off x="950" y="72524"/>
            <a:ext cx="12190095" cy="1281176"/>
          </a:xfrm>
          <a:custGeom>
            <a:rect b="b" l="l" r="r" t="t"/>
            <a:pathLst>
              <a:path extrusionOk="0" h="1320800" w="6858000">
                <a:moveTo>
                  <a:pt x="6858000" y="0"/>
                </a:moveTo>
                <a:lnTo>
                  <a:pt x="0" y="0"/>
                </a:lnTo>
                <a:lnTo>
                  <a:pt x="0" y="1320800"/>
                </a:lnTo>
                <a:lnTo>
                  <a:pt x="6858000" y="1320800"/>
                </a:lnTo>
                <a:lnTo>
                  <a:pt x="6858000" y="0"/>
                </a:lnTo>
                <a:close/>
              </a:path>
            </a:pathLst>
          </a:custGeom>
          <a:solidFill>
            <a:srgbClr val="121D0A">
              <a:alpha val="61180"/>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2300"/>
          </a:p>
        </p:txBody>
      </p:sp>
      <p:sp>
        <p:nvSpPr>
          <p:cNvPr id="413" name="Google Shape;413;g2c819be032b_0_300"/>
          <p:cNvSpPr txBox="1"/>
          <p:nvPr>
            <p:ph type="title"/>
          </p:nvPr>
        </p:nvSpPr>
        <p:spPr>
          <a:xfrm>
            <a:off x="2046875" y="265543"/>
            <a:ext cx="8670000" cy="836700"/>
          </a:xfrm>
          <a:prstGeom prst="rect">
            <a:avLst/>
          </a:prstGeom>
          <a:noFill/>
          <a:ln>
            <a:noFill/>
          </a:ln>
        </p:spPr>
        <p:txBody>
          <a:bodyPr anchorCtr="0" anchor="t" bIns="0" lIns="0" spcFirstLastPara="1" rIns="0" wrap="square" tIns="20700">
            <a:spAutoFit/>
          </a:bodyPr>
          <a:lstStyle/>
          <a:p>
            <a:pPr indent="0" lvl="0" marL="38100" rtl="0" algn="l">
              <a:lnSpc>
                <a:spcPct val="100000"/>
              </a:lnSpc>
              <a:spcBef>
                <a:spcPts val="0"/>
              </a:spcBef>
              <a:spcAft>
                <a:spcPts val="0"/>
              </a:spcAft>
              <a:buNone/>
            </a:pPr>
            <a:r>
              <a:rPr lang="en-US" sz="5300">
                <a:solidFill>
                  <a:schemeClr val="lt1"/>
                </a:solidFill>
              </a:rPr>
              <a:t>Reading Graphs</a:t>
            </a:r>
            <a:endParaRPr sz="7900">
              <a:solidFill>
                <a:schemeClr val="lt1"/>
              </a:solidFill>
            </a:endParaRPr>
          </a:p>
        </p:txBody>
      </p:sp>
      <p:sp>
        <p:nvSpPr>
          <p:cNvPr id="414" name="Google Shape;414;g2c819be032b_0_300"/>
          <p:cNvSpPr txBox="1"/>
          <p:nvPr/>
        </p:nvSpPr>
        <p:spPr>
          <a:xfrm>
            <a:off x="7908200" y="1353700"/>
            <a:ext cx="4146300" cy="534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500"/>
              <a:t>The year with the lowest sampled biodiversity is followed by a year with higher biodiversity. Using what you have learned from the research background, what might have happened to explain this?</a:t>
            </a:r>
            <a:endParaRPr sz="2500"/>
          </a:p>
        </p:txBody>
      </p:sp>
      <p:pic>
        <p:nvPicPr>
          <p:cNvPr id="415" name="Google Shape;415;g2c819be032b_0_300"/>
          <p:cNvPicPr preferRelativeResize="0"/>
          <p:nvPr/>
        </p:nvPicPr>
        <p:blipFill>
          <a:blip r:embed="rId3">
            <a:alphaModFix/>
          </a:blip>
          <a:stretch>
            <a:fillRect/>
          </a:stretch>
        </p:blipFill>
        <p:spPr>
          <a:xfrm>
            <a:off x="648525" y="1880169"/>
            <a:ext cx="6423225" cy="4820005"/>
          </a:xfrm>
          <a:prstGeom prst="rect">
            <a:avLst/>
          </a:prstGeom>
          <a:noFill/>
          <a:ln>
            <a:noFill/>
          </a:ln>
        </p:spPr>
      </p:pic>
      <p:sp>
        <p:nvSpPr>
          <p:cNvPr id="416" name="Google Shape;416;g2c819be032b_0_300"/>
          <p:cNvSpPr txBox="1"/>
          <p:nvPr/>
        </p:nvSpPr>
        <p:spPr>
          <a:xfrm>
            <a:off x="275475" y="1466650"/>
            <a:ext cx="7833600" cy="58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chemeClr val="dk1"/>
                </a:solidFill>
              </a:rPr>
              <a:t>Henderson’s average species richness per m</a:t>
            </a:r>
            <a:r>
              <a:rPr baseline="30000" lang="en-US" sz="1800">
                <a:solidFill>
                  <a:schemeClr val="dk1"/>
                </a:solidFill>
              </a:rPr>
              <a:t>2 </a:t>
            </a:r>
            <a:r>
              <a:rPr lang="en-US" sz="1800">
                <a:solidFill>
                  <a:schemeClr val="dk1"/>
                </a:solidFill>
              </a:rPr>
              <a:t>in all plots over three years</a:t>
            </a:r>
            <a:endParaRPr sz="3500">
              <a:solidFill>
                <a:schemeClr val="dk1"/>
              </a:solidFill>
            </a:endParaRPr>
          </a:p>
        </p:txBody>
      </p:sp>
      <p:sp>
        <p:nvSpPr>
          <p:cNvPr id="417" name="Google Shape;417;g2c819be032b_0_300"/>
          <p:cNvSpPr txBox="1"/>
          <p:nvPr/>
        </p:nvSpPr>
        <p:spPr>
          <a:xfrm>
            <a:off x="6373200" y="3463425"/>
            <a:ext cx="1434600" cy="128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US" sz="1100">
                <a:solidFill>
                  <a:schemeClr val="dk1"/>
                </a:solidFill>
              </a:rPr>
              <a:t>Lege݀݀nd:</a:t>
            </a:r>
            <a:r>
              <a:rPr lang="en-US" sz="1100">
                <a:solidFill>
                  <a:schemeClr val="dk1"/>
                </a:solidFill>
              </a:rPr>
              <a:t> </a:t>
            </a:r>
            <a:endParaRPr sz="1100">
              <a:solidFill>
                <a:schemeClr val="dk1"/>
              </a:solidFill>
            </a:endParaRPr>
          </a:p>
          <a:p>
            <a:pPr indent="-127000" lvl="0" marL="114300" rtl="0" algn="l">
              <a:lnSpc>
                <a:spcPct val="115000"/>
              </a:lnSpc>
              <a:spcBef>
                <a:spcPts val="0"/>
              </a:spcBef>
              <a:spcAft>
                <a:spcPts val="0"/>
              </a:spcAft>
              <a:buClr>
                <a:schemeClr val="dk1"/>
              </a:buClr>
              <a:buSzPts val="1100"/>
              <a:buChar char="●"/>
            </a:pPr>
            <a:r>
              <a:rPr lang="en-US" sz="1100">
                <a:solidFill>
                  <a:schemeClr val="dk1"/>
                </a:solidFill>
              </a:rPr>
              <a:t>Average number</a:t>
            </a:r>
            <a:endParaRPr sz="1100">
              <a:solidFill>
                <a:schemeClr val="dk1"/>
              </a:solidFill>
            </a:endParaRPr>
          </a:p>
          <a:p>
            <a:pPr indent="0" lvl="0" marL="0" rtl="0" algn="l">
              <a:lnSpc>
                <a:spcPct val="115000"/>
              </a:lnSpc>
              <a:spcBef>
                <a:spcPts val="0"/>
              </a:spcBef>
              <a:spcAft>
                <a:spcPts val="0"/>
              </a:spcAft>
              <a:buNone/>
            </a:pPr>
            <a:r>
              <a:rPr lang="en-US" sz="1100">
                <a:solidFill>
                  <a:schemeClr val="dk1"/>
                </a:solidFill>
              </a:rPr>
              <a:t>⧳ Error bars (range of data outside of the average)</a:t>
            </a:r>
            <a:endParaRPr sz="2800">
              <a:solidFill>
                <a:schemeClr val="dk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21" name="Shape 421"/>
        <p:cNvGrpSpPr/>
        <p:nvPr/>
      </p:nvGrpSpPr>
      <p:grpSpPr>
        <a:xfrm>
          <a:off x="0" y="0"/>
          <a:ext cx="0" cy="0"/>
          <a:chOff x="0" y="0"/>
          <a:chExt cx="0" cy="0"/>
        </a:xfrm>
      </p:grpSpPr>
      <p:sp>
        <p:nvSpPr>
          <p:cNvPr id="422" name="Google Shape;422;g2c819be032b_0_308"/>
          <p:cNvSpPr/>
          <p:nvPr/>
        </p:nvSpPr>
        <p:spPr>
          <a:xfrm>
            <a:off x="950" y="72524"/>
            <a:ext cx="12190095" cy="1281176"/>
          </a:xfrm>
          <a:custGeom>
            <a:rect b="b" l="l" r="r" t="t"/>
            <a:pathLst>
              <a:path extrusionOk="0" h="1320800" w="6858000">
                <a:moveTo>
                  <a:pt x="6858000" y="0"/>
                </a:moveTo>
                <a:lnTo>
                  <a:pt x="0" y="0"/>
                </a:lnTo>
                <a:lnTo>
                  <a:pt x="0" y="1320800"/>
                </a:lnTo>
                <a:lnTo>
                  <a:pt x="6858000" y="1320800"/>
                </a:lnTo>
                <a:lnTo>
                  <a:pt x="6858000" y="0"/>
                </a:lnTo>
                <a:close/>
              </a:path>
            </a:pathLst>
          </a:custGeom>
          <a:solidFill>
            <a:srgbClr val="121D0A">
              <a:alpha val="61180"/>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2300"/>
          </a:p>
        </p:txBody>
      </p:sp>
      <p:sp>
        <p:nvSpPr>
          <p:cNvPr id="423" name="Google Shape;423;g2c819be032b_0_308"/>
          <p:cNvSpPr txBox="1"/>
          <p:nvPr>
            <p:ph type="title"/>
          </p:nvPr>
        </p:nvSpPr>
        <p:spPr>
          <a:xfrm>
            <a:off x="2046875" y="265543"/>
            <a:ext cx="8670000" cy="836700"/>
          </a:xfrm>
          <a:prstGeom prst="rect">
            <a:avLst/>
          </a:prstGeom>
          <a:noFill/>
          <a:ln>
            <a:noFill/>
          </a:ln>
        </p:spPr>
        <p:txBody>
          <a:bodyPr anchorCtr="0" anchor="t" bIns="0" lIns="0" spcFirstLastPara="1" rIns="0" wrap="square" tIns="20700">
            <a:spAutoFit/>
          </a:bodyPr>
          <a:lstStyle/>
          <a:p>
            <a:pPr indent="0" lvl="0" marL="38100" rtl="0" algn="l">
              <a:lnSpc>
                <a:spcPct val="100000"/>
              </a:lnSpc>
              <a:spcBef>
                <a:spcPts val="0"/>
              </a:spcBef>
              <a:spcAft>
                <a:spcPts val="0"/>
              </a:spcAft>
              <a:buNone/>
            </a:pPr>
            <a:r>
              <a:rPr lang="en-US" sz="5300">
                <a:solidFill>
                  <a:schemeClr val="lt1"/>
                </a:solidFill>
              </a:rPr>
              <a:t>Reading Graphs</a:t>
            </a:r>
            <a:endParaRPr sz="7900">
              <a:solidFill>
                <a:schemeClr val="lt1"/>
              </a:solidFill>
            </a:endParaRPr>
          </a:p>
        </p:txBody>
      </p:sp>
      <p:sp>
        <p:nvSpPr>
          <p:cNvPr id="424" name="Google Shape;424;g2c819be032b_0_308"/>
          <p:cNvSpPr txBox="1"/>
          <p:nvPr/>
        </p:nvSpPr>
        <p:spPr>
          <a:xfrm>
            <a:off x="7908200" y="1353700"/>
            <a:ext cx="4283700" cy="534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200"/>
              <a:t>The year with the lowest sampled biodiversity is followed by a year with higher biodiversity. Using what you have learned from the research background, what might have happened to explain this?</a:t>
            </a:r>
            <a:endParaRPr sz="2200"/>
          </a:p>
          <a:p>
            <a:pPr indent="0" lvl="0" marL="0" rtl="0" algn="l">
              <a:spcBef>
                <a:spcPts val="0"/>
              </a:spcBef>
              <a:spcAft>
                <a:spcPts val="0"/>
              </a:spcAft>
              <a:buNone/>
            </a:pPr>
            <a:r>
              <a:t/>
            </a:r>
            <a:endParaRPr sz="2200"/>
          </a:p>
          <a:p>
            <a:pPr indent="0" lvl="0" marL="0" rtl="0" algn="l">
              <a:spcBef>
                <a:spcPts val="0"/>
              </a:spcBef>
              <a:spcAft>
                <a:spcPts val="0"/>
              </a:spcAft>
              <a:buNone/>
            </a:pPr>
            <a:r>
              <a:rPr lang="en-US" sz="2200">
                <a:solidFill>
                  <a:srgbClr val="0000FF"/>
                </a:solidFill>
              </a:rPr>
              <a:t>A management technique, such as prescribed fire, might have been used which resulted in lower biodiversity immediately after the fire, but which also led to regeneration in the five years after (2007).</a:t>
            </a:r>
            <a:endParaRPr sz="2200">
              <a:solidFill>
                <a:srgbClr val="0000FF"/>
              </a:solidFill>
            </a:endParaRPr>
          </a:p>
        </p:txBody>
      </p:sp>
      <p:pic>
        <p:nvPicPr>
          <p:cNvPr id="425" name="Google Shape;425;g2c819be032b_0_308"/>
          <p:cNvPicPr preferRelativeResize="0"/>
          <p:nvPr/>
        </p:nvPicPr>
        <p:blipFill>
          <a:blip r:embed="rId3">
            <a:alphaModFix/>
          </a:blip>
          <a:stretch>
            <a:fillRect/>
          </a:stretch>
        </p:blipFill>
        <p:spPr>
          <a:xfrm>
            <a:off x="648525" y="1880169"/>
            <a:ext cx="6423225" cy="4820005"/>
          </a:xfrm>
          <a:prstGeom prst="rect">
            <a:avLst/>
          </a:prstGeom>
          <a:noFill/>
          <a:ln>
            <a:noFill/>
          </a:ln>
        </p:spPr>
      </p:pic>
      <p:sp>
        <p:nvSpPr>
          <p:cNvPr id="426" name="Google Shape;426;g2c819be032b_0_308"/>
          <p:cNvSpPr txBox="1"/>
          <p:nvPr/>
        </p:nvSpPr>
        <p:spPr>
          <a:xfrm>
            <a:off x="275475" y="1466650"/>
            <a:ext cx="7833600" cy="58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chemeClr val="dk1"/>
                </a:solidFill>
              </a:rPr>
              <a:t>Henderson’s average species richness per m</a:t>
            </a:r>
            <a:r>
              <a:rPr baseline="30000" lang="en-US" sz="1800">
                <a:solidFill>
                  <a:schemeClr val="dk1"/>
                </a:solidFill>
              </a:rPr>
              <a:t>2 </a:t>
            </a:r>
            <a:r>
              <a:rPr lang="en-US" sz="1800">
                <a:solidFill>
                  <a:schemeClr val="dk1"/>
                </a:solidFill>
              </a:rPr>
              <a:t>in all plots over three years</a:t>
            </a:r>
            <a:endParaRPr sz="3500">
              <a:solidFill>
                <a:schemeClr val="dk1"/>
              </a:solidFill>
            </a:endParaRPr>
          </a:p>
        </p:txBody>
      </p:sp>
      <p:sp>
        <p:nvSpPr>
          <p:cNvPr id="427" name="Google Shape;427;g2c819be032b_0_308"/>
          <p:cNvSpPr txBox="1"/>
          <p:nvPr/>
        </p:nvSpPr>
        <p:spPr>
          <a:xfrm>
            <a:off x="6473600" y="3563875"/>
            <a:ext cx="1434600" cy="128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US" sz="1100">
                <a:solidFill>
                  <a:schemeClr val="dk1"/>
                </a:solidFill>
              </a:rPr>
              <a:t>Lege݀݀nd:</a:t>
            </a:r>
            <a:r>
              <a:rPr lang="en-US" sz="1100">
                <a:solidFill>
                  <a:schemeClr val="dk1"/>
                </a:solidFill>
              </a:rPr>
              <a:t> </a:t>
            </a:r>
            <a:endParaRPr sz="1100">
              <a:solidFill>
                <a:schemeClr val="dk1"/>
              </a:solidFill>
            </a:endParaRPr>
          </a:p>
          <a:p>
            <a:pPr indent="-127000" lvl="0" marL="114300" rtl="0" algn="l">
              <a:lnSpc>
                <a:spcPct val="115000"/>
              </a:lnSpc>
              <a:spcBef>
                <a:spcPts val="0"/>
              </a:spcBef>
              <a:spcAft>
                <a:spcPts val="0"/>
              </a:spcAft>
              <a:buClr>
                <a:schemeClr val="dk1"/>
              </a:buClr>
              <a:buSzPts val="1100"/>
              <a:buChar char="●"/>
            </a:pPr>
            <a:r>
              <a:rPr lang="en-US" sz="1100">
                <a:solidFill>
                  <a:schemeClr val="dk1"/>
                </a:solidFill>
              </a:rPr>
              <a:t>Average number</a:t>
            </a:r>
            <a:endParaRPr sz="1100">
              <a:solidFill>
                <a:schemeClr val="dk1"/>
              </a:solidFill>
            </a:endParaRPr>
          </a:p>
          <a:p>
            <a:pPr indent="0" lvl="0" marL="0" rtl="0" algn="l">
              <a:lnSpc>
                <a:spcPct val="115000"/>
              </a:lnSpc>
              <a:spcBef>
                <a:spcPts val="0"/>
              </a:spcBef>
              <a:spcAft>
                <a:spcPts val="0"/>
              </a:spcAft>
              <a:buNone/>
            </a:pPr>
            <a:r>
              <a:rPr lang="en-US" sz="1100">
                <a:solidFill>
                  <a:schemeClr val="dk1"/>
                </a:solidFill>
              </a:rPr>
              <a:t>⧳ Error bars (range of data outside of the average)</a:t>
            </a:r>
            <a:endParaRPr sz="2800">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31" name="Shape 431"/>
        <p:cNvGrpSpPr/>
        <p:nvPr/>
      </p:nvGrpSpPr>
      <p:grpSpPr>
        <a:xfrm>
          <a:off x="0" y="0"/>
          <a:ext cx="0" cy="0"/>
          <a:chOff x="0" y="0"/>
          <a:chExt cx="0" cy="0"/>
        </a:xfrm>
      </p:grpSpPr>
      <p:sp>
        <p:nvSpPr>
          <p:cNvPr id="432" name="Google Shape;432;g2873146c091_0_617"/>
          <p:cNvSpPr/>
          <p:nvPr/>
        </p:nvSpPr>
        <p:spPr>
          <a:xfrm>
            <a:off x="950" y="72524"/>
            <a:ext cx="12190095" cy="1281176"/>
          </a:xfrm>
          <a:custGeom>
            <a:rect b="b" l="l" r="r" t="t"/>
            <a:pathLst>
              <a:path extrusionOk="0" h="1320800" w="6858000">
                <a:moveTo>
                  <a:pt x="6858000" y="0"/>
                </a:moveTo>
                <a:lnTo>
                  <a:pt x="0" y="0"/>
                </a:lnTo>
                <a:lnTo>
                  <a:pt x="0" y="1320800"/>
                </a:lnTo>
                <a:lnTo>
                  <a:pt x="6858000" y="1320800"/>
                </a:lnTo>
                <a:lnTo>
                  <a:pt x="6858000" y="0"/>
                </a:lnTo>
                <a:close/>
              </a:path>
            </a:pathLst>
          </a:custGeom>
          <a:solidFill>
            <a:srgbClr val="121D0A">
              <a:alpha val="61180"/>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2300"/>
          </a:p>
        </p:txBody>
      </p:sp>
      <p:sp>
        <p:nvSpPr>
          <p:cNvPr id="433" name="Google Shape;433;g2873146c091_0_617"/>
          <p:cNvSpPr txBox="1"/>
          <p:nvPr>
            <p:ph type="title"/>
          </p:nvPr>
        </p:nvSpPr>
        <p:spPr>
          <a:xfrm>
            <a:off x="2046875" y="265543"/>
            <a:ext cx="8670000" cy="836700"/>
          </a:xfrm>
          <a:prstGeom prst="rect">
            <a:avLst/>
          </a:prstGeom>
          <a:noFill/>
          <a:ln>
            <a:noFill/>
          </a:ln>
        </p:spPr>
        <p:txBody>
          <a:bodyPr anchorCtr="0" anchor="t" bIns="0" lIns="0" spcFirstLastPara="1" rIns="0" wrap="square" tIns="20700">
            <a:spAutoFit/>
          </a:bodyPr>
          <a:lstStyle/>
          <a:p>
            <a:pPr indent="0" lvl="0" marL="38100" rtl="0" algn="l">
              <a:lnSpc>
                <a:spcPct val="100000"/>
              </a:lnSpc>
              <a:spcBef>
                <a:spcPts val="0"/>
              </a:spcBef>
              <a:spcAft>
                <a:spcPts val="0"/>
              </a:spcAft>
              <a:buNone/>
            </a:pPr>
            <a:r>
              <a:rPr lang="en-US" sz="5300">
                <a:solidFill>
                  <a:schemeClr val="lt1"/>
                </a:solidFill>
              </a:rPr>
              <a:t>Reading Graphs</a:t>
            </a:r>
            <a:endParaRPr sz="7900">
              <a:solidFill>
                <a:schemeClr val="lt1"/>
              </a:solidFill>
            </a:endParaRPr>
          </a:p>
        </p:txBody>
      </p:sp>
      <p:sp>
        <p:nvSpPr>
          <p:cNvPr id="434" name="Google Shape;434;g2873146c091_0_617"/>
          <p:cNvSpPr txBox="1"/>
          <p:nvPr/>
        </p:nvSpPr>
        <p:spPr>
          <a:xfrm>
            <a:off x="8105125" y="1612625"/>
            <a:ext cx="3891900" cy="1377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2800">
                <a:solidFill>
                  <a:schemeClr val="dk1"/>
                </a:solidFill>
              </a:rPr>
              <a:t>What do the blue and red colors represent on the graph?</a:t>
            </a:r>
            <a:r>
              <a:rPr lang="en-US" sz="2800">
                <a:solidFill>
                  <a:schemeClr val="dk1"/>
                </a:solidFill>
              </a:rPr>
              <a:t> </a:t>
            </a:r>
            <a:endParaRPr sz="2800">
              <a:solidFill>
                <a:schemeClr val="dk1"/>
              </a:solidFill>
            </a:endParaRPr>
          </a:p>
          <a:p>
            <a:pPr indent="0" lvl="0" marL="0" rtl="0" algn="l">
              <a:lnSpc>
                <a:spcPct val="115000"/>
              </a:lnSpc>
              <a:spcBef>
                <a:spcPts val="0"/>
              </a:spcBef>
              <a:spcAft>
                <a:spcPts val="0"/>
              </a:spcAft>
              <a:buNone/>
            </a:pPr>
            <a:r>
              <a:t/>
            </a:r>
            <a:endParaRPr sz="2800">
              <a:solidFill>
                <a:schemeClr val="dk1"/>
              </a:solidFill>
            </a:endParaRPr>
          </a:p>
          <a:p>
            <a:pPr indent="0" lvl="0" marL="0" rtl="0" algn="l">
              <a:lnSpc>
                <a:spcPct val="115000"/>
              </a:lnSpc>
              <a:spcBef>
                <a:spcPts val="0"/>
              </a:spcBef>
              <a:spcAft>
                <a:spcPts val="0"/>
              </a:spcAft>
              <a:buNone/>
            </a:pPr>
            <a:r>
              <a:t/>
            </a:r>
            <a:endParaRPr sz="2800">
              <a:solidFill>
                <a:schemeClr val="dk1"/>
              </a:solidFill>
            </a:endParaRPr>
          </a:p>
          <a:p>
            <a:pPr indent="0" lvl="0" marL="0" rtl="0" algn="l">
              <a:lnSpc>
                <a:spcPct val="115000"/>
              </a:lnSpc>
              <a:spcBef>
                <a:spcPts val="0"/>
              </a:spcBef>
              <a:spcAft>
                <a:spcPts val="0"/>
              </a:spcAft>
              <a:buNone/>
            </a:pPr>
            <a:r>
              <a:rPr lang="en-US" sz="2800">
                <a:solidFill>
                  <a:schemeClr val="dk1"/>
                </a:solidFill>
              </a:rPr>
              <a:t>Make an educated guess as to what the lines connecting the error bars represent.</a:t>
            </a:r>
            <a:endParaRPr sz="2800">
              <a:solidFill>
                <a:schemeClr val="dk1"/>
              </a:solidFill>
            </a:endParaRPr>
          </a:p>
          <a:p>
            <a:pPr indent="0" lvl="0" marL="0" rtl="0" algn="l">
              <a:lnSpc>
                <a:spcPct val="115000"/>
              </a:lnSpc>
              <a:spcBef>
                <a:spcPts val="0"/>
              </a:spcBef>
              <a:spcAft>
                <a:spcPts val="0"/>
              </a:spcAft>
              <a:buNone/>
            </a:pPr>
            <a:r>
              <a:t/>
            </a:r>
            <a:endParaRPr sz="2800">
              <a:solidFill>
                <a:schemeClr val="dk1"/>
              </a:solidFill>
            </a:endParaRPr>
          </a:p>
          <a:p>
            <a:pPr indent="0" lvl="0" marL="457200" rtl="0" algn="l">
              <a:lnSpc>
                <a:spcPct val="115000"/>
              </a:lnSpc>
              <a:spcBef>
                <a:spcPts val="0"/>
              </a:spcBef>
              <a:spcAft>
                <a:spcPts val="0"/>
              </a:spcAft>
              <a:buNone/>
            </a:pPr>
            <a:r>
              <a:t/>
            </a:r>
            <a:endParaRPr sz="2800">
              <a:solidFill>
                <a:schemeClr val="dk1"/>
              </a:solidFill>
            </a:endParaRPr>
          </a:p>
          <a:p>
            <a:pPr indent="0" lvl="0" marL="0" rtl="0" algn="l">
              <a:spcBef>
                <a:spcPts val="0"/>
              </a:spcBef>
              <a:spcAft>
                <a:spcPts val="0"/>
              </a:spcAft>
              <a:buNone/>
            </a:pPr>
            <a:r>
              <a:t/>
            </a:r>
            <a:endParaRPr sz="2800">
              <a:solidFill>
                <a:schemeClr val="dk1"/>
              </a:solidFill>
            </a:endParaRPr>
          </a:p>
        </p:txBody>
      </p:sp>
      <p:sp>
        <p:nvSpPr>
          <p:cNvPr id="435" name="Google Shape;435;g2873146c091_0_617"/>
          <p:cNvSpPr txBox="1"/>
          <p:nvPr/>
        </p:nvSpPr>
        <p:spPr>
          <a:xfrm>
            <a:off x="55400" y="1409850"/>
            <a:ext cx="6977700" cy="588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US" sz="1800">
                <a:solidFill>
                  <a:schemeClr val="dk1"/>
                </a:solidFill>
              </a:rPr>
              <a:t>Biodiversity in burned versus unburned units in Olson Oak Woods</a:t>
            </a:r>
            <a:endParaRPr sz="1800">
              <a:solidFill>
                <a:schemeClr val="dk1"/>
              </a:solidFill>
            </a:endParaRPr>
          </a:p>
          <a:p>
            <a:pPr indent="0" lvl="0" marL="0" rtl="0" algn="ctr">
              <a:lnSpc>
                <a:spcPct val="11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800">
                <a:solidFill>
                  <a:schemeClr val="dk1"/>
                </a:solidFill>
              </a:rPr>
              <a:t> </a:t>
            </a:r>
            <a:endParaRPr sz="1800">
              <a:solidFill>
                <a:schemeClr val="dk1"/>
              </a:solidFill>
            </a:endParaRPr>
          </a:p>
          <a:p>
            <a:pPr indent="0" lvl="0" marL="0" rtl="0" algn="l">
              <a:spcBef>
                <a:spcPts val="0"/>
              </a:spcBef>
              <a:spcAft>
                <a:spcPts val="0"/>
              </a:spcAft>
              <a:buClr>
                <a:schemeClr val="dk1"/>
              </a:buClr>
              <a:buSzPts val="1100"/>
              <a:buFont typeface="Arial"/>
              <a:buNone/>
            </a:pPr>
            <a:r>
              <a:t/>
            </a:r>
            <a:endParaRPr sz="1800">
              <a:solidFill>
                <a:schemeClr val="dk1"/>
              </a:solidFill>
            </a:endParaRPr>
          </a:p>
        </p:txBody>
      </p:sp>
      <p:pic>
        <p:nvPicPr>
          <p:cNvPr id="436" name="Google Shape;436;g2873146c091_0_617"/>
          <p:cNvPicPr preferRelativeResize="0"/>
          <p:nvPr/>
        </p:nvPicPr>
        <p:blipFill>
          <a:blip r:embed="rId3">
            <a:alphaModFix/>
          </a:blip>
          <a:stretch>
            <a:fillRect/>
          </a:stretch>
        </p:blipFill>
        <p:spPr>
          <a:xfrm>
            <a:off x="55400" y="1845275"/>
            <a:ext cx="7920626" cy="45489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40" name="Shape 440"/>
        <p:cNvGrpSpPr/>
        <p:nvPr/>
      </p:nvGrpSpPr>
      <p:grpSpPr>
        <a:xfrm>
          <a:off x="0" y="0"/>
          <a:ext cx="0" cy="0"/>
          <a:chOff x="0" y="0"/>
          <a:chExt cx="0" cy="0"/>
        </a:xfrm>
      </p:grpSpPr>
      <p:sp>
        <p:nvSpPr>
          <p:cNvPr id="441" name="Google Shape;441;g2873146c091_0_638"/>
          <p:cNvSpPr/>
          <p:nvPr/>
        </p:nvSpPr>
        <p:spPr>
          <a:xfrm>
            <a:off x="950" y="72524"/>
            <a:ext cx="12190095" cy="1281176"/>
          </a:xfrm>
          <a:custGeom>
            <a:rect b="b" l="l" r="r" t="t"/>
            <a:pathLst>
              <a:path extrusionOk="0" h="1320800" w="6858000">
                <a:moveTo>
                  <a:pt x="6858000" y="0"/>
                </a:moveTo>
                <a:lnTo>
                  <a:pt x="0" y="0"/>
                </a:lnTo>
                <a:lnTo>
                  <a:pt x="0" y="1320800"/>
                </a:lnTo>
                <a:lnTo>
                  <a:pt x="6858000" y="1320800"/>
                </a:lnTo>
                <a:lnTo>
                  <a:pt x="6858000" y="0"/>
                </a:lnTo>
                <a:close/>
              </a:path>
            </a:pathLst>
          </a:custGeom>
          <a:solidFill>
            <a:srgbClr val="121D0A">
              <a:alpha val="61180"/>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2300"/>
          </a:p>
        </p:txBody>
      </p:sp>
      <p:sp>
        <p:nvSpPr>
          <p:cNvPr id="442" name="Google Shape;442;g2873146c091_0_638"/>
          <p:cNvSpPr txBox="1"/>
          <p:nvPr>
            <p:ph type="title"/>
          </p:nvPr>
        </p:nvSpPr>
        <p:spPr>
          <a:xfrm>
            <a:off x="2046875" y="265543"/>
            <a:ext cx="8670000" cy="836700"/>
          </a:xfrm>
          <a:prstGeom prst="rect">
            <a:avLst/>
          </a:prstGeom>
          <a:noFill/>
          <a:ln>
            <a:noFill/>
          </a:ln>
        </p:spPr>
        <p:txBody>
          <a:bodyPr anchorCtr="0" anchor="t" bIns="0" lIns="0" spcFirstLastPara="1" rIns="0" wrap="square" tIns="20700">
            <a:spAutoFit/>
          </a:bodyPr>
          <a:lstStyle/>
          <a:p>
            <a:pPr indent="0" lvl="0" marL="38100" rtl="0" algn="l">
              <a:lnSpc>
                <a:spcPct val="100000"/>
              </a:lnSpc>
              <a:spcBef>
                <a:spcPts val="0"/>
              </a:spcBef>
              <a:spcAft>
                <a:spcPts val="0"/>
              </a:spcAft>
              <a:buNone/>
            </a:pPr>
            <a:r>
              <a:rPr lang="en-US" sz="5300">
                <a:solidFill>
                  <a:schemeClr val="lt1"/>
                </a:solidFill>
              </a:rPr>
              <a:t>Reading Graphs</a:t>
            </a:r>
            <a:endParaRPr sz="7900">
              <a:solidFill>
                <a:schemeClr val="lt1"/>
              </a:solidFill>
            </a:endParaRPr>
          </a:p>
        </p:txBody>
      </p:sp>
      <p:sp>
        <p:nvSpPr>
          <p:cNvPr id="443" name="Google Shape;443;g2873146c091_0_638"/>
          <p:cNvSpPr txBox="1"/>
          <p:nvPr/>
        </p:nvSpPr>
        <p:spPr>
          <a:xfrm>
            <a:off x="8044500" y="1353700"/>
            <a:ext cx="4147500" cy="1377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2400">
                <a:solidFill>
                  <a:schemeClr val="dk1"/>
                </a:solidFill>
              </a:rPr>
              <a:t>What do the blue and red colors represent on the graph?</a:t>
            </a:r>
            <a:r>
              <a:rPr lang="en-US" sz="2800">
                <a:solidFill>
                  <a:schemeClr val="dk1"/>
                </a:solidFill>
              </a:rPr>
              <a:t> </a:t>
            </a:r>
            <a:endParaRPr sz="2800">
              <a:solidFill>
                <a:schemeClr val="dk1"/>
              </a:solidFill>
            </a:endParaRPr>
          </a:p>
          <a:p>
            <a:pPr indent="0" lvl="0" marL="0" rtl="0" algn="l">
              <a:lnSpc>
                <a:spcPct val="115000"/>
              </a:lnSpc>
              <a:spcBef>
                <a:spcPts val="0"/>
              </a:spcBef>
              <a:spcAft>
                <a:spcPts val="0"/>
              </a:spcAft>
              <a:buNone/>
            </a:pPr>
            <a:r>
              <a:t/>
            </a:r>
            <a:endParaRPr sz="2800">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n-US" sz="2400">
                <a:solidFill>
                  <a:schemeClr val="dk1"/>
                </a:solidFill>
              </a:rPr>
              <a:t>Make an educated guess as to what the lines connecting the error bars represent.</a:t>
            </a:r>
            <a:endParaRPr sz="2400">
              <a:solidFill>
                <a:schemeClr val="dk1"/>
              </a:solidFill>
            </a:endParaRPr>
          </a:p>
          <a:p>
            <a:pPr indent="0" lvl="0" marL="0" rtl="0" algn="l">
              <a:spcBef>
                <a:spcPts val="0"/>
              </a:spcBef>
              <a:spcAft>
                <a:spcPts val="0"/>
              </a:spcAft>
              <a:buNone/>
            </a:pPr>
            <a:r>
              <a:rPr lang="en-US" sz="2300">
                <a:solidFill>
                  <a:srgbClr val="0000FF"/>
                </a:solidFill>
              </a:rPr>
              <a:t>The mathematical slope between the average species richness between years. A mathematical calculation to show trends, not actual data.</a:t>
            </a:r>
            <a:r>
              <a:rPr lang="en-US" sz="2400">
                <a:solidFill>
                  <a:srgbClr val="0000FF"/>
                </a:solidFill>
              </a:rPr>
              <a:t> </a:t>
            </a:r>
            <a:endParaRPr sz="2400">
              <a:solidFill>
                <a:srgbClr val="0000FF"/>
              </a:solidFill>
            </a:endParaRPr>
          </a:p>
          <a:p>
            <a:pPr indent="0" lvl="0" marL="0" rtl="0" algn="l">
              <a:lnSpc>
                <a:spcPct val="115000"/>
              </a:lnSpc>
              <a:spcBef>
                <a:spcPts val="0"/>
              </a:spcBef>
              <a:spcAft>
                <a:spcPts val="0"/>
              </a:spcAft>
              <a:buNone/>
            </a:pPr>
            <a:r>
              <a:t/>
            </a:r>
            <a:endParaRPr sz="2800">
              <a:solidFill>
                <a:schemeClr val="dk1"/>
              </a:solidFill>
            </a:endParaRPr>
          </a:p>
          <a:p>
            <a:pPr indent="0" lvl="0" marL="457200" rtl="0" algn="l">
              <a:lnSpc>
                <a:spcPct val="115000"/>
              </a:lnSpc>
              <a:spcBef>
                <a:spcPts val="0"/>
              </a:spcBef>
              <a:spcAft>
                <a:spcPts val="0"/>
              </a:spcAft>
              <a:buNone/>
            </a:pPr>
            <a:r>
              <a:t/>
            </a:r>
            <a:endParaRPr sz="2800">
              <a:solidFill>
                <a:schemeClr val="dk1"/>
              </a:solidFill>
            </a:endParaRPr>
          </a:p>
          <a:p>
            <a:pPr indent="0" lvl="0" marL="0" rtl="0" algn="l">
              <a:spcBef>
                <a:spcPts val="0"/>
              </a:spcBef>
              <a:spcAft>
                <a:spcPts val="0"/>
              </a:spcAft>
              <a:buNone/>
            </a:pPr>
            <a:r>
              <a:t/>
            </a:r>
            <a:endParaRPr sz="2800">
              <a:solidFill>
                <a:schemeClr val="dk1"/>
              </a:solidFill>
            </a:endParaRPr>
          </a:p>
        </p:txBody>
      </p:sp>
      <p:sp>
        <p:nvSpPr>
          <p:cNvPr id="444" name="Google Shape;444;g2873146c091_0_638"/>
          <p:cNvSpPr txBox="1"/>
          <p:nvPr/>
        </p:nvSpPr>
        <p:spPr>
          <a:xfrm>
            <a:off x="55400" y="1409850"/>
            <a:ext cx="6977700" cy="588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US" sz="1800">
                <a:solidFill>
                  <a:schemeClr val="dk1"/>
                </a:solidFill>
              </a:rPr>
              <a:t>Biodiversity in burned versus unburned units in Olson Oak Woods</a:t>
            </a:r>
            <a:endParaRPr sz="1800">
              <a:solidFill>
                <a:schemeClr val="dk1"/>
              </a:solidFill>
            </a:endParaRPr>
          </a:p>
          <a:p>
            <a:pPr indent="0" lvl="0" marL="0" rtl="0" algn="ctr">
              <a:lnSpc>
                <a:spcPct val="11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800">
                <a:solidFill>
                  <a:schemeClr val="dk1"/>
                </a:solidFill>
              </a:rPr>
              <a:t> </a:t>
            </a:r>
            <a:endParaRPr sz="1800">
              <a:solidFill>
                <a:schemeClr val="dk1"/>
              </a:solidFill>
            </a:endParaRPr>
          </a:p>
          <a:p>
            <a:pPr indent="0" lvl="0" marL="0" rtl="0" algn="l">
              <a:spcBef>
                <a:spcPts val="0"/>
              </a:spcBef>
              <a:spcAft>
                <a:spcPts val="0"/>
              </a:spcAft>
              <a:buClr>
                <a:schemeClr val="dk1"/>
              </a:buClr>
              <a:buSzPts val="1100"/>
              <a:buFont typeface="Arial"/>
              <a:buNone/>
            </a:pPr>
            <a:r>
              <a:t/>
            </a:r>
            <a:endParaRPr sz="1800">
              <a:solidFill>
                <a:schemeClr val="dk1"/>
              </a:solidFill>
            </a:endParaRPr>
          </a:p>
        </p:txBody>
      </p:sp>
      <p:pic>
        <p:nvPicPr>
          <p:cNvPr id="445" name="Google Shape;445;g2873146c091_0_638"/>
          <p:cNvPicPr preferRelativeResize="0"/>
          <p:nvPr/>
        </p:nvPicPr>
        <p:blipFill>
          <a:blip r:embed="rId3">
            <a:alphaModFix/>
          </a:blip>
          <a:stretch>
            <a:fillRect/>
          </a:stretch>
        </p:blipFill>
        <p:spPr>
          <a:xfrm>
            <a:off x="55400" y="1845275"/>
            <a:ext cx="7920626" cy="4548900"/>
          </a:xfrm>
          <a:prstGeom prst="rect">
            <a:avLst/>
          </a:prstGeom>
          <a:noFill/>
          <a:ln>
            <a:noFill/>
          </a:ln>
        </p:spPr>
      </p:pic>
      <p:sp>
        <p:nvSpPr>
          <p:cNvPr id="446" name="Google Shape;446;g2873146c091_0_638"/>
          <p:cNvSpPr txBox="1"/>
          <p:nvPr/>
        </p:nvSpPr>
        <p:spPr>
          <a:xfrm>
            <a:off x="9144000" y="2276625"/>
            <a:ext cx="30000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0000FF"/>
                </a:solidFill>
              </a:rPr>
              <a:t>R</a:t>
            </a:r>
            <a:r>
              <a:rPr lang="en-US" sz="2400">
                <a:solidFill>
                  <a:srgbClr val="0000FF"/>
                </a:solidFill>
              </a:rPr>
              <a:t>ed = burned units </a:t>
            </a:r>
            <a:endParaRPr sz="2400">
              <a:solidFill>
                <a:srgbClr val="0000FF"/>
              </a:solidFill>
            </a:endParaRPr>
          </a:p>
          <a:p>
            <a:pPr indent="0" lvl="0" marL="0" rtl="0" algn="l">
              <a:spcBef>
                <a:spcPts val="0"/>
              </a:spcBef>
              <a:spcAft>
                <a:spcPts val="0"/>
              </a:spcAft>
              <a:buNone/>
            </a:pPr>
            <a:r>
              <a:rPr lang="en-US" sz="2400">
                <a:solidFill>
                  <a:srgbClr val="0000FF"/>
                </a:solidFill>
              </a:rPr>
              <a:t>Blue = unburned units </a:t>
            </a:r>
            <a:endParaRPr sz="2400">
              <a:solidFill>
                <a:srgbClr val="0000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g26cdf5b5028_0_378"/>
          <p:cNvSpPr txBox="1"/>
          <p:nvPr/>
        </p:nvSpPr>
        <p:spPr>
          <a:xfrm>
            <a:off x="1165000" y="565275"/>
            <a:ext cx="9584100" cy="60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rPr>
              <a:t>Midwestern forests are important because they…</a:t>
            </a:r>
            <a:endParaRPr sz="2800">
              <a:solidFill>
                <a:schemeClr val="dk1"/>
              </a:solidFill>
            </a:endParaRPr>
          </a:p>
        </p:txBody>
      </p:sp>
      <p:sp>
        <p:nvSpPr>
          <p:cNvPr id="245" name="Google Shape;245;g26cdf5b5028_0_378"/>
          <p:cNvSpPr txBox="1"/>
          <p:nvPr/>
        </p:nvSpPr>
        <p:spPr>
          <a:xfrm>
            <a:off x="647700" y="1512200"/>
            <a:ext cx="7203000" cy="2654400"/>
          </a:xfrm>
          <a:prstGeom prst="rect">
            <a:avLst/>
          </a:prstGeom>
          <a:noFill/>
          <a:ln>
            <a:noFill/>
          </a:ln>
        </p:spPr>
        <p:txBody>
          <a:bodyPr anchorCtr="0" anchor="t" bIns="91425" lIns="91425" spcFirstLastPara="1" rIns="91425" wrap="square" tIns="91425">
            <a:noAutofit/>
          </a:bodyPr>
          <a:lstStyle/>
          <a:p>
            <a:pPr indent="-406400" lvl="0" marL="457200" rtl="0" algn="l">
              <a:lnSpc>
                <a:spcPct val="115000"/>
              </a:lnSpc>
              <a:spcBef>
                <a:spcPts val="0"/>
              </a:spcBef>
              <a:spcAft>
                <a:spcPts val="0"/>
              </a:spcAft>
              <a:buClr>
                <a:schemeClr val="dk1"/>
              </a:buClr>
              <a:buSzPts val="2800"/>
              <a:buChar char="●"/>
            </a:pPr>
            <a:r>
              <a:rPr lang="en-US" sz="2800">
                <a:solidFill>
                  <a:schemeClr val="dk1"/>
                </a:solidFill>
              </a:rPr>
              <a:t>Capture carbon dioxide from the atmosphere</a:t>
            </a:r>
            <a:endParaRPr sz="2800">
              <a:solidFill>
                <a:schemeClr val="dk1"/>
              </a:solidFill>
            </a:endParaRPr>
          </a:p>
          <a:p>
            <a:pPr indent="-406400" lvl="0" marL="457200" rtl="0" algn="l">
              <a:lnSpc>
                <a:spcPct val="115000"/>
              </a:lnSpc>
              <a:spcBef>
                <a:spcPts val="0"/>
              </a:spcBef>
              <a:spcAft>
                <a:spcPts val="0"/>
              </a:spcAft>
              <a:buClr>
                <a:schemeClr val="dk1"/>
              </a:buClr>
              <a:buSzPts val="2800"/>
              <a:buChar char="●"/>
            </a:pPr>
            <a:r>
              <a:rPr lang="en-US" sz="2800">
                <a:solidFill>
                  <a:schemeClr val="dk1"/>
                </a:solidFill>
              </a:rPr>
              <a:t>Host a diversity of plant and animal life</a:t>
            </a:r>
            <a:endParaRPr sz="2800">
              <a:solidFill>
                <a:schemeClr val="dk1"/>
              </a:solidFill>
            </a:endParaRPr>
          </a:p>
          <a:p>
            <a:pPr indent="-406400" lvl="0" marL="457200" rtl="0" algn="l">
              <a:lnSpc>
                <a:spcPct val="115000"/>
              </a:lnSpc>
              <a:spcBef>
                <a:spcPts val="0"/>
              </a:spcBef>
              <a:spcAft>
                <a:spcPts val="0"/>
              </a:spcAft>
              <a:buClr>
                <a:schemeClr val="dk1"/>
              </a:buClr>
              <a:buSzPts val="2800"/>
              <a:buChar char="●"/>
            </a:pPr>
            <a:r>
              <a:rPr lang="en-US" sz="2800">
                <a:solidFill>
                  <a:schemeClr val="dk1"/>
                </a:solidFill>
              </a:rPr>
              <a:t>Provide habitat for pollinators and insects</a:t>
            </a:r>
            <a:endParaRPr sz="2800">
              <a:solidFill>
                <a:schemeClr val="dk1"/>
              </a:solidFill>
            </a:endParaRPr>
          </a:p>
          <a:p>
            <a:pPr indent="-406400" lvl="0" marL="457200" rtl="0" algn="l">
              <a:lnSpc>
                <a:spcPct val="115000"/>
              </a:lnSpc>
              <a:spcBef>
                <a:spcPts val="0"/>
              </a:spcBef>
              <a:spcAft>
                <a:spcPts val="0"/>
              </a:spcAft>
              <a:buClr>
                <a:schemeClr val="dk1"/>
              </a:buClr>
              <a:buSzPts val="2800"/>
              <a:buChar char="●"/>
            </a:pPr>
            <a:r>
              <a:rPr lang="en-US" sz="2800">
                <a:solidFill>
                  <a:schemeClr val="dk1"/>
                </a:solidFill>
              </a:rPr>
              <a:t>Opportunities for recreation, health and wellness</a:t>
            </a:r>
            <a:endParaRPr sz="2800">
              <a:solidFill>
                <a:schemeClr val="dk1"/>
              </a:solidFill>
            </a:endParaRPr>
          </a:p>
          <a:p>
            <a:pPr indent="-406400" lvl="0" marL="457200" rtl="0" algn="l">
              <a:lnSpc>
                <a:spcPct val="115000"/>
              </a:lnSpc>
              <a:spcBef>
                <a:spcPts val="0"/>
              </a:spcBef>
              <a:spcAft>
                <a:spcPts val="0"/>
              </a:spcAft>
              <a:buClr>
                <a:schemeClr val="dk1"/>
              </a:buClr>
              <a:buSzPts val="2800"/>
              <a:buChar char="●"/>
            </a:pPr>
            <a:r>
              <a:rPr lang="en-US" sz="2800">
                <a:solidFill>
                  <a:schemeClr val="dk1"/>
                </a:solidFill>
              </a:rPr>
              <a:t>Support local economies through tourism </a:t>
            </a:r>
            <a:endParaRPr sz="2800">
              <a:solidFill>
                <a:schemeClr val="dk1"/>
              </a:solidFill>
            </a:endParaRPr>
          </a:p>
          <a:p>
            <a:pPr indent="0" lvl="0" marL="0" rtl="0" algn="l">
              <a:lnSpc>
                <a:spcPct val="115000"/>
              </a:lnSpc>
              <a:spcBef>
                <a:spcPts val="0"/>
              </a:spcBef>
              <a:spcAft>
                <a:spcPts val="0"/>
              </a:spcAft>
              <a:buNone/>
            </a:pPr>
            <a:r>
              <a:t/>
            </a:r>
            <a:endParaRPr sz="2800">
              <a:solidFill>
                <a:schemeClr val="dk1"/>
              </a:solidFill>
            </a:endParaRPr>
          </a:p>
        </p:txBody>
      </p:sp>
      <p:pic>
        <p:nvPicPr>
          <p:cNvPr id="246" name="Google Shape;246;g26cdf5b5028_0_378"/>
          <p:cNvPicPr preferRelativeResize="0"/>
          <p:nvPr/>
        </p:nvPicPr>
        <p:blipFill>
          <a:blip r:embed="rId3">
            <a:alphaModFix/>
          </a:blip>
          <a:stretch>
            <a:fillRect/>
          </a:stretch>
        </p:blipFill>
        <p:spPr>
          <a:xfrm>
            <a:off x="7973150" y="1813475"/>
            <a:ext cx="4024075" cy="36167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50" name="Shape 450"/>
        <p:cNvGrpSpPr/>
        <p:nvPr/>
      </p:nvGrpSpPr>
      <p:grpSpPr>
        <a:xfrm>
          <a:off x="0" y="0"/>
          <a:ext cx="0" cy="0"/>
          <a:chOff x="0" y="0"/>
          <a:chExt cx="0" cy="0"/>
        </a:xfrm>
      </p:grpSpPr>
      <p:sp>
        <p:nvSpPr>
          <p:cNvPr id="451" name="Google Shape;451;g2873146c091_0_648"/>
          <p:cNvSpPr/>
          <p:nvPr/>
        </p:nvSpPr>
        <p:spPr>
          <a:xfrm>
            <a:off x="950" y="72524"/>
            <a:ext cx="12190095" cy="1281176"/>
          </a:xfrm>
          <a:custGeom>
            <a:rect b="b" l="l" r="r" t="t"/>
            <a:pathLst>
              <a:path extrusionOk="0" h="1320800" w="6858000">
                <a:moveTo>
                  <a:pt x="6858000" y="0"/>
                </a:moveTo>
                <a:lnTo>
                  <a:pt x="0" y="0"/>
                </a:lnTo>
                <a:lnTo>
                  <a:pt x="0" y="1320800"/>
                </a:lnTo>
                <a:lnTo>
                  <a:pt x="6858000" y="1320800"/>
                </a:lnTo>
                <a:lnTo>
                  <a:pt x="6858000" y="0"/>
                </a:lnTo>
                <a:close/>
              </a:path>
            </a:pathLst>
          </a:custGeom>
          <a:solidFill>
            <a:srgbClr val="121D0A">
              <a:alpha val="61180"/>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2300"/>
          </a:p>
        </p:txBody>
      </p:sp>
      <p:sp>
        <p:nvSpPr>
          <p:cNvPr id="452" name="Google Shape;452;g2873146c091_0_648"/>
          <p:cNvSpPr txBox="1"/>
          <p:nvPr>
            <p:ph type="title"/>
          </p:nvPr>
        </p:nvSpPr>
        <p:spPr>
          <a:xfrm>
            <a:off x="2046875" y="265543"/>
            <a:ext cx="8670000" cy="836700"/>
          </a:xfrm>
          <a:prstGeom prst="rect">
            <a:avLst/>
          </a:prstGeom>
          <a:noFill/>
          <a:ln>
            <a:noFill/>
          </a:ln>
        </p:spPr>
        <p:txBody>
          <a:bodyPr anchorCtr="0" anchor="t" bIns="0" lIns="0" spcFirstLastPara="1" rIns="0" wrap="square" tIns="20700">
            <a:spAutoFit/>
          </a:bodyPr>
          <a:lstStyle/>
          <a:p>
            <a:pPr indent="0" lvl="0" marL="38100" rtl="0" algn="l">
              <a:lnSpc>
                <a:spcPct val="100000"/>
              </a:lnSpc>
              <a:spcBef>
                <a:spcPts val="0"/>
              </a:spcBef>
              <a:spcAft>
                <a:spcPts val="0"/>
              </a:spcAft>
              <a:buNone/>
            </a:pPr>
            <a:r>
              <a:rPr lang="en-US" sz="5300">
                <a:solidFill>
                  <a:schemeClr val="lt1"/>
                </a:solidFill>
              </a:rPr>
              <a:t>Reading Graphs</a:t>
            </a:r>
            <a:endParaRPr sz="7900">
              <a:solidFill>
                <a:schemeClr val="lt1"/>
              </a:solidFill>
            </a:endParaRPr>
          </a:p>
        </p:txBody>
      </p:sp>
      <p:sp>
        <p:nvSpPr>
          <p:cNvPr id="453" name="Google Shape;453;g2873146c091_0_648"/>
          <p:cNvSpPr txBox="1"/>
          <p:nvPr/>
        </p:nvSpPr>
        <p:spPr>
          <a:xfrm>
            <a:off x="8048325" y="1353700"/>
            <a:ext cx="4142700" cy="1377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2400">
                <a:solidFill>
                  <a:schemeClr val="dk1"/>
                </a:solidFill>
              </a:rPr>
              <a:t>Research Question: What is the effect of prescribed fire on the average species richness?</a:t>
            </a:r>
            <a:r>
              <a:rPr lang="en-US" sz="2800">
                <a:solidFill>
                  <a:schemeClr val="dk1"/>
                </a:solidFill>
              </a:rPr>
              <a:t> </a:t>
            </a:r>
            <a:endParaRPr sz="2800">
              <a:solidFill>
                <a:schemeClr val="dk1"/>
              </a:solidFill>
            </a:endParaRPr>
          </a:p>
          <a:p>
            <a:pPr indent="0" lvl="0" marL="0" rtl="0" algn="l">
              <a:lnSpc>
                <a:spcPct val="115000"/>
              </a:lnSpc>
              <a:spcBef>
                <a:spcPts val="0"/>
              </a:spcBef>
              <a:spcAft>
                <a:spcPts val="0"/>
              </a:spcAft>
              <a:buNone/>
            </a:pPr>
            <a:r>
              <a:t/>
            </a:r>
            <a:endParaRPr sz="2800">
              <a:solidFill>
                <a:schemeClr val="dk1"/>
              </a:solidFill>
            </a:endParaRPr>
          </a:p>
          <a:p>
            <a:pPr indent="0" lvl="0" marL="0" rtl="0" algn="l">
              <a:lnSpc>
                <a:spcPct val="115000"/>
              </a:lnSpc>
              <a:spcBef>
                <a:spcPts val="0"/>
              </a:spcBef>
              <a:spcAft>
                <a:spcPts val="0"/>
              </a:spcAft>
              <a:buNone/>
            </a:pPr>
            <a:r>
              <a:t/>
            </a:r>
            <a:endParaRPr sz="2800">
              <a:solidFill>
                <a:schemeClr val="dk1"/>
              </a:solidFill>
            </a:endParaRPr>
          </a:p>
          <a:p>
            <a:pPr indent="0" lvl="0" marL="0" rtl="0" algn="l">
              <a:lnSpc>
                <a:spcPct val="115000"/>
              </a:lnSpc>
              <a:spcBef>
                <a:spcPts val="0"/>
              </a:spcBef>
              <a:spcAft>
                <a:spcPts val="0"/>
              </a:spcAft>
              <a:buNone/>
            </a:pPr>
            <a:r>
              <a:rPr lang="en-US" sz="2800">
                <a:solidFill>
                  <a:schemeClr val="dk1"/>
                </a:solidFill>
              </a:rPr>
              <a:t>Claim: </a:t>
            </a:r>
            <a:endParaRPr sz="2800">
              <a:solidFill>
                <a:schemeClr val="dk1"/>
              </a:solidFill>
            </a:endParaRPr>
          </a:p>
          <a:p>
            <a:pPr indent="0" lvl="0" marL="0" rtl="0" algn="l">
              <a:lnSpc>
                <a:spcPct val="115000"/>
              </a:lnSpc>
              <a:spcBef>
                <a:spcPts val="0"/>
              </a:spcBef>
              <a:spcAft>
                <a:spcPts val="0"/>
              </a:spcAft>
              <a:buNone/>
            </a:pPr>
            <a:r>
              <a:t/>
            </a:r>
            <a:endParaRPr sz="2800">
              <a:solidFill>
                <a:schemeClr val="dk1"/>
              </a:solidFill>
            </a:endParaRPr>
          </a:p>
          <a:p>
            <a:pPr indent="0" lvl="0" marL="457200" rtl="0" algn="l">
              <a:lnSpc>
                <a:spcPct val="115000"/>
              </a:lnSpc>
              <a:spcBef>
                <a:spcPts val="0"/>
              </a:spcBef>
              <a:spcAft>
                <a:spcPts val="0"/>
              </a:spcAft>
              <a:buNone/>
            </a:pPr>
            <a:r>
              <a:t/>
            </a:r>
            <a:endParaRPr sz="2800">
              <a:solidFill>
                <a:schemeClr val="dk1"/>
              </a:solidFill>
            </a:endParaRPr>
          </a:p>
          <a:p>
            <a:pPr indent="0" lvl="0" marL="0" rtl="0" algn="l">
              <a:spcBef>
                <a:spcPts val="0"/>
              </a:spcBef>
              <a:spcAft>
                <a:spcPts val="0"/>
              </a:spcAft>
              <a:buNone/>
            </a:pPr>
            <a:r>
              <a:t/>
            </a:r>
            <a:endParaRPr sz="2800">
              <a:solidFill>
                <a:schemeClr val="dk1"/>
              </a:solidFill>
            </a:endParaRPr>
          </a:p>
        </p:txBody>
      </p:sp>
      <p:sp>
        <p:nvSpPr>
          <p:cNvPr id="454" name="Google Shape;454;g2873146c091_0_648"/>
          <p:cNvSpPr txBox="1"/>
          <p:nvPr/>
        </p:nvSpPr>
        <p:spPr>
          <a:xfrm>
            <a:off x="55400" y="1409850"/>
            <a:ext cx="6977700" cy="588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US" sz="1800">
                <a:solidFill>
                  <a:schemeClr val="dk1"/>
                </a:solidFill>
              </a:rPr>
              <a:t>Biodiversity in burned versus unburned units in Olson Oak Woods</a:t>
            </a:r>
            <a:endParaRPr sz="1800">
              <a:solidFill>
                <a:schemeClr val="dk1"/>
              </a:solidFill>
            </a:endParaRPr>
          </a:p>
          <a:p>
            <a:pPr indent="0" lvl="0" marL="0" rtl="0" algn="ctr">
              <a:lnSpc>
                <a:spcPct val="11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800">
                <a:solidFill>
                  <a:schemeClr val="dk1"/>
                </a:solidFill>
              </a:rPr>
              <a:t> </a:t>
            </a:r>
            <a:endParaRPr sz="1800">
              <a:solidFill>
                <a:schemeClr val="dk1"/>
              </a:solidFill>
            </a:endParaRPr>
          </a:p>
          <a:p>
            <a:pPr indent="0" lvl="0" marL="0" rtl="0" algn="l">
              <a:spcBef>
                <a:spcPts val="0"/>
              </a:spcBef>
              <a:spcAft>
                <a:spcPts val="0"/>
              </a:spcAft>
              <a:buClr>
                <a:schemeClr val="dk1"/>
              </a:buClr>
              <a:buSzPts val="1100"/>
              <a:buFont typeface="Arial"/>
              <a:buNone/>
            </a:pPr>
            <a:r>
              <a:t/>
            </a:r>
            <a:endParaRPr sz="1800">
              <a:solidFill>
                <a:schemeClr val="dk1"/>
              </a:solidFill>
            </a:endParaRPr>
          </a:p>
        </p:txBody>
      </p:sp>
      <p:pic>
        <p:nvPicPr>
          <p:cNvPr id="455" name="Google Shape;455;g2873146c091_0_648"/>
          <p:cNvPicPr preferRelativeResize="0"/>
          <p:nvPr/>
        </p:nvPicPr>
        <p:blipFill>
          <a:blip r:embed="rId3">
            <a:alphaModFix/>
          </a:blip>
          <a:stretch>
            <a:fillRect/>
          </a:stretch>
        </p:blipFill>
        <p:spPr>
          <a:xfrm>
            <a:off x="55400" y="1845275"/>
            <a:ext cx="7920626" cy="45489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59" name="Shape 459"/>
        <p:cNvGrpSpPr/>
        <p:nvPr/>
      </p:nvGrpSpPr>
      <p:grpSpPr>
        <a:xfrm>
          <a:off x="0" y="0"/>
          <a:ext cx="0" cy="0"/>
          <a:chOff x="0" y="0"/>
          <a:chExt cx="0" cy="0"/>
        </a:xfrm>
      </p:grpSpPr>
      <p:sp>
        <p:nvSpPr>
          <p:cNvPr id="460" name="Google Shape;460;g2873146c091_0_665"/>
          <p:cNvSpPr/>
          <p:nvPr/>
        </p:nvSpPr>
        <p:spPr>
          <a:xfrm>
            <a:off x="950" y="72524"/>
            <a:ext cx="12190095" cy="1281176"/>
          </a:xfrm>
          <a:custGeom>
            <a:rect b="b" l="l" r="r" t="t"/>
            <a:pathLst>
              <a:path extrusionOk="0" h="1320800" w="6858000">
                <a:moveTo>
                  <a:pt x="6858000" y="0"/>
                </a:moveTo>
                <a:lnTo>
                  <a:pt x="0" y="0"/>
                </a:lnTo>
                <a:lnTo>
                  <a:pt x="0" y="1320800"/>
                </a:lnTo>
                <a:lnTo>
                  <a:pt x="6858000" y="1320800"/>
                </a:lnTo>
                <a:lnTo>
                  <a:pt x="6858000" y="0"/>
                </a:lnTo>
                <a:close/>
              </a:path>
            </a:pathLst>
          </a:custGeom>
          <a:solidFill>
            <a:srgbClr val="121D0A">
              <a:alpha val="61180"/>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2300"/>
          </a:p>
        </p:txBody>
      </p:sp>
      <p:sp>
        <p:nvSpPr>
          <p:cNvPr id="461" name="Google Shape;461;g2873146c091_0_665"/>
          <p:cNvSpPr txBox="1"/>
          <p:nvPr>
            <p:ph type="title"/>
          </p:nvPr>
        </p:nvSpPr>
        <p:spPr>
          <a:xfrm>
            <a:off x="2046875" y="265543"/>
            <a:ext cx="8670000" cy="836700"/>
          </a:xfrm>
          <a:prstGeom prst="rect">
            <a:avLst/>
          </a:prstGeom>
          <a:noFill/>
          <a:ln>
            <a:noFill/>
          </a:ln>
        </p:spPr>
        <p:txBody>
          <a:bodyPr anchorCtr="0" anchor="t" bIns="0" lIns="0" spcFirstLastPara="1" rIns="0" wrap="square" tIns="20700">
            <a:spAutoFit/>
          </a:bodyPr>
          <a:lstStyle/>
          <a:p>
            <a:pPr indent="0" lvl="0" marL="38100" rtl="0" algn="l">
              <a:lnSpc>
                <a:spcPct val="100000"/>
              </a:lnSpc>
              <a:spcBef>
                <a:spcPts val="0"/>
              </a:spcBef>
              <a:spcAft>
                <a:spcPts val="0"/>
              </a:spcAft>
              <a:buNone/>
            </a:pPr>
            <a:r>
              <a:rPr lang="en-US" sz="5300">
                <a:solidFill>
                  <a:schemeClr val="lt1"/>
                </a:solidFill>
              </a:rPr>
              <a:t>Reading Graphs</a:t>
            </a:r>
            <a:endParaRPr sz="7900">
              <a:solidFill>
                <a:schemeClr val="lt1"/>
              </a:solidFill>
            </a:endParaRPr>
          </a:p>
        </p:txBody>
      </p:sp>
      <p:sp>
        <p:nvSpPr>
          <p:cNvPr id="462" name="Google Shape;462;g2873146c091_0_665"/>
          <p:cNvSpPr txBox="1"/>
          <p:nvPr/>
        </p:nvSpPr>
        <p:spPr>
          <a:xfrm>
            <a:off x="8048325" y="1353700"/>
            <a:ext cx="4142700" cy="1377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2400">
                <a:solidFill>
                  <a:schemeClr val="dk1"/>
                </a:solidFill>
              </a:rPr>
              <a:t>Research Question: What is the effect of prescribed fire on the average species richness?</a:t>
            </a:r>
            <a:r>
              <a:rPr lang="en-US" sz="2800">
                <a:solidFill>
                  <a:schemeClr val="dk1"/>
                </a:solidFill>
              </a:rPr>
              <a:t> </a:t>
            </a:r>
            <a:endParaRPr sz="2800">
              <a:solidFill>
                <a:schemeClr val="dk1"/>
              </a:solidFill>
            </a:endParaRPr>
          </a:p>
          <a:p>
            <a:pPr indent="0" lvl="0" marL="0" rtl="0" algn="l">
              <a:lnSpc>
                <a:spcPct val="115000"/>
              </a:lnSpc>
              <a:spcBef>
                <a:spcPts val="0"/>
              </a:spcBef>
              <a:spcAft>
                <a:spcPts val="0"/>
              </a:spcAft>
              <a:buNone/>
            </a:pPr>
            <a:r>
              <a:t/>
            </a:r>
            <a:endParaRPr sz="2800">
              <a:solidFill>
                <a:schemeClr val="dk1"/>
              </a:solidFill>
            </a:endParaRPr>
          </a:p>
          <a:p>
            <a:pPr indent="0" lvl="0" marL="0" rtl="0" algn="l">
              <a:lnSpc>
                <a:spcPct val="115000"/>
              </a:lnSpc>
              <a:spcBef>
                <a:spcPts val="0"/>
              </a:spcBef>
              <a:spcAft>
                <a:spcPts val="0"/>
              </a:spcAft>
              <a:buNone/>
            </a:pPr>
            <a:r>
              <a:t/>
            </a:r>
            <a:endParaRPr sz="2800">
              <a:solidFill>
                <a:schemeClr val="dk1"/>
              </a:solidFill>
            </a:endParaRPr>
          </a:p>
          <a:p>
            <a:pPr indent="0" lvl="0" marL="0" rtl="0" algn="l">
              <a:lnSpc>
                <a:spcPct val="115000"/>
              </a:lnSpc>
              <a:spcBef>
                <a:spcPts val="0"/>
              </a:spcBef>
              <a:spcAft>
                <a:spcPts val="0"/>
              </a:spcAft>
              <a:buNone/>
            </a:pPr>
            <a:r>
              <a:rPr lang="en-US" sz="2800">
                <a:solidFill>
                  <a:schemeClr val="dk1"/>
                </a:solidFill>
              </a:rPr>
              <a:t>Claim: </a:t>
            </a:r>
            <a:r>
              <a:rPr lang="en-US" sz="2800">
                <a:solidFill>
                  <a:srgbClr val="0000FF"/>
                </a:solidFill>
              </a:rPr>
              <a:t>Prescribed fire increases average species richness.</a:t>
            </a:r>
            <a:endParaRPr sz="2800">
              <a:solidFill>
                <a:srgbClr val="0000FF"/>
              </a:solidFill>
            </a:endParaRPr>
          </a:p>
          <a:p>
            <a:pPr indent="0" lvl="0" marL="0" rtl="0" algn="l">
              <a:lnSpc>
                <a:spcPct val="115000"/>
              </a:lnSpc>
              <a:spcBef>
                <a:spcPts val="0"/>
              </a:spcBef>
              <a:spcAft>
                <a:spcPts val="0"/>
              </a:spcAft>
              <a:buNone/>
            </a:pPr>
            <a:r>
              <a:t/>
            </a:r>
            <a:endParaRPr sz="2800">
              <a:solidFill>
                <a:schemeClr val="dk1"/>
              </a:solidFill>
            </a:endParaRPr>
          </a:p>
          <a:p>
            <a:pPr indent="0" lvl="0" marL="457200" rtl="0" algn="l">
              <a:lnSpc>
                <a:spcPct val="115000"/>
              </a:lnSpc>
              <a:spcBef>
                <a:spcPts val="0"/>
              </a:spcBef>
              <a:spcAft>
                <a:spcPts val="0"/>
              </a:spcAft>
              <a:buNone/>
            </a:pPr>
            <a:r>
              <a:t/>
            </a:r>
            <a:endParaRPr sz="2800">
              <a:solidFill>
                <a:schemeClr val="dk1"/>
              </a:solidFill>
            </a:endParaRPr>
          </a:p>
          <a:p>
            <a:pPr indent="0" lvl="0" marL="0" rtl="0" algn="l">
              <a:spcBef>
                <a:spcPts val="0"/>
              </a:spcBef>
              <a:spcAft>
                <a:spcPts val="0"/>
              </a:spcAft>
              <a:buNone/>
            </a:pPr>
            <a:r>
              <a:t/>
            </a:r>
            <a:endParaRPr sz="2800">
              <a:solidFill>
                <a:schemeClr val="dk1"/>
              </a:solidFill>
            </a:endParaRPr>
          </a:p>
        </p:txBody>
      </p:sp>
      <p:sp>
        <p:nvSpPr>
          <p:cNvPr id="463" name="Google Shape;463;g2873146c091_0_665"/>
          <p:cNvSpPr txBox="1"/>
          <p:nvPr/>
        </p:nvSpPr>
        <p:spPr>
          <a:xfrm>
            <a:off x="55400" y="1409850"/>
            <a:ext cx="6977700" cy="588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US" sz="1800">
                <a:solidFill>
                  <a:schemeClr val="dk1"/>
                </a:solidFill>
              </a:rPr>
              <a:t>Biodiversity in burned versus unburned units in Olson Oak Woods</a:t>
            </a:r>
            <a:endParaRPr sz="1800">
              <a:solidFill>
                <a:schemeClr val="dk1"/>
              </a:solidFill>
            </a:endParaRPr>
          </a:p>
          <a:p>
            <a:pPr indent="0" lvl="0" marL="0" rtl="0" algn="ctr">
              <a:lnSpc>
                <a:spcPct val="11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800">
                <a:solidFill>
                  <a:schemeClr val="dk1"/>
                </a:solidFill>
              </a:rPr>
              <a:t> </a:t>
            </a:r>
            <a:endParaRPr sz="1800">
              <a:solidFill>
                <a:schemeClr val="dk1"/>
              </a:solidFill>
            </a:endParaRPr>
          </a:p>
          <a:p>
            <a:pPr indent="0" lvl="0" marL="0" rtl="0" algn="l">
              <a:spcBef>
                <a:spcPts val="0"/>
              </a:spcBef>
              <a:spcAft>
                <a:spcPts val="0"/>
              </a:spcAft>
              <a:buClr>
                <a:schemeClr val="dk1"/>
              </a:buClr>
              <a:buSzPts val="1100"/>
              <a:buFont typeface="Arial"/>
              <a:buNone/>
            </a:pPr>
            <a:r>
              <a:t/>
            </a:r>
            <a:endParaRPr sz="1800">
              <a:solidFill>
                <a:schemeClr val="dk1"/>
              </a:solidFill>
            </a:endParaRPr>
          </a:p>
        </p:txBody>
      </p:sp>
      <p:pic>
        <p:nvPicPr>
          <p:cNvPr id="464" name="Google Shape;464;g2873146c091_0_665"/>
          <p:cNvPicPr preferRelativeResize="0"/>
          <p:nvPr/>
        </p:nvPicPr>
        <p:blipFill>
          <a:blip r:embed="rId3">
            <a:alphaModFix/>
          </a:blip>
          <a:stretch>
            <a:fillRect/>
          </a:stretch>
        </p:blipFill>
        <p:spPr>
          <a:xfrm>
            <a:off x="55400" y="1845275"/>
            <a:ext cx="7920626" cy="45489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68" name="Shape 468"/>
        <p:cNvGrpSpPr/>
        <p:nvPr/>
      </p:nvGrpSpPr>
      <p:grpSpPr>
        <a:xfrm>
          <a:off x="0" y="0"/>
          <a:ext cx="0" cy="0"/>
          <a:chOff x="0" y="0"/>
          <a:chExt cx="0" cy="0"/>
        </a:xfrm>
      </p:grpSpPr>
      <p:sp>
        <p:nvSpPr>
          <p:cNvPr id="469" name="Google Shape;469;g2873146c091_0_673"/>
          <p:cNvSpPr/>
          <p:nvPr/>
        </p:nvSpPr>
        <p:spPr>
          <a:xfrm>
            <a:off x="950" y="72524"/>
            <a:ext cx="12190095" cy="1281176"/>
          </a:xfrm>
          <a:custGeom>
            <a:rect b="b" l="l" r="r" t="t"/>
            <a:pathLst>
              <a:path extrusionOk="0" h="1320800" w="6858000">
                <a:moveTo>
                  <a:pt x="6858000" y="0"/>
                </a:moveTo>
                <a:lnTo>
                  <a:pt x="0" y="0"/>
                </a:lnTo>
                <a:lnTo>
                  <a:pt x="0" y="1320800"/>
                </a:lnTo>
                <a:lnTo>
                  <a:pt x="6858000" y="1320800"/>
                </a:lnTo>
                <a:lnTo>
                  <a:pt x="6858000" y="0"/>
                </a:lnTo>
                <a:close/>
              </a:path>
            </a:pathLst>
          </a:custGeom>
          <a:solidFill>
            <a:srgbClr val="121D0A">
              <a:alpha val="61180"/>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2300"/>
          </a:p>
        </p:txBody>
      </p:sp>
      <p:sp>
        <p:nvSpPr>
          <p:cNvPr id="470" name="Google Shape;470;g2873146c091_0_673"/>
          <p:cNvSpPr txBox="1"/>
          <p:nvPr>
            <p:ph type="title"/>
          </p:nvPr>
        </p:nvSpPr>
        <p:spPr>
          <a:xfrm>
            <a:off x="2046875" y="265543"/>
            <a:ext cx="8670000" cy="836700"/>
          </a:xfrm>
          <a:prstGeom prst="rect">
            <a:avLst/>
          </a:prstGeom>
          <a:noFill/>
          <a:ln>
            <a:noFill/>
          </a:ln>
        </p:spPr>
        <p:txBody>
          <a:bodyPr anchorCtr="0" anchor="t" bIns="0" lIns="0" spcFirstLastPara="1" rIns="0" wrap="square" tIns="20700">
            <a:spAutoFit/>
          </a:bodyPr>
          <a:lstStyle/>
          <a:p>
            <a:pPr indent="0" lvl="0" marL="38100" rtl="0" algn="l">
              <a:lnSpc>
                <a:spcPct val="100000"/>
              </a:lnSpc>
              <a:spcBef>
                <a:spcPts val="0"/>
              </a:spcBef>
              <a:spcAft>
                <a:spcPts val="0"/>
              </a:spcAft>
              <a:buNone/>
            </a:pPr>
            <a:r>
              <a:rPr lang="en-US" sz="5300">
                <a:solidFill>
                  <a:schemeClr val="lt1"/>
                </a:solidFill>
              </a:rPr>
              <a:t>Reading Graphs</a:t>
            </a:r>
            <a:endParaRPr sz="7900">
              <a:solidFill>
                <a:schemeClr val="lt1"/>
              </a:solidFill>
            </a:endParaRPr>
          </a:p>
        </p:txBody>
      </p:sp>
      <p:sp>
        <p:nvSpPr>
          <p:cNvPr id="471" name="Google Shape;471;g2873146c091_0_673"/>
          <p:cNvSpPr txBox="1"/>
          <p:nvPr/>
        </p:nvSpPr>
        <p:spPr>
          <a:xfrm>
            <a:off x="8048325" y="1353700"/>
            <a:ext cx="4142700" cy="922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2400">
                <a:solidFill>
                  <a:schemeClr val="dk1"/>
                </a:solidFill>
              </a:rPr>
              <a:t>Evidence Used to Support the Claim:</a:t>
            </a:r>
            <a:r>
              <a:rPr lang="en-US" sz="2800">
                <a:solidFill>
                  <a:schemeClr val="dk1"/>
                </a:solidFill>
              </a:rPr>
              <a:t> </a:t>
            </a:r>
            <a:endParaRPr sz="2800">
              <a:solidFill>
                <a:schemeClr val="dk1"/>
              </a:solidFill>
            </a:endParaRPr>
          </a:p>
          <a:p>
            <a:pPr indent="0" lvl="0" marL="0" rtl="0" algn="l">
              <a:lnSpc>
                <a:spcPct val="115000"/>
              </a:lnSpc>
              <a:spcBef>
                <a:spcPts val="0"/>
              </a:spcBef>
              <a:spcAft>
                <a:spcPts val="0"/>
              </a:spcAft>
              <a:buNone/>
            </a:pPr>
            <a:r>
              <a:rPr lang="en-US" sz="2300">
                <a:solidFill>
                  <a:srgbClr val="0000FF"/>
                </a:solidFill>
              </a:rPr>
              <a:t>In 1996, average species richness was 6.5 in burned units and 6.2 in unburned. In 2002, </a:t>
            </a:r>
            <a:r>
              <a:rPr lang="en-US" sz="2300">
                <a:solidFill>
                  <a:srgbClr val="0000FF"/>
                </a:solidFill>
              </a:rPr>
              <a:t>average species richness was 6.2 in burned units and 5.8 in unburned. In 2007, average </a:t>
            </a:r>
            <a:r>
              <a:rPr lang="en-US" sz="2300">
                <a:solidFill>
                  <a:srgbClr val="0000FF"/>
                </a:solidFill>
              </a:rPr>
              <a:t>species richness </a:t>
            </a:r>
            <a:r>
              <a:rPr lang="en-US" sz="2300">
                <a:solidFill>
                  <a:srgbClr val="0000FF"/>
                </a:solidFill>
              </a:rPr>
              <a:t>was 6.8 in burned units and 5.9 in unburned.</a:t>
            </a:r>
            <a:endParaRPr sz="2300">
              <a:solidFill>
                <a:srgbClr val="0000FF"/>
              </a:solidFill>
            </a:endParaRPr>
          </a:p>
          <a:p>
            <a:pPr indent="0" lvl="0" marL="0" rtl="0" algn="l">
              <a:lnSpc>
                <a:spcPct val="115000"/>
              </a:lnSpc>
              <a:spcBef>
                <a:spcPts val="0"/>
              </a:spcBef>
              <a:spcAft>
                <a:spcPts val="0"/>
              </a:spcAft>
              <a:buNone/>
            </a:pPr>
            <a:r>
              <a:t/>
            </a:r>
            <a:endParaRPr sz="2800">
              <a:solidFill>
                <a:schemeClr val="dk1"/>
              </a:solidFill>
            </a:endParaRPr>
          </a:p>
          <a:p>
            <a:pPr indent="0" lvl="0" marL="457200" rtl="0" algn="l">
              <a:lnSpc>
                <a:spcPct val="115000"/>
              </a:lnSpc>
              <a:spcBef>
                <a:spcPts val="0"/>
              </a:spcBef>
              <a:spcAft>
                <a:spcPts val="0"/>
              </a:spcAft>
              <a:buNone/>
            </a:pPr>
            <a:r>
              <a:t/>
            </a:r>
            <a:endParaRPr sz="2800">
              <a:solidFill>
                <a:schemeClr val="dk1"/>
              </a:solidFill>
            </a:endParaRPr>
          </a:p>
          <a:p>
            <a:pPr indent="0" lvl="0" marL="0" rtl="0" algn="l">
              <a:spcBef>
                <a:spcPts val="0"/>
              </a:spcBef>
              <a:spcAft>
                <a:spcPts val="0"/>
              </a:spcAft>
              <a:buNone/>
            </a:pPr>
            <a:r>
              <a:t/>
            </a:r>
            <a:endParaRPr sz="2800">
              <a:solidFill>
                <a:schemeClr val="dk1"/>
              </a:solidFill>
            </a:endParaRPr>
          </a:p>
        </p:txBody>
      </p:sp>
      <p:sp>
        <p:nvSpPr>
          <p:cNvPr id="472" name="Google Shape;472;g2873146c091_0_673"/>
          <p:cNvSpPr txBox="1"/>
          <p:nvPr/>
        </p:nvSpPr>
        <p:spPr>
          <a:xfrm>
            <a:off x="55400" y="1409850"/>
            <a:ext cx="6977700" cy="588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US" sz="1800">
                <a:solidFill>
                  <a:schemeClr val="dk1"/>
                </a:solidFill>
              </a:rPr>
              <a:t>Biodiversity in burned versus unburned units in Olson Oak Woods</a:t>
            </a:r>
            <a:endParaRPr sz="1800">
              <a:solidFill>
                <a:schemeClr val="dk1"/>
              </a:solidFill>
            </a:endParaRPr>
          </a:p>
          <a:p>
            <a:pPr indent="0" lvl="0" marL="0" rtl="0" algn="ctr">
              <a:lnSpc>
                <a:spcPct val="11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800">
                <a:solidFill>
                  <a:schemeClr val="dk1"/>
                </a:solidFill>
              </a:rPr>
              <a:t> </a:t>
            </a:r>
            <a:endParaRPr sz="1800">
              <a:solidFill>
                <a:schemeClr val="dk1"/>
              </a:solidFill>
            </a:endParaRPr>
          </a:p>
          <a:p>
            <a:pPr indent="0" lvl="0" marL="0" rtl="0" algn="l">
              <a:spcBef>
                <a:spcPts val="0"/>
              </a:spcBef>
              <a:spcAft>
                <a:spcPts val="0"/>
              </a:spcAft>
              <a:buClr>
                <a:schemeClr val="dk1"/>
              </a:buClr>
              <a:buSzPts val="1100"/>
              <a:buFont typeface="Arial"/>
              <a:buNone/>
            </a:pPr>
            <a:r>
              <a:t/>
            </a:r>
            <a:endParaRPr sz="1800">
              <a:solidFill>
                <a:schemeClr val="dk1"/>
              </a:solidFill>
            </a:endParaRPr>
          </a:p>
        </p:txBody>
      </p:sp>
      <p:pic>
        <p:nvPicPr>
          <p:cNvPr id="473" name="Google Shape;473;g2873146c091_0_673"/>
          <p:cNvPicPr preferRelativeResize="0"/>
          <p:nvPr/>
        </p:nvPicPr>
        <p:blipFill>
          <a:blip r:embed="rId3">
            <a:alphaModFix/>
          </a:blip>
          <a:stretch>
            <a:fillRect/>
          </a:stretch>
        </p:blipFill>
        <p:spPr>
          <a:xfrm>
            <a:off x="55400" y="1845275"/>
            <a:ext cx="7920626" cy="45489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77" name="Shape 477"/>
        <p:cNvGrpSpPr/>
        <p:nvPr/>
      </p:nvGrpSpPr>
      <p:grpSpPr>
        <a:xfrm>
          <a:off x="0" y="0"/>
          <a:ext cx="0" cy="0"/>
          <a:chOff x="0" y="0"/>
          <a:chExt cx="0" cy="0"/>
        </a:xfrm>
      </p:grpSpPr>
      <p:sp>
        <p:nvSpPr>
          <p:cNvPr id="478" name="Google Shape;478;g2873146c091_0_681"/>
          <p:cNvSpPr/>
          <p:nvPr/>
        </p:nvSpPr>
        <p:spPr>
          <a:xfrm>
            <a:off x="950" y="72524"/>
            <a:ext cx="12190095" cy="1281176"/>
          </a:xfrm>
          <a:custGeom>
            <a:rect b="b" l="l" r="r" t="t"/>
            <a:pathLst>
              <a:path extrusionOk="0" h="1320800" w="6858000">
                <a:moveTo>
                  <a:pt x="6858000" y="0"/>
                </a:moveTo>
                <a:lnTo>
                  <a:pt x="0" y="0"/>
                </a:lnTo>
                <a:lnTo>
                  <a:pt x="0" y="1320800"/>
                </a:lnTo>
                <a:lnTo>
                  <a:pt x="6858000" y="1320800"/>
                </a:lnTo>
                <a:lnTo>
                  <a:pt x="6858000" y="0"/>
                </a:lnTo>
                <a:close/>
              </a:path>
            </a:pathLst>
          </a:custGeom>
          <a:solidFill>
            <a:srgbClr val="121D0A">
              <a:alpha val="61180"/>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2300"/>
          </a:p>
        </p:txBody>
      </p:sp>
      <p:sp>
        <p:nvSpPr>
          <p:cNvPr id="479" name="Google Shape;479;g2873146c091_0_681"/>
          <p:cNvSpPr txBox="1"/>
          <p:nvPr>
            <p:ph type="title"/>
          </p:nvPr>
        </p:nvSpPr>
        <p:spPr>
          <a:xfrm>
            <a:off x="2046875" y="265543"/>
            <a:ext cx="8670000" cy="836700"/>
          </a:xfrm>
          <a:prstGeom prst="rect">
            <a:avLst/>
          </a:prstGeom>
          <a:noFill/>
          <a:ln>
            <a:noFill/>
          </a:ln>
        </p:spPr>
        <p:txBody>
          <a:bodyPr anchorCtr="0" anchor="t" bIns="0" lIns="0" spcFirstLastPara="1" rIns="0" wrap="square" tIns="20700">
            <a:spAutoFit/>
          </a:bodyPr>
          <a:lstStyle/>
          <a:p>
            <a:pPr indent="0" lvl="0" marL="38100" rtl="0" algn="l">
              <a:lnSpc>
                <a:spcPct val="100000"/>
              </a:lnSpc>
              <a:spcBef>
                <a:spcPts val="0"/>
              </a:spcBef>
              <a:spcAft>
                <a:spcPts val="0"/>
              </a:spcAft>
              <a:buNone/>
            </a:pPr>
            <a:r>
              <a:rPr lang="en-US" sz="5300">
                <a:solidFill>
                  <a:schemeClr val="lt1"/>
                </a:solidFill>
              </a:rPr>
              <a:t>Reading Graphs</a:t>
            </a:r>
            <a:endParaRPr sz="7900">
              <a:solidFill>
                <a:schemeClr val="lt1"/>
              </a:solidFill>
            </a:endParaRPr>
          </a:p>
        </p:txBody>
      </p:sp>
      <p:sp>
        <p:nvSpPr>
          <p:cNvPr id="480" name="Google Shape;480;g2873146c091_0_681"/>
          <p:cNvSpPr txBox="1"/>
          <p:nvPr/>
        </p:nvSpPr>
        <p:spPr>
          <a:xfrm>
            <a:off x="8048325" y="1353700"/>
            <a:ext cx="4142700" cy="922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2400">
                <a:solidFill>
                  <a:schemeClr val="dk1"/>
                </a:solidFill>
              </a:rPr>
              <a:t>Reasoning</a:t>
            </a:r>
            <a:r>
              <a:rPr lang="en-US" sz="2400">
                <a:solidFill>
                  <a:schemeClr val="dk1"/>
                </a:solidFill>
              </a:rPr>
              <a:t> to Support the Claim:</a:t>
            </a:r>
            <a:r>
              <a:rPr lang="en-US" sz="2800">
                <a:solidFill>
                  <a:schemeClr val="dk1"/>
                </a:solidFill>
              </a:rPr>
              <a:t> </a:t>
            </a:r>
            <a:endParaRPr sz="2800">
              <a:solidFill>
                <a:schemeClr val="dk1"/>
              </a:solidFill>
            </a:endParaRPr>
          </a:p>
          <a:p>
            <a:pPr indent="0" lvl="0" marL="0" rtl="0" algn="l">
              <a:lnSpc>
                <a:spcPct val="115000"/>
              </a:lnSpc>
              <a:spcBef>
                <a:spcPts val="0"/>
              </a:spcBef>
              <a:spcAft>
                <a:spcPts val="0"/>
              </a:spcAft>
              <a:buNone/>
            </a:pPr>
            <a:r>
              <a:rPr lang="en-US" sz="2300">
                <a:solidFill>
                  <a:srgbClr val="0000FF"/>
                </a:solidFill>
              </a:rPr>
              <a:t>Fire is necessary to maintain oak forests and oaks are a keystone species that support biodiversity. Therefore, burned areas have higher average species richness compared to unburned areas. </a:t>
            </a:r>
            <a:endParaRPr sz="2300">
              <a:solidFill>
                <a:srgbClr val="0000FF"/>
              </a:solidFill>
            </a:endParaRPr>
          </a:p>
          <a:p>
            <a:pPr indent="0" lvl="0" marL="0" rtl="0" algn="l">
              <a:lnSpc>
                <a:spcPct val="115000"/>
              </a:lnSpc>
              <a:spcBef>
                <a:spcPts val="0"/>
              </a:spcBef>
              <a:spcAft>
                <a:spcPts val="0"/>
              </a:spcAft>
              <a:buNone/>
            </a:pPr>
            <a:r>
              <a:t/>
            </a:r>
            <a:endParaRPr sz="2800">
              <a:solidFill>
                <a:schemeClr val="dk1"/>
              </a:solidFill>
            </a:endParaRPr>
          </a:p>
          <a:p>
            <a:pPr indent="0" lvl="0" marL="457200" rtl="0" algn="l">
              <a:lnSpc>
                <a:spcPct val="115000"/>
              </a:lnSpc>
              <a:spcBef>
                <a:spcPts val="0"/>
              </a:spcBef>
              <a:spcAft>
                <a:spcPts val="0"/>
              </a:spcAft>
              <a:buNone/>
            </a:pPr>
            <a:r>
              <a:t/>
            </a:r>
            <a:endParaRPr sz="2800">
              <a:solidFill>
                <a:schemeClr val="dk1"/>
              </a:solidFill>
            </a:endParaRPr>
          </a:p>
          <a:p>
            <a:pPr indent="0" lvl="0" marL="0" rtl="0" algn="l">
              <a:spcBef>
                <a:spcPts val="0"/>
              </a:spcBef>
              <a:spcAft>
                <a:spcPts val="0"/>
              </a:spcAft>
              <a:buNone/>
            </a:pPr>
            <a:r>
              <a:t/>
            </a:r>
            <a:endParaRPr sz="2800">
              <a:solidFill>
                <a:schemeClr val="dk1"/>
              </a:solidFill>
            </a:endParaRPr>
          </a:p>
        </p:txBody>
      </p:sp>
      <p:sp>
        <p:nvSpPr>
          <p:cNvPr id="481" name="Google Shape;481;g2873146c091_0_681"/>
          <p:cNvSpPr txBox="1"/>
          <p:nvPr/>
        </p:nvSpPr>
        <p:spPr>
          <a:xfrm>
            <a:off x="55400" y="1409850"/>
            <a:ext cx="6977700" cy="588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US" sz="1800">
                <a:solidFill>
                  <a:schemeClr val="dk1"/>
                </a:solidFill>
              </a:rPr>
              <a:t>Biodiversity in burned versus unburned units in Olson Oak Woods</a:t>
            </a:r>
            <a:endParaRPr sz="1800">
              <a:solidFill>
                <a:schemeClr val="dk1"/>
              </a:solidFill>
            </a:endParaRPr>
          </a:p>
          <a:p>
            <a:pPr indent="0" lvl="0" marL="0" rtl="0" algn="ctr">
              <a:lnSpc>
                <a:spcPct val="11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800">
                <a:solidFill>
                  <a:schemeClr val="dk1"/>
                </a:solidFill>
              </a:rPr>
              <a:t> </a:t>
            </a:r>
            <a:endParaRPr sz="1800">
              <a:solidFill>
                <a:schemeClr val="dk1"/>
              </a:solidFill>
            </a:endParaRPr>
          </a:p>
          <a:p>
            <a:pPr indent="0" lvl="0" marL="0" rtl="0" algn="l">
              <a:spcBef>
                <a:spcPts val="0"/>
              </a:spcBef>
              <a:spcAft>
                <a:spcPts val="0"/>
              </a:spcAft>
              <a:buClr>
                <a:schemeClr val="dk1"/>
              </a:buClr>
              <a:buSzPts val="1100"/>
              <a:buFont typeface="Arial"/>
              <a:buNone/>
            </a:pPr>
            <a:r>
              <a:t/>
            </a:r>
            <a:endParaRPr sz="1800">
              <a:solidFill>
                <a:schemeClr val="dk1"/>
              </a:solidFill>
            </a:endParaRPr>
          </a:p>
        </p:txBody>
      </p:sp>
      <p:pic>
        <p:nvPicPr>
          <p:cNvPr id="482" name="Google Shape;482;g2873146c091_0_681"/>
          <p:cNvPicPr preferRelativeResize="0"/>
          <p:nvPr/>
        </p:nvPicPr>
        <p:blipFill>
          <a:blip r:embed="rId3">
            <a:alphaModFix/>
          </a:blip>
          <a:stretch>
            <a:fillRect/>
          </a:stretch>
        </p:blipFill>
        <p:spPr>
          <a:xfrm>
            <a:off x="55400" y="1845275"/>
            <a:ext cx="7920626" cy="45489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g2873146c091_0_697"/>
          <p:cNvSpPr txBox="1"/>
          <p:nvPr>
            <p:ph type="title"/>
          </p:nvPr>
        </p:nvSpPr>
        <p:spPr>
          <a:xfrm>
            <a:off x="760100" y="53697"/>
            <a:ext cx="10515600" cy="640800"/>
          </a:xfrm>
          <a:prstGeom prst="rect">
            <a:avLst/>
          </a:prstGeom>
        </p:spPr>
        <p:txBody>
          <a:bodyPr anchorCtr="0" anchor="ctr" bIns="45700" lIns="91425" spcFirstLastPara="1" rIns="91425" wrap="square" tIns="45700">
            <a:normAutofit fontScale="90000"/>
          </a:bodyPr>
          <a:lstStyle/>
          <a:p>
            <a:pPr indent="0" lvl="0" marL="0" rtl="0" algn="l">
              <a:spcBef>
                <a:spcPts val="0"/>
              </a:spcBef>
              <a:spcAft>
                <a:spcPts val="0"/>
              </a:spcAft>
              <a:buNone/>
            </a:pPr>
            <a:r>
              <a:rPr i="1" lang="en-US" sz="2100" u="sng">
                <a:solidFill>
                  <a:srgbClr val="000000"/>
                </a:solidFill>
              </a:rPr>
              <a:t>Scientific Data:</a:t>
            </a:r>
            <a:endParaRPr i="1" sz="2100" u="sng">
              <a:solidFill>
                <a:srgbClr val="000000"/>
              </a:solidFill>
            </a:endParaRPr>
          </a:p>
          <a:p>
            <a:pPr indent="0" lvl="0" marL="0" rtl="0" algn="l">
              <a:spcBef>
                <a:spcPts val="0"/>
              </a:spcBef>
              <a:spcAft>
                <a:spcPts val="0"/>
              </a:spcAft>
              <a:buNone/>
            </a:pPr>
            <a:r>
              <a:rPr b="1" lang="en-US" sz="2100">
                <a:solidFill>
                  <a:srgbClr val="000000"/>
                </a:solidFill>
              </a:rPr>
              <a:t>Use the data below to answer the scientific question:</a:t>
            </a:r>
            <a:endParaRPr b="1" sz="2100">
              <a:solidFill>
                <a:srgbClr val="000000"/>
              </a:solidFill>
            </a:endParaRPr>
          </a:p>
        </p:txBody>
      </p:sp>
      <p:graphicFrame>
        <p:nvGraphicFramePr>
          <p:cNvPr id="489" name="Google Shape;489;g2873146c091_0_697"/>
          <p:cNvGraphicFramePr/>
          <p:nvPr/>
        </p:nvGraphicFramePr>
        <p:xfrm>
          <a:off x="1544975" y="952500"/>
          <a:ext cx="3000000" cy="3000000"/>
        </p:xfrm>
        <a:graphic>
          <a:graphicData uri="http://schemas.openxmlformats.org/drawingml/2006/table">
            <a:tbl>
              <a:tblPr>
                <a:noFill/>
                <a:tableStyleId>{08D67B76-75A1-430F-AC92-B169F00E6AFF}</a:tableStyleId>
              </a:tblPr>
              <a:tblGrid>
                <a:gridCol w="625175"/>
                <a:gridCol w="3448050"/>
                <a:gridCol w="4305300"/>
              </a:tblGrid>
              <a:tr h="601000">
                <a:tc>
                  <a:txBody>
                    <a:bodyPr/>
                    <a:lstStyle/>
                    <a:p>
                      <a:pPr indent="0" lvl="0" marL="0" rtl="0" algn="l">
                        <a:lnSpc>
                          <a:spcPct val="115000"/>
                        </a:lnSpc>
                        <a:spcBef>
                          <a:spcPts val="1200"/>
                        </a:spcBef>
                        <a:spcAft>
                          <a:spcPts val="1200"/>
                        </a:spcAft>
                        <a:buNone/>
                      </a:pPr>
                      <a:r>
                        <a:rPr b="1" lang="en-US" sz="1100"/>
                        <a:t>Year</a:t>
                      </a:r>
                      <a:endParaRPr b="1"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2CC"/>
                    </a:solidFill>
                  </a:tcPr>
                </a:tc>
                <a:tc>
                  <a:txBody>
                    <a:bodyPr/>
                    <a:lstStyle/>
                    <a:p>
                      <a:pPr indent="0" lvl="0" marL="0" rtl="0" algn="l">
                        <a:lnSpc>
                          <a:spcPct val="115000"/>
                        </a:lnSpc>
                        <a:spcBef>
                          <a:spcPts val="1200"/>
                        </a:spcBef>
                        <a:spcAft>
                          <a:spcPts val="1200"/>
                        </a:spcAft>
                        <a:buNone/>
                      </a:pPr>
                      <a:r>
                        <a:rPr b="1" lang="en-US" sz="1100"/>
                        <a:t>Average Species Richness per m</a:t>
                      </a:r>
                      <a:r>
                        <a:rPr b="1" baseline="30000" lang="en-US" sz="1100"/>
                        <a:t>2 </a:t>
                      </a:r>
                      <a:r>
                        <a:rPr b="1" lang="en-US" sz="1100"/>
                        <a:t>in burned units </a:t>
                      </a:r>
                      <a:endParaRPr b="1"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2CC"/>
                    </a:solidFill>
                  </a:tcPr>
                </a:tc>
                <a:tc>
                  <a:txBody>
                    <a:bodyPr/>
                    <a:lstStyle/>
                    <a:p>
                      <a:pPr indent="0" lvl="0" marL="0" rtl="0" algn="l">
                        <a:lnSpc>
                          <a:spcPct val="115000"/>
                        </a:lnSpc>
                        <a:spcBef>
                          <a:spcPts val="1200"/>
                        </a:spcBef>
                        <a:spcAft>
                          <a:spcPts val="1200"/>
                        </a:spcAft>
                        <a:buNone/>
                      </a:pPr>
                      <a:r>
                        <a:rPr b="1" lang="en-US" sz="1100"/>
                        <a:t>Average Species Richness per m</a:t>
                      </a:r>
                      <a:r>
                        <a:rPr b="1" baseline="30000" lang="en-US" sz="1100"/>
                        <a:t>2 </a:t>
                      </a:r>
                      <a:r>
                        <a:rPr b="1" lang="en-US" sz="1100"/>
                        <a:t>in unburned units </a:t>
                      </a:r>
                      <a:endParaRPr sz="9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2CC"/>
                    </a:solidFill>
                  </a:tcPr>
                </a:tc>
              </a:tr>
              <a:tr h="295275">
                <a:tc>
                  <a:txBody>
                    <a:bodyPr/>
                    <a:lstStyle/>
                    <a:p>
                      <a:pPr indent="0" lvl="0" marL="0" rtl="0" algn="l">
                        <a:lnSpc>
                          <a:spcPct val="115000"/>
                        </a:lnSpc>
                        <a:spcBef>
                          <a:spcPts val="1200"/>
                        </a:spcBef>
                        <a:spcAft>
                          <a:spcPts val="1200"/>
                        </a:spcAft>
                        <a:buNone/>
                      </a:pPr>
                      <a:r>
                        <a:rPr lang="en-US"/>
                        <a:t>1996</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1200"/>
                        </a:spcBef>
                        <a:spcAft>
                          <a:spcPts val="1200"/>
                        </a:spcAft>
                        <a:buNone/>
                      </a:pPr>
                      <a:r>
                        <a:rPr lang="en-US"/>
                        <a:t>6.5</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1200"/>
                        </a:spcBef>
                        <a:spcAft>
                          <a:spcPts val="1200"/>
                        </a:spcAft>
                        <a:buNone/>
                      </a:pPr>
                      <a:r>
                        <a:rPr lang="en-US"/>
                        <a:t>6.2</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95275">
                <a:tc>
                  <a:txBody>
                    <a:bodyPr/>
                    <a:lstStyle/>
                    <a:p>
                      <a:pPr indent="0" lvl="0" marL="0" rtl="0" algn="l">
                        <a:lnSpc>
                          <a:spcPct val="115000"/>
                        </a:lnSpc>
                        <a:spcBef>
                          <a:spcPts val="1200"/>
                        </a:spcBef>
                        <a:spcAft>
                          <a:spcPts val="1200"/>
                        </a:spcAft>
                        <a:buNone/>
                      </a:pPr>
                      <a:r>
                        <a:rPr lang="en-US"/>
                        <a:t>2002</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1200"/>
                        </a:spcBef>
                        <a:spcAft>
                          <a:spcPts val="1200"/>
                        </a:spcAft>
                        <a:buNone/>
                      </a:pPr>
                      <a:r>
                        <a:rPr lang="en-US"/>
                        <a:t>6.2</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1200"/>
                        </a:spcBef>
                        <a:spcAft>
                          <a:spcPts val="1200"/>
                        </a:spcAft>
                        <a:buNone/>
                      </a:pPr>
                      <a:r>
                        <a:rPr lang="en-US"/>
                        <a:t>5.8</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95275">
                <a:tc>
                  <a:txBody>
                    <a:bodyPr/>
                    <a:lstStyle/>
                    <a:p>
                      <a:pPr indent="0" lvl="0" marL="0" rtl="0" algn="l">
                        <a:lnSpc>
                          <a:spcPct val="115000"/>
                        </a:lnSpc>
                        <a:spcBef>
                          <a:spcPts val="1200"/>
                        </a:spcBef>
                        <a:spcAft>
                          <a:spcPts val="1200"/>
                        </a:spcAft>
                        <a:buNone/>
                      </a:pPr>
                      <a:r>
                        <a:rPr lang="en-US"/>
                        <a:t>2007</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1200"/>
                        </a:spcBef>
                        <a:spcAft>
                          <a:spcPts val="1200"/>
                        </a:spcAft>
                        <a:buNone/>
                      </a:pPr>
                      <a:r>
                        <a:rPr lang="en-US"/>
                        <a:t>6.8</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1200"/>
                        </a:spcBef>
                        <a:spcAft>
                          <a:spcPts val="1200"/>
                        </a:spcAft>
                        <a:buNone/>
                      </a:pPr>
                      <a:r>
                        <a:rPr lang="en-US"/>
                        <a:t>5.9</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95275">
                <a:tc>
                  <a:txBody>
                    <a:bodyPr/>
                    <a:lstStyle/>
                    <a:p>
                      <a:pPr indent="0" lvl="0" marL="0" rtl="0" algn="l">
                        <a:lnSpc>
                          <a:spcPct val="115000"/>
                        </a:lnSpc>
                        <a:spcBef>
                          <a:spcPts val="1200"/>
                        </a:spcBef>
                        <a:spcAft>
                          <a:spcPts val="1200"/>
                        </a:spcAft>
                        <a:buNone/>
                      </a:pPr>
                      <a:r>
                        <a:rPr lang="en-US"/>
                        <a:t>2023</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1200"/>
                        </a:spcBef>
                        <a:spcAft>
                          <a:spcPts val="1200"/>
                        </a:spcAft>
                        <a:buNone/>
                      </a:pPr>
                      <a:r>
                        <a:rPr lang="en-US"/>
                        <a:t>4.6</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1200"/>
                        </a:spcBef>
                        <a:spcAft>
                          <a:spcPts val="1200"/>
                        </a:spcAft>
                        <a:buNone/>
                      </a:pPr>
                      <a:r>
                        <a:rPr lang="en-US"/>
                        <a:t>4.5</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490" name="Google Shape;490;g2873146c091_0_697"/>
          <p:cNvSpPr txBox="1"/>
          <p:nvPr/>
        </p:nvSpPr>
        <p:spPr>
          <a:xfrm>
            <a:off x="1524650" y="4349400"/>
            <a:ext cx="8419200" cy="243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200"/>
              </a:spcBef>
              <a:spcAft>
                <a:spcPts val="0"/>
              </a:spcAft>
              <a:buNone/>
            </a:pPr>
            <a:r>
              <a:t/>
            </a:r>
            <a:endParaRPr i="1" sz="1100"/>
          </a:p>
          <a:p>
            <a:pPr indent="0" lvl="0" marL="0" rtl="0" algn="l">
              <a:lnSpc>
                <a:spcPct val="115000"/>
              </a:lnSpc>
              <a:spcBef>
                <a:spcPts val="1200"/>
              </a:spcBef>
              <a:spcAft>
                <a:spcPts val="0"/>
              </a:spcAft>
              <a:buNone/>
            </a:pPr>
            <a:r>
              <a:t/>
            </a:r>
            <a:endParaRPr b="1" sz="1100"/>
          </a:p>
          <a:p>
            <a:pPr indent="0" lvl="0" marL="0" rtl="0" algn="l">
              <a:lnSpc>
                <a:spcPct val="115000"/>
              </a:lnSpc>
              <a:spcBef>
                <a:spcPts val="1200"/>
              </a:spcBef>
              <a:spcAft>
                <a:spcPts val="0"/>
              </a:spcAft>
              <a:buNone/>
            </a:pPr>
            <a:r>
              <a:rPr b="1" lang="en-US" sz="1100"/>
              <a:t> </a:t>
            </a:r>
            <a:r>
              <a:rPr i="1" lang="en-US"/>
              <a:t>Note: Higher values of species richness indicate higher biodiversity.</a:t>
            </a:r>
            <a:endParaRPr i="1"/>
          </a:p>
          <a:p>
            <a:pPr indent="0" lvl="0" marL="0" rtl="0" algn="l">
              <a:lnSpc>
                <a:spcPct val="115000"/>
              </a:lnSpc>
              <a:spcBef>
                <a:spcPts val="1200"/>
              </a:spcBef>
              <a:spcAft>
                <a:spcPts val="0"/>
              </a:spcAft>
              <a:buNone/>
            </a:pPr>
            <a:r>
              <a:t/>
            </a:r>
            <a:endParaRPr i="1" sz="1100"/>
          </a:p>
          <a:p>
            <a:pPr indent="0" lvl="0" marL="0" rtl="0" algn="l">
              <a:lnSpc>
                <a:spcPct val="115000"/>
              </a:lnSpc>
              <a:spcBef>
                <a:spcPts val="1200"/>
              </a:spcBef>
              <a:spcAft>
                <a:spcPts val="1200"/>
              </a:spcAft>
              <a:buNone/>
            </a:pPr>
            <a:r>
              <a:t/>
            </a:r>
            <a:endParaRPr sz="1100"/>
          </a:p>
        </p:txBody>
      </p:sp>
      <p:sp>
        <p:nvSpPr>
          <p:cNvPr id="491" name="Google Shape;491;g2873146c091_0_697"/>
          <p:cNvSpPr txBox="1"/>
          <p:nvPr/>
        </p:nvSpPr>
        <p:spPr>
          <a:xfrm>
            <a:off x="1545038" y="4811000"/>
            <a:ext cx="8378400" cy="1569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sz="1850">
                <a:solidFill>
                  <a:schemeClr val="dk1"/>
                </a:solidFill>
              </a:rPr>
              <a:t>What data will you graph to answer the question?                 	</a:t>
            </a:r>
            <a:endParaRPr sz="1850">
              <a:solidFill>
                <a:schemeClr val="dk1"/>
              </a:solidFill>
            </a:endParaRPr>
          </a:p>
          <a:p>
            <a:pPr indent="0" lvl="0" marL="0" rtl="0" algn="l">
              <a:lnSpc>
                <a:spcPct val="115000"/>
              </a:lnSpc>
              <a:spcBef>
                <a:spcPts val="1200"/>
              </a:spcBef>
              <a:spcAft>
                <a:spcPts val="0"/>
              </a:spcAft>
              <a:buNone/>
            </a:pPr>
            <a:r>
              <a:rPr lang="en-US" sz="1850">
                <a:solidFill>
                  <a:schemeClr val="dk1"/>
                </a:solidFill>
              </a:rPr>
              <a:t>       Independent variable: </a:t>
            </a:r>
            <a:r>
              <a:rPr lang="en-US" sz="1850" u="sng">
                <a:solidFill>
                  <a:schemeClr val="dk1"/>
                </a:solidFill>
              </a:rPr>
              <a:t>    	________________________________                                                           </a:t>
            </a:r>
            <a:endParaRPr sz="1850" u="sng">
              <a:solidFill>
                <a:schemeClr val="dk1"/>
              </a:solidFill>
            </a:endParaRPr>
          </a:p>
          <a:p>
            <a:pPr indent="457200" lvl="0" marL="0" rtl="0" algn="l">
              <a:lnSpc>
                <a:spcPct val="115000"/>
              </a:lnSpc>
              <a:spcBef>
                <a:spcPts val="1200"/>
              </a:spcBef>
              <a:spcAft>
                <a:spcPts val="0"/>
              </a:spcAft>
              <a:buClr>
                <a:schemeClr val="dk1"/>
              </a:buClr>
              <a:buSzPts val="1100"/>
              <a:buFont typeface="Arial"/>
              <a:buNone/>
            </a:pPr>
            <a:r>
              <a:rPr lang="en-US" sz="1850">
                <a:solidFill>
                  <a:schemeClr val="dk1"/>
                </a:solidFill>
              </a:rPr>
              <a:t>Dependent variable: </a:t>
            </a:r>
            <a:r>
              <a:rPr lang="en-US" sz="1850" u="sng">
                <a:solidFill>
                  <a:schemeClr val="dk1"/>
                </a:solidFill>
              </a:rPr>
              <a:t>       	_____________________________________                       </a:t>
            </a:r>
            <a:endParaRPr sz="1850" u="sng">
              <a:solidFill>
                <a:schemeClr val="dk1"/>
              </a:solidFill>
            </a:endParaRPr>
          </a:p>
          <a:p>
            <a:pPr indent="0" lvl="0" marL="0" rtl="0" algn="l">
              <a:spcBef>
                <a:spcPts val="1200"/>
              </a:spcBef>
              <a:spcAft>
                <a:spcPts val="0"/>
              </a:spcAft>
              <a:buNone/>
            </a:pPr>
            <a:r>
              <a:t/>
            </a:r>
            <a:endParaRPr sz="1850">
              <a:solidFill>
                <a:schemeClr val="dk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g2873146c091_0_711"/>
          <p:cNvSpPr txBox="1"/>
          <p:nvPr>
            <p:ph type="title"/>
          </p:nvPr>
        </p:nvSpPr>
        <p:spPr>
          <a:xfrm>
            <a:off x="760100" y="53701"/>
            <a:ext cx="10515600" cy="13779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i="1" lang="en-US" sz="2100" u="sng">
                <a:solidFill>
                  <a:srgbClr val="000000"/>
                </a:solidFill>
              </a:rPr>
              <a:t>Draw your graph below</a:t>
            </a:r>
            <a:r>
              <a:rPr i="1" lang="en-US" sz="2100" u="sng">
                <a:solidFill>
                  <a:srgbClr val="000000"/>
                </a:solidFill>
              </a:rPr>
              <a:t>:</a:t>
            </a:r>
            <a:endParaRPr i="1" sz="1200" u="sng">
              <a:solidFill>
                <a:srgbClr val="000000"/>
              </a:solidFill>
            </a:endParaRPr>
          </a:p>
          <a:p>
            <a:pPr indent="0" lvl="0" marL="0" rtl="0" algn="l">
              <a:spcBef>
                <a:spcPts val="0"/>
              </a:spcBef>
              <a:spcAft>
                <a:spcPts val="0"/>
              </a:spcAft>
              <a:buNone/>
            </a:pPr>
            <a:r>
              <a:t/>
            </a:r>
            <a:endParaRPr i="1" sz="1200" u="sng">
              <a:solidFill>
                <a:srgbClr val="000000"/>
              </a:solidFill>
            </a:endParaRPr>
          </a:p>
          <a:p>
            <a:pPr indent="0" lvl="0" marL="0" rtl="0" algn="l">
              <a:spcBef>
                <a:spcPts val="0"/>
              </a:spcBef>
              <a:spcAft>
                <a:spcPts val="0"/>
              </a:spcAft>
              <a:buNone/>
            </a:pPr>
            <a:r>
              <a:rPr b="1" lang="en-US" sz="1850"/>
              <a:t>Identify any changes, trends, or differences you see in your graph. Draw arrows pointing out what you see, and write one sentence describing what you see next to each arrow.</a:t>
            </a:r>
            <a:endParaRPr b="1" sz="1850">
              <a:solidFill>
                <a:srgbClr val="000000"/>
              </a:solidFill>
            </a:endParaRPr>
          </a:p>
        </p:txBody>
      </p:sp>
      <p:pic>
        <p:nvPicPr>
          <p:cNvPr id="498" name="Google Shape;498;g2873146c091_0_711"/>
          <p:cNvPicPr preferRelativeResize="0"/>
          <p:nvPr/>
        </p:nvPicPr>
        <p:blipFill>
          <a:blip r:embed="rId3">
            <a:alphaModFix/>
          </a:blip>
          <a:stretch>
            <a:fillRect/>
          </a:stretch>
        </p:blipFill>
        <p:spPr>
          <a:xfrm>
            <a:off x="4052325" y="1593875"/>
            <a:ext cx="4443275" cy="456145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02" name="Shape 502"/>
        <p:cNvGrpSpPr/>
        <p:nvPr/>
      </p:nvGrpSpPr>
      <p:grpSpPr>
        <a:xfrm>
          <a:off x="0" y="0"/>
          <a:ext cx="0" cy="0"/>
          <a:chOff x="0" y="0"/>
          <a:chExt cx="0" cy="0"/>
        </a:xfrm>
      </p:grpSpPr>
      <p:sp>
        <p:nvSpPr>
          <p:cNvPr id="503" name="Google Shape;503;g2873146c091_0_721"/>
          <p:cNvSpPr/>
          <p:nvPr/>
        </p:nvSpPr>
        <p:spPr>
          <a:xfrm>
            <a:off x="0" y="220128"/>
            <a:ext cx="12190095" cy="1040130"/>
          </a:xfrm>
          <a:custGeom>
            <a:rect b="b" l="l" r="r" t="t"/>
            <a:pathLst>
              <a:path extrusionOk="0" h="1320800" w="6858000">
                <a:moveTo>
                  <a:pt x="6858000" y="0"/>
                </a:moveTo>
                <a:lnTo>
                  <a:pt x="0" y="0"/>
                </a:lnTo>
                <a:lnTo>
                  <a:pt x="0" y="1320800"/>
                </a:lnTo>
                <a:lnTo>
                  <a:pt x="6858000" y="1320800"/>
                </a:lnTo>
                <a:lnTo>
                  <a:pt x="6858000" y="0"/>
                </a:lnTo>
                <a:close/>
              </a:path>
            </a:pathLst>
          </a:custGeom>
          <a:solidFill>
            <a:srgbClr val="121D0A">
              <a:alpha val="61180"/>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2300"/>
          </a:p>
        </p:txBody>
      </p:sp>
      <p:sp>
        <p:nvSpPr>
          <p:cNvPr id="504" name="Google Shape;504;g2873146c091_0_721"/>
          <p:cNvSpPr txBox="1"/>
          <p:nvPr/>
        </p:nvSpPr>
        <p:spPr>
          <a:xfrm>
            <a:off x="1732478" y="404697"/>
            <a:ext cx="8234100" cy="775200"/>
          </a:xfrm>
          <a:prstGeom prst="rect">
            <a:avLst/>
          </a:prstGeom>
          <a:noFill/>
          <a:ln>
            <a:noFill/>
          </a:ln>
        </p:spPr>
        <p:txBody>
          <a:bodyPr anchorCtr="0" anchor="t" bIns="0" lIns="0" spcFirstLastPara="1" rIns="0" wrap="square" tIns="20700">
            <a:spAutoFit/>
          </a:bodyPr>
          <a:lstStyle/>
          <a:p>
            <a:pPr indent="0" lvl="0" marL="38100" rtl="0" algn="l">
              <a:lnSpc>
                <a:spcPct val="100000"/>
              </a:lnSpc>
              <a:spcBef>
                <a:spcPts val="0"/>
              </a:spcBef>
              <a:spcAft>
                <a:spcPts val="0"/>
              </a:spcAft>
              <a:buNone/>
            </a:pPr>
            <a:r>
              <a:rPr lang="en-US" sz="4900">
                <a:solidFill>
                  <a:srgbClr val="FFFFFF"/>
                </a:solidFill>
                <a:latin typeface="Arial"/>
                <a:ea typeface="Arial"/>
                <a:cs typeface="Arial"/>
                <a:sym typeface="Arial"/>
              </a:rPr>
              <a:t>Claim-­Evidence-­Reasoning</a:t>
            </a:r>
            <a:endParaRPr sz="4900">
              <a:latin typeface="Arial"/>
              <a:ea typeface="Arial"/>
              <a:cs typeface="Arial"/>
              <a:sym typeface="Arial"/>
            </a:endParaRPr>
          </a:p>
        </p:txBody>
      </p:sp>
      <p:sp>
        <p:nvSpPr>
          <p:cNvPr id="505" name="Google Shape;505;g2873146c091_0_721"/>
          <p:cNvSpPr txBox="1"/>
          <p:nvPr/>
        </p:nvSpPr>
        <p:spPr>
          <a:xfrm>
            <a:off x="412775" y="1410400"/>
            <a:ext cx="10873500" cy="4110300"/>
          </a:xfrm>
          <a:prstGeom prst="rect">
            <a:avLst/>
          </a:prstGeom>
          <a:noFill/>
          <a:ln>
            <a:noFill/>
          </a:ln>
        </p:spPr>
        <p:txBody>
          <a:bodyPr anchorCtr="0" anchor="t" bIns="0" lIns="0" spcFirstLastPara="1" rIns="0" wrap="square" tIns="20700">
            <a:spAutoFit/>
          </a:bodyPr>
          <a:lstStyle/>
          <a:p>
            <a:pPr indent="0" lvl="0" marL="38100" marR="660400" rtl="0" algn="l">
              <a:lnSpc>
                <a:spcPct val="100000"/>
              </a:lnSpc>
              <a:spcBef>
                <a:spcPts val="0"/>
              </a:spcBef>
              <a:spcAft>
                <a:spcPts val="0"/>
              </a:spcAft>
              <a:buNone/>
            </a:pPr>
            <a:r>
              <a:rPr lang="en-US" sz="2400">
                <a:latin typeface="Arial"/>
                <a:ea typeface="Arial"/>
                <a:cs typeface="Arial"/>
                <a:sym typeface="Arial"/>
              </a:rPr>
              <a:t>Make a claim that answers the scientific question. </a:t>
            </a:r>
            <a:endParaRPr sz="2400">
              <a:latin typeface="Arial"/>
              <a:ea typeface="Arial"/>
              <a:cs typeface="Arial"/>
              <a:sym typeface="Arial"/>
            </a:endParaRPr>
          </a:p>
          <a:p>
            <a:pPr indent="0" lvl="0" marL="38100" marR="660400" rtl="0" algn="l">
              <a:lnSpc>
                <a:spcPct val="100000"/>
              </a:lnSpc>
              <a:spcBef>
                <a:spcPts val="0"/>
              </a:spcBef>
              <a:spcAft>
                <a:spcPts val="0"/>
              </a:spcAft>
              <a:buNone/>
            </a:pPr>
            <a:r>
              <a:t/>
            </a:r>
            <a:endParaRPr sz="2400"/>
          </a:p>
          <a:p>
            <a:pPr indent="0" lvl="0" marL="38100" marR="241300" rtl="0" algn="l">
              <a:lnSpc>
                <a:spcPct val="100000"/>
              </a:lnSpc>
              <a:spcBef>
                <a:spcPts val="0"/>
              </a:spcBef>
              <a:spcAft>
                <a:spcPts val="0"/>
              </a:spcAft>
              <a:buNone/>
            </a:pPr>
            <a:r>
              <a:rPr lang="en-US" sz="2400"/>
              <a:t>What evidence was used to write your claim? Reference specific parts of the table or graph.</a:t>
            </a:r>
            <a:endParaRPr sz="2400">
              <a:latin typeface="Arial"/>
              <a:ea typeface="Arial"/>
              <a:cs typeface="Arial"/>
              <a:sym typeface="Arial"/>
            </a:endParaRPr>
          </a:p>
          <a:p>
            <a:pPr indent="0" lvl="0" marL="0" rtl="0" algn="l">
              <a:lnSpc>
                <a:spcPct val="100000"/>
              </a:lnSpc>
              <a:spcBef>
                <a:spcPts val="100"/>
              </a:spcBef>
              <a:spcAft>
                <a:spcPts val="0"/>
              </a:spcAft>
              <a:buNone/>
            </a:pPr>
            <a:r>
              <a:t/>
            </a:r>
            <a:endParaRPr sz="2400">
              <a:latin typeface="Arial"/>
              <a:ea typeface="Arial"/>
              <a:cs typeface="Arial"/>
              <a:sym typeface="Arial"/>
            </a:endParaRPr>
          </a:p>
          <a:p>
            <a:pPr indent="0" lvl="0" marL="38100" marR="190500" rtl="0" algn="l">
              <a:lnSpc>
                <a:spcPct val="100000"/>
              </a:lnSpc>
              <a:spcBef>
                <a:spcPts val="0"/>
              </a:spcBef>
              <a:spcAft>
                <a:spcPts val="0"/>
              </a:spcAft>
              <a:buNone/>
            </a:pPr>
            <a:r>
              <a:rPr lang="en-US" sz="2400"/>
              <a:t>Explain your reasoning and why the evidence supports your claim. Connect the data back to what you learned about the relationship between prescribed fire as a management tool and biodiversity.</a:t>
            </a:r>
            <a:endParaRPr sz="2400">
              <a:latin typeface="Arial"/>
              <a:ea typeface="Arial"/>
              <a:cs typeface="Arial"/>
              <a:sym typeface="Arial"/>
            </a:endParaRPr>
          </a:p>
          <a:p>
            <a:pPr indent="0" lvl="0" marL="0" rtl="0" algn="l">
              <a:lnSpc>
                <a:spcPct val="100000"/>
              </a:lnSpc>
              <a:spcBef>
                <a:spcPts val="100"/>
              </a:spcBef>
              <a:spcAft>
                <a:spcPts val="0"/>
              </a:spcAft>
              <a:buNone/>
            </a:pPr>
            <a:r>
              <a:t/>
            </a:r>
            <a:endParaRPr sz="2400">
              <a:latin typeface="Arial"/>
              <a:ea typeface="Arial"/>
              <a:cs typeface="Arial"/>
              <a:sym typeface="Arial"/>
            </a:endParaRPr>
          </a:p>
          <a:p>
            <a:pPr indent="0" lvl="0" marL="38100" marR="12700" rtl="0" algn="l">
              <a:lnSpc>
                <a:spcPct val="100000"/>
              </a:lnSpc>
              <a:spcBef>
                <a:spcPts val="0"/>
              </a:spcBef>
              <a:spcAft>
                <a:spcPts val="0"/>
              </a:spcAft>
              <a:buNone/>
            </a:pPr>
            <a:r>
              <a:rPr lang="en-US" sz="2400"/>
              <a:t>Did the data support Ellen and John’s hypothesis? Use evidence to explain why or why not. If you feel the data are inconclusive, explain why.</a:t>
            </a:r>
            <a:endParaRPr sz="2400">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pic>
        <p:nvPicPr>
          <p:cNvPr id="510" name="Google Shape;510;g2873146c091_0_796"/>
          <p:cNvPicPr preferRelativeResize="0"/>
          <p:nvPr/>
        </p:nvPicPr>
        <p:blipFill>
          <a:blip r:embed="rId3">
            <a:alphaModFix/>
          </a:blip>
          <a:stretch>
            <a:fillRect/>
          </a:stretch>
        </p:blipFill>
        <p:spPr>
          <a:xfrm>
            <a:off x="1060433" y="203200"/>
            <a:ext cx="9877872" cy="645159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g2873146c091_0_800"/>
          <p:cNvSpPr/>
          <p:nvPr/>
        </p:nvSpPr>
        <p:spPr>
          <a:xfrm>
            <a:off x="944253" y="620889"/>
            <a:ext cx="10254000" cy="54852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3200">
              <a:solidFill>
                <a:schemeClr val="dk1"/>
              </a:solidFill>
              <a:latin typeface="Calibri"/>
              <a:ea typeface="Calibri"/>
              <a:cs typeface="Calibri"/>
              <a:sym typeface="Calibri"/>
            </a:endParaRPr>
          </a:p>
        </p:txBody>
      </p:sp>
      <p:sp>
        <p:nvSpPr>
          <p:cNvPr id="516" name="Google Shape;516;g2873146c091_0_800"/>
          <p:cNvSpPr txBox="1"/>
          <p:nvPr/>
        </p:nvSpPr>
        <p:spPr>
          <a:xfrm>
            <a:off x="1275200" y="818444"/>
            <a:ext cx="9637200" cy="615600"/>
          </a:xfrm>
          <a:prstGeom prst="rect">
            <a:avLst/>
          </a:prstGeom>
          <a:noFill/>
          <a:ln cap="flat" cmpd="sng" w="9525">
            <a:solidFill>
              <a:schemeClr val="dk1"/>
            </a:solidFill>
            <a:prstDash val="solid"/>
            <a:round/>
            <a:headEnd len="sm" w="sm" type="none"/>
            <a:tailEnd len="sm" w="sm" type="none"/>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Question: </a:t>
            </a:r>
            <a:endParaRPr sz="1900"/>
          </a:p>
        </p:txBody>
      </p:sp>
      <p:sp>
        <p:nvSpPr>
          <p:cNvPr id="517" name="Google Shape;517;g2873146c091_0_800"/>
          <p:cNvSpPr txBox="1"/>
          <p:nvPr/>
        </p:nvSpPr>
        <p:spPr>
          <a:xfrm>
            <a:off x="1275200" y="1415567"/>
            <a:ext cx="9637200" cy="908100"/>
          </a:xfrm>
          <a:prstGeom prst="rect">
            <a:avLst/>
          </a:prstGeom>
          <a:noFill/>
          <a:ln cap="flat" cmpd="sng" w="9525">
            <a:solidFill>
              <a:schemeClr val="dk1"/>
            </a:solidFill>
            <a:prstDash val="solid"/>
            <a:round/>
            <a:headEnd len="sm" w="sm" type="none"/>
            <a:tailEnd len="sm" w="sm" type="none"/>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Claim:</a:t>
            </a:r>
            <a:endParaRPr sz="1900"/>
          </a:p>
          <a:p>
            <a:pPr indent="0" lvl="0" marL="0" marR="0" rtl="0" algn="l">
              <a:spcBef>
                <a:spcPts val="0"/>
              </a:spcBef>
              <a:spcAft>
                <a:spcPts val="0"/>
              </a:spcAft>
              <a:buNone/>
            </a:pPr>
            <a:r>
              <a:t/>
            </a:r>
            <a:endParaRPr sz="1900"/>
          </a:p>
        </p:txBody>
      </p:sp>
      <p:sp>
        <p:nvSpPr>
          <p:cNvPr id="518" name="Google Shape;518;g2873146c091_0_800"/>
          <p:cNvSpPr txBox="1"/>
          <p:nvPr/>
        </p:nvSpPr>
        <p:spPr>
          <a:xfrm>
            <a:off x="1275200" y="2396067"/>
            <a:ext cx="4143600" cy="3601800"/>
          </a:xfrm>
          <a:prstGeom prst="rect">
            <a:avLst/>
          </a:prstGeom>
          <a:noFill/>
          <a:ln cap="flat" cmpd="sng" w="9525">
            <a:solidFill>
              <a:schemeClr val="dk1"/>
            </a:solidFill>
            <a:prstDash val="solid"/>
            <a:round/>
            <a:headEnd len="sm" w="sm" type="none"/>
            <a:tailEnd len="sm" w="sm" type="none"/>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Evidence:</a:t>
            </a:r>
            <a:endParaRPr sz="1900"/>
          </a:p>
          <a:p>
            <a:pPr indent="0" lvl="0" marL="0" marR="0" rtl="0" algn="l">
              <a:spcBef>
                <a:spcPts val="0"/>
              </a:spcBef>
              <a:spcAft>
                <a:spcPts val="0"/>
              </a:spcAft>
              <a:buNone/>
            </a:pPr>
            <a:r>
              <a:t/>
            </a:r>
            <a:endParaRPr sz="32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32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700">
              <a:solidFill>
                <a:srgbClr val="0000FF"/>
              </a:solidFill>
              <a:latin typeface="Calibri"/>
              <a:ea typeface="Calibri"/>
              <a:cs typeface="Calibri"/>
              <a:sym typeface="Calibri"/>
            </a:endParaRPr>
          </a:p>
          <a:p>
            <a:pPr indent="0" lvl="0" marL="0" marR="0" rtl="0" algn="l">
              <a:spcBef>
                <a:spcPts val="0"/>
              </a:spcBef>
              <a:spcAft>
                <a:spcPts val="0"/>
              </a:spcAft>
              <a:buNone/>
            </a:pPr>
            <a:r>
              <a:rPr lang="en-US" sz="2700">
                <a:solidFill>
                  <a:srgbClr val="0000FF"/>
                </a:solidFill>
                <a:latin typeface="Calibri"/>
                <a:ea typeface="Calibri"/>
                <a:cs typeface="Calibri"/>
                <a:sym typeface="Calibri"/>
              </a:rPr>
              <a:t>This analysis suggests…</a:t>
            </a:r>
            <a:endParaRPr sz="1900"/>
          </a:p>
          <a:p>
            <a:pPr indent="0" lvl="0" marL="0" marR="0" rtl="0" algn="l">
              <a:spcBef>
                <a:spcPts val="0"/>
              </a:spcBef>
              <a:spcAft>
                <a:spcPts val="0"/>
              </a:spcAft>
              <a:buNone/>
            </a:pPr>
            <a:r>
              <a:t/>
            </a:r>
            <a:endParaRPr sz="1100">
              <a:solidFill>
                <a:srgbClr val="0000FF"/>
              </a:solidFill>
              <a:latin typeface="Calibri"/>
              <a:ea typeface="Calibri"/>
              <a:cs typeface="Calibri"/>
              <a:sym typeface="Calibri"/>
            </a:endParaRPr>
          </a:p>
          <a:p>
            <a:pPr indent="0" lvl="0" marL="0" marR="0" rtl="0" algn="l">
              <a:spcBef>
                <a:spcPts val="0"/>
              </a:spcBef>
              <a:spcAft>
                <a:spcPts val="0"/>
              </a:spcAft>
              <a:buNone/>
            </a:pPr>
            <a:r>
              <a:rPr lang="en-US" sz="2700">
                <a:solidFill>
                  <a:srgbClr val="0000FF"/>
                </a:solidFill>
                <a:latin typeface="Calibri"/>
                <a:ea typeface="Calibri"/>
                <a:cs typeface="Calibri"/>
                <a:sym typeface="Calibri"/>
              </a:rPr>
              <a:t>This graph shows…</a:t>
            </a:r>
            <a:endParaRPr sz="1900"/>
          </a:p>
          <a:p>
            <a:pPr indent="0" lvl="0" marL="0" marR="0" rtl="0" algn="l">
              <a:spcBef>
                <a:spcPts val="0"/>
              </a:spcBef>
              <a:spcAft>
                <a:spcPts val="0"/>
              </a:spcAft>
              <a:buNone/>
            </a:pPr>
            <a:r>
              <a:t/>
            </a:r>
            <a:endParaRPr sz="1100">
              <a:solidFill>
                <a:srgbClr val="0000FF"/>
              </a:solidFill>
              <a:latin typeface="Calibri"/>
              <a:ea typeface="Calibri"/>
              <a:cs typeface="Calibri"/>
              <a:sym typeface="Calibri"/>
            </a:endParaRPr>
          </a:p>
          <a:p>
            <a:pPr indent="0" lvl="0" marL="0" marR="0" rtl="0" algn="l">
              <a:spcBef>
                <a:spcPts val="0"/>
              </a:spcBef>
              <a:spcAft>
                <a:spcPts val="0"/>
              </a:spcAft>
              <a:buNone/>
            </a:pPr>
            <a:r>
              <a:rPr lang="en-US" sz="2700">
                <a:solidFill>
                  <a:srgbClr val="0000FF"/>
                </a:solidFill>
                <a:latin typeface="Calibri"/>
                <a:ea typeface="Calibri"/>
                <a:cs typeface="Calibri"/>
                <a:sym typeface="Calibri"/>
              </a:rPr>
              <a:t>This figure indicates….</a:t>
            </a:r>
            <a:endParaRPr sz="1900"/>
          </a:p>
        </p:txBody>
      </p:sp>
      <p:sp>
        <p:nvSpPr>
          <p:cNvPr id="519" name="Google Shape;519;g2873146c091_0_800"/>
          <p:cNvSpPr txBox="1"/>
          <p:nvPr/>
        </p:nvSpPr>
        <p:spPr>
          <a:xfrm>
            <a:off x="5786993" y="2396067"/>
            <a:ext cx="5125500" cy="3740400"/>
          </a:xfrm>
          <a:prstGeom prst="rect">
            <a:avLst/>
          </a:prstGeom>
          <a:noFill/>
          <a:ln cap="flat" cmpd="sng" w="9525">
            <a:solidFill>
              <a:schemeClr val="dk1"/>
            </a:solidFill>
            <a:prstDash val="solid"/>
            <a:round/>
            <a:headEnd len="sm" w="sm" type="none"/>
            <a:tailEnd len="sm" w="sm" type="none"/>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Justification of the Evidence:</a:t>
            </a:r>
            <a:endParaRPr sz="21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100">
              <a:solidFill>
                <a:srgbClr val="0000FF"/>
              </a:solidFill>
              <a:latin typeface="Calibri"/>
              <a:ea typeface="Calibri"/>
              <a:cs typeface="Calibri"/>
              <a:sym typeface="Calibri"/>
            </a:endParaRPr>
          </a:p>
          <a:p>
            <a:pPr indent="0" lvl="0" marL="0" marR="0" rtl="0" algn="l">
              <a:spcBef>
                <a:spcPts val="0"/>
              </a:spcBef>
              <a:spcAft>
                <a:spcPts val="0"/>
              </a:spcAft>
              <a:buNone/>
            </a:pPr>
            <a:r>
              <a:rPr lang="en-US" sz="2300">
                <a:solidFill>
                  <a:srgbClr val="0000FF"/>
                </a:solidFill>
                <a:latin typeface="Calibri"/>
                <a:ea typeface="Calibri"/>
                <a:cs typeface="Calibri"/>
                <a:sym typeface="Calibri"/>
              </a:rPr>
              <a:t>This evidence is important because…</a:t>
            </a:r>
            <a:endParaRPr sz="1500"/>
          </a:p>
          <a:p>
            <a:pPr indent="0" lvl="0" marL="0" marR="0" rtl="0" algn="l">
              <a:spcBef>
                <a:spcPts val="0"/>
              </a:spcBef>
              <a:spcAft>
                <a:spcPts val="0"/>
              </a:spcAft>
              <a:buNone/>
            </a:pPr>
            <a:r>
              <a:t/>
            </a:r>
            <a:endParaRPr sz="700">
              <a:solidFill>
                <a:srgbClr val="0000FF"/>
              </a:solidFill>
              <a:latin typeface="Calibri"/>
              <a:ea typeface="Calibri"/>
              <a:cs typeface="Calibri"/>
              <a:sym typeface="Calibri"/>
            </a:endParaRPr>
          </a:p>
          <a:p>
            <a:pPr indent="0" lvl="0" marL="0" marR="0" rtl="0" algn="l">
              <a:spcBef>
                <a:spcPts val="0"/>
              </a:spcBef>
              <a:spcAft>
                <a:spcPts val="0"/>
              </a:spcAft>
              <a:buNone/>
            </a:pPr>
            <a:r>
              <a:rPr lang="en-US" sz="2300">
                <a:solidFill>
                  <a:srgbClr val="0000FF"/>
                </a:solidFill>
                <a:latin typeface="Calibri"/>
                <a:ea typeface="Calibri"/>
                <a:cs typeface="Calibri"/>
                <a:sym typeface="Calibri"/>
              </a:rPr>
              <a:t>We decided to use this evidence because…</a:t>
            </a:r>
            <a:endParaRPr sz="1500"/>
          </a:p>
          <a:p>
            <a:pPr indent="0" lvl="0" marL="0" marR="0" rtl="0" algn="l">
              <a:spcBef>
                <a:spcPts val="0"/>
              </a:spcBef>
              <a:spcAft>
                <a:spcPts val="0"/>
              </a:spcAft>
              <a:buNone/>
            </a:pPr>
            <a:r>
              <a:t/>
            </a:r>
            <a:endParaRPr sz="700">
              <a:solidFill>
                <a:srgbClr val="0000FF"/>
              </a:solidFill>
              <a:latin typeface="Calibri"/>
              <a:ea typeface="Calibri"/>
              <a:cs typeface="Calibri"/>
              <a:sym typeface="Calibri"/>
            </a:endParaRPr>
          </a:p>
          <a:p>
            <a:pPr indent="0" lvl="0" marL="0" marR="0" rtl="0" algn="l">
              <a:spcBef>
                <a:spcPts val="0"/>
              </a:spcBef>
              <a:spcAft>
                <a:spcPts val="0"/>
              </a:spcAft>
              <a:buNone/>
            </a:pPr>
            <a:r>
              <a:rPr lang="en-US" sz="2300">
                <a:solidFill>
                  <a:srgbClr val="0000FF"/>
                </a:solidFill>
                <a:latin typeface="Calibri"/>
                <a:ea typeface="Calibri"/>
                <a:cs typeface="Calibri"/>
                <a:sym typeface="Calibri"/>
              </a:rPr>
              <a:t>When we analyzed the data we assumed…</a:t>
            </a:r>
            <a:endParaRPr sz="1500"/>
          </a:p>
          <a:p>
            <a:pPr indent="0" lvl="0" marL="0" marR="0" rtl="0" algn="l">
              <a:spcBef>
                <a:spcPts val="0"/>
              </a:spcBef>
              <a:spcAft>
                <a:spcPts val="0"/>
              </a:spcAft>
              <a:buNone/>
            </a:pPr>
            <a:r>
              <a:t/>
            </a:r>
            <a:endParaRPr sz="700">
              <a:solidFill>
                <a:srgbClr val="0000FF"/>
              </a:solidFill>
              <a:latin typeface="Calibri"/>
              <a:ea typeface="Calibri"/>
              <a:cs typeface="Calibri"/>
              <a:sym typeface="Calibri"/>
            </a:endParaRPr>
          </a:p>
          <a:p>
            <a:pPr indent="0" lvl="0" marL="0" marR="0" rtl="0" algn="l">
              <a:spcBef>
                <a:spcPts val="0"/>
              </a:spcBef>
              <a:spcAft>
                <a:spcPts val="0"/>
              </a:spcAft>
              <a:buNone/>
            </a:pPr>
            <a:r>
              <a:rPr lang="en-US" sz="2300">
                <a:solidFill>
                  <a:srgbClr val="0000FF"/>
                </a:solidFill>
                <a:latin typeface="Calibri"/>
                <a:ea typeface="Calibri"/>
                <a:cs typeface="Calibri"/>
                <a:sym typeface="Calibri"/>
              </a:rPr>
              <a:t>Our evidence is based on the following assumptions:</a:t>
            </a:r>
            <a:endParaRPr sz="1500"/>
          </a:p>
        </p:txBody>
      </p:sp>
      <p:cxnSp>
        <p:nvCxnSpPr>
          <p:cNvPr id="520" name="Google Shape;520;g2873146c091_0_800"/>
          <p:cNvCxnSpPr/>
          <p:nvPr/>
        </p:nvCxnSpPr>
        <p:spPr>
          <a:xfrm>
            <a:off x="2182519" y="3033889"/>
            <a:ext cx="0" cy="1016100"/>
          </a:xfrm>
          <a:prstGeom prst="straightConnector1">
            <a:avLst/>
          </a:prstGeom>
          <a:noFill/>
          <a:ln cap="flat" cmpd="sng" w="28575">
            <a:solidFill>
              <a:schemeClr val="dk1"/>
            </a:solidFill>
            <a:prstDash val="solid"/>
            <a:round/>
            <a:headEnd len="sm" w="sm" type="none"/>
            <a:tailEnd len="sm" w="sm" type="none"/>
          </a:ln>
        </p:spPr>
      </p:cxnSp>
      <p:cxnSp>
        <p:nvCxnSpPr>
          <p:cNvPr id="521" name="Google Shape;521;g2873146c091_0_800"/>
          <p:cNvCxnSpPr/>
          <p:nvPr/>
        </p:nvCxnSpPr>
        <p:spPr>
          <a:xfrm rot="10800000">
            <a:off x="2182429" y="4049889"/>
            <a:ext cx="1716000" cy="0"/>
          </a:xfrm>
          <a:prstGeom prst="straightConnector1">
            <a:avLst/>
          </a:prstGeom>
          <a:noFill/>
          <a:ln cap="flat" cmpd="sng" w="28575">
            <a:solidFill>
              <a:schemeClr val="dk1"/>
            </a:solidFill>
            <a:prstDash val="solid"/>
            <a:round/>
            <a:headEnd len="sm" w="sm" type="none"/>
            <a:tailEnd len="sm" w="sm" type="none"/>
          </a:ln>
        </p:spPr>
      </p:cxn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pic>
        <p:nvPicPr>
          <p:cNvPr id="526" name="Google Shape;526;g2873146c091_0_810"/>
          <p:cNvPicPr preferRelativeResize="0"/>
          <p:nvPr/>
        </p:nvPicPr>
        <p:blipFill>
          <a:blip r:embed="rId3">
            <a:alphaModFix/>
          </a:blip>
          <a:stretch>
            <a:fillRect/>
          </a:stretch>
        </p:blipFill>
        <p:spPr>
          <a:xfrm>
            <a:off x="1324400" y="203200"/>
            <a:ext cx="5070732" cy="6451601"/>
          </a:xfrm>
          <a:prstGeom prst="rect">
            <a:avLst/>
          </a:prstGeom>
          <a:noFill/>
          <a:ln>
            <a:noFill/>
          </a:ln>
        </p:spPr>
      </p:pic>
      <p:pic>
        <p:nvPicPr>
          <p:cNvPr id="527" name="Google Shape;527;g2873146c091_0_810"/>
          <p:cNvPicPr preferRelativeResize="0"/>
          <p:nvPr/>
        </p:nvPicPr>
        <p:blipFill>
          <a:blip r:embed="rId4">
            <a:alphaModFix/>
          </a:blip>
          <a:stretch>
            <a:fillRect/>
          </a:stretch>
        </p:blipFill>
        <p:spPr>
          <a:xfrm>
            <a:off x="7046798" y="277967"/>
            <a:ext cx="4577743" cy="6451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g26cdf5b5028_0_385"/>
          <p:cNvSpPr txBox="1"/>
          <p:nvPr/>
        </p:nvSpPr>
        <p:spPr>
          <a:xfrm>
            <a:off x="1165000" y="565275"/>
            <a:ext cx="9584100" cy="60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rPr>
              <a:t>Threats to M</a:t>
            </a:r>
            <a:r>
              <a:rPr lang="en-US" sz="2800">
                <a:solidFill>
                  <a:schemeClr val="dk1"/>
                </a:solidFill>
              </a:rPr>
              <a:t>idwestern forests…</a:t>
            </a:r>
            <a:endParaRPr sz="2800">
              <a:solidFill>
                <a:schemeClr val="dk1"/>
              </a:solidFill>
            </a:endParaRPr>
          </a:p>
        </p:txBody>
      </p:sp>
      <p:sp>
        <p:nvSpPr>
          <p:cNvPr id="252" name="Google Shape;252;g26cdf5b5028_0_385"/>
          <p:cNvSpPr txBox="1"/>
          <p:nvPr/>
        </p:nvSpPr>
        <p:spPr>
          <a:xfrm>
            <a:off x="943025" y="1512200"/>
            <a:ext cx="6585300" cy="2654400"/>
          </a:xfrm>
          <a:prstGeom prst="rect">
            <a:avLst/>
          </a:prstGeom>
          <a:noFill/>
          <a:ln>
            <a:noFill/>
          </a:ln>
        </p:spPr>
        <p:txBody>
          <a:bodyPr anchorCtr="0" anchor="t" bIns="91425" lIns="91425" spcFirstLastPara="1" rIns="91425" wrap="square" tIns="91425">
            <a:noAutofit/>
          </a:bodyPr>
          <a:lstStyle/>
          <a:p>
            <a:pPr indent="-406400" lvl="0" marL="457200" rtl="0" algn="l">
              <a:lnSpc>
                <a:spcPct val="115000"/>
              </a:lnSpc>
              <a:spcBef>
                <a:spcPts val="0"/>
              </a:spcBef>
              <a:spcAft>
                <a:spcPts val="0"/>
              </a:spcAft>
              <a:buClr>
                <a:schemeClr val="dk1"/>
              </a:buClr>
              <a:buSzPts val="2800"/>
              <a:buChar char="●"/>
            </a:pPr>
            <a:r>
              <a:rPr lang="en-US" sz="2800">
                <a:solidFill>
                  <a:schemeClr val="dk1"/>
                </a:solidFill>
              </a:rPr>
              <a:t>Climate change (flooding &amp; drought) </a:t>
            </a:r>
            <a:endParaRPr sz="2800">
              <a:solidFill>
                <a:schemeClr val="dk1"/>
              </a:solidFill>
            </a:endParaRPr>
          </a:p>
          <a:p>
            <a:pPr indent="-406400" lvl="0" marL="457200" rtl="0" algn="l">
              <a:lnSpc>
                <a:spcPct val="115000"/>
              </a:lnSpc>
              <a:spcBef>
                <a:spcPts val="0"/>
              </a:spcBef>
              <a:spcAft>
                <a:spcPts val="0"/>
              </a:spcAft>
              <a:buClr>
                <a:schemeClr val="dk1"/>
              </a:buClr>
              <a:buSzPts val="2800"/>
              <a:buChar char="●"/>
            </a:pPr>
            <a:r>
              <a:rPr lang="en-US" sz="2800">
                <a:solidFill>
                  <a:schemeClr val="dk1"/>
                </a:solidFill>
              </a:rPr>
              <a:t>P</a:t>
            </a:r>
            <a:r>
              <a:rPr lang="en-US" sz="2800">
                <a:solidFill>
                  <a:schemeClr val="dk1"/>
                </a:solidFill>
              </a:rPr>
              <a:t>arasites and diseases</a:t>
            </a:r>
            <a:endParaRPr sz="2800">
              <a:solidFill>
                <a:schemeClr val="dk1"/>
              </a:solidFill>
            </a:endParaRPr>
          </a:p>
          <a:p>
            <a:pPr indent="-406400" lvl="0" marL="457200" rtl="0" algn="l">
              <a:lnSpc>
                <a:spcPct val="115000"/>
              </a:lnSpc>
              <a:spcBef>
                <a:spcPts val="0"/>
              </a:spcBef>
              <a:spcAft>
                <a:spcPts val="0"/>
              </a:spcAft>
              <a:buClr>
                <a:schemeClr val="dk1"/>
              </a:buClr>
              <a:buSzPts val="2800"/>
              <a:buChar char="●"/>
            </a:pPr>
            <a:r>
              <a:rPr lang="en-US" sz="2800">
                <a:solidFill>
                  <a:schemeClr val="dk1"/>
                </a:solidFill>
              </a:rPr>
              <a:t>Invasive species</a:t>
            </a:r>
            <a:endParaRPr sz="2800">
              <a:solidFill>
                <a:schemeClr val="dk1"/>
              </a:solidFill>
            </a:endParaRPr>
          </a:p>
          <a:p>
            <a:pPr indent="-406400" lvl="0" marL="457200" rtl="0" algn="l">
              <a:lnSpc>
                <a:spcPct val="115000"/>
              </a:lnSpc>
              <a:spcBef>
                <a:spcPts val="0"/>
              </a:spcBef>
              <a:spcAft>
                <a:spcPts val="0"/>
              </a:spcAft>
              <a:buClr>
                <a:schemeClr val="dk1"/>
              </a:buClr>
              <a:buSzPts val="2800"/>
              <a:buChar char="●"/>
            </a:pPr>
            <a:r>
              <a:rPr lang="en-US" sz="2800">
                <a:solidFill>
                  <a:schemeClr val="dk1"/>
                </a:solidFill>
              </a:rPr>
              <a:t>Wildfires (unplanned or accidental)</a:t>
            </a:r>
            <a:endParaRPr sz="2800">
              <a:solidFill>
                <a:schemeClr val="dk1"/>
              </a:solidFill>
            </a:endParaRPr>
          </a:p>
          <a:p>
            <a:pPr indent="0" lvl="0" marL="0" rtl="0" algn="l">
              <a:spcBef>
                <a:spcPts val="0"/>
              </a:spcBef>
              <a:spcAft>
                <a:spcPts val="0"/>
              </a:spcAft>
              <a:buNone/>
            </a:pPr>
            <a:r>
              <a:t/>
            </a:r>
            <a:endParaRPr sz="2800">
              <a:solidFill>
                <a:schemeClr val="dk1"/>
              </a:solidFill>
            </a:endParaRPr>
          </a:p>
        </p:txBody>
      </p:sp>
      <p:pic>
        <p:nvPicPr>
          <p:cNvPr id="253" name="Google Shape;253;g26cdf5b5028_0_385"/>
          <p:cNvPicPr preferRelativeResize="0"/>
          <p:nvPr/>
        </p:nvPicPr>
        <p:blipFill>
          <a:blip r:embed="rId3">
            <a:alphaModFix/>
          </a:blip>
          <a:stretch>
            <a:fillRect/>
          </a:stretch>
        </p:blipFill>
        <p:spPr>
          <a:xfrm>
            <a:off x="7700125" y="780475"/>
            <a:ext cx="4176200" cy="54950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31" name="Shape 531"/>
        <p:cNvGrpSpPr/>
        <p:nvPr/>
      </p:nvGrpSpPr>
      <p:grpSpPr>
        <a:xfrm>
          <a:off x="0" y="0"/>
          <a:ext cx="0" cy="0"/>
          <a:chOff x="0" y="0"/>
          <a:chExt cx="0" cy="0"/>
        </a:xfrm>
      </p:grpSpPr>
      <p:grpSp>
        <p:nvGrpSpPr>
          <p:cNvPr id="532" name="Google Shape;532;g2873146c091_0_815"/>
          <p:cNvGrpSpPr/>
          <p:nvPr/>
        </p:nvGrpSpPr>
        <p:grpSpPr>
          <a:xfrm>
            <a:off x="370573" y="823954"/>
            <a:ext cx="11526065" cy="5509293"/>
            <a:chOff x="208433" y="617981"/>
            <a:chExt cx="6482966" cy="4132073"/>
          </a:xfrm>
        </p:grpSpPr>
        <p:pic>
          <p:nvPicPr>
            <p:cNvPr id="533" name="Google Shape;533;g2873146c091_0_815"/>
            <p:cNvPicPr preferRelativeResize="0"/>
            <p:nvPr/>
          </p:nvPicPr>
          <p:blipFill rotWithShape="1">
            <a:blip r:embed="rId3">
              <a:alphaModFix/>
            </a:blip>
            <a:srcRect b="0" l="0" r="0" t="0"/>
            <a:stretch/>
          </p:blipFill>
          <p:spPr>
            <a:xfrm>
              <a:off x="208433" y="617981"/>
              <a:ext cx="6482966" cy="4132073"/>
            </a:xfrm>
            <a:prstGeom prst="rect">
              <a:avLst/>
            </a:prstGeom>
            <a:noFill/>
            <a:ln>
              <a:noFill/>
            </a:ln>
          </p:spPr>
        </p:pic>
        <p:sp>
          <p:nvSpPr>
            <p:cNvPr id="534" name="Google Shape;534;g2873146c091_0_815"/>
            <p:cNvSpPr/>
            <p:nvPr/>
          </p:nvSpPr>
          <p:spPr>
            <a:xfrm>
              <a:off x="774700" y="660399"/>
              <a:ext cx="5753100" cy="774700"/>
            </a:xfrm>
            <a:custGeom>
              <a:rect b="b" l="l" r="r" t="t"/>
              <a:pathLst>
                <a:path extrusionOk="0" h="774700" w="5753100">
                  <a:moveTo>
                    <a:pt x="5753100" y="0"/>
                  </a:moveTo>
                  <a:lnTo>
                    <a:pt x="0" y="0"/>
                  </a:lnTo>
                  <a:lnTo>
                    <a:pt x="0" y="774700"/>
                  </a:lnTo>
                  <a:lnTo>
                    <a:pt x="5753100" y="774700"/>
                  </a:lnTo>
                  <a:lnTo>
                    <a:pt x="5753100" y="0"/>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2300"/>
            </a:p>
          </p:txBody>
        </p:sp>
      </p:grpSp>
      <p:sp>
        <p:nvSpPr>
          <p:cNvPr id="535" name="Google Shape;535;g2873146c091_0_815"/>
          <p:cNvSpPr txBox="1"/>
          <p:nvPr/>
        </p:nvSpPr>
        <p:spPr>
          <a:xfrm>
            <a:off x="597330" y="485815"/>
            <a:ext cx="2746500" cy="375000"/>
          </a:xfrm>
          <a:prstGeom prst="rect">
            <a:avLst/>
          </a:prstGeom>
          <a:noFill/>
          <a:ln>
            <a:noFill/>
          </a:ln>
        </p:spPr>
        <p:txBody>
          <a:bodyPr anchorCtr="0" anchor="t" bIns="0" lIns="0" spcFirstLastPara="1" rIns="0" wrap="square" tIns="20700">
            <a:spAutoFit/>
          </a:bodyPr>
          <a:lstStyle/>
          <a:p>
            <a:pPr indent="0" lvl="0" marL="38100" rtl="0" algn="l">
              <a:lnSpc>
                <a:spcPct val="100000"/>
              </a:lnSpc>
              <a:spcBef>
                <a:spcPts val="0"/>
              </a:spcBef>
              <a:spcAft>
                <a:spcPts val="0"/>
              </a:spcAft>
              <a:buNone/>
            </a:pPr>
            <a:r>
              <a:rPr lang="en-US" sz="2300">
                <a:latin typeface="Arial"/>
                <a:ea typeface="Arial"/>
                <a:cs typeface="Arial"/>
                <a:sym typeface="Arial"/>
              </a:rPr>
              <a:t>Scientific Question:</a:t>
            </a:r>
            <a:endParaRPr sz="2300">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pic>
        <p:nvPicPr>
          <p:cNvPr id="540" name="Google Shape;540;g2873146c091_0_822"/>
          <p:cNvPicPr preferRelativeResize="0"/>
          <p:nvPr/>
        </p:nvPicPr>
        <p:blipFill>
          <a:blip r:embed="rId3">
            <a:alphaModFix/>
          </a:blip>
          <a:stretch>
            <a:fillRect/>
          </a:stretch>
        </p:blipFill>
        <p:spPr>
          <a:xfrm>
            <a:off x="1083550" y="0"/>
            <a:ext cx="10024901" cy="6694533"/>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44" name="Shape 544"/>
        <p:cNvGrpSpPr/>
        <p:nvPr/>
      </p:nvGrpSpPr>
      <p:grpSpPr>
        <a:xfrm>
          <a:off x="0" y="0"/>
          <a:ext cx="0" cy="0"/>
          <a:chOff x="0" y="0"/>
          <a:chExt cx="0" cy="0"/>
        </a:xfrm>
      </p:grpSpPr>
      <p:sp>
        <p:nvSpPr>
          <p:cNvPr id="545" name="Google Shape;545;g2873146c091_0_898"/>
          <p:cNvSpPr/>
          <p:nvPr/>
        </p:nvSpPr>
        <p:spPr>
          <a:xfrm>
            <a:off x="0" y="220127"/>
            <a:ext cx="12190095" cy="1248156"/>
          </a:xfrm>
          <a:custGeom>
            <a:rect b="b" l="l" r="r" t="t"/>
            <a:pathLst>
              <a:path extrusionOk="0" h="1320800" w="6858000">
                <a:moveTo>
                  <a:pt x="6858000" y="0"/>
                </a:moveTo>
                <a:lnTo>
                  <a:pt x="0" y="0"/>
                </a:lnTo>
                <a:lnTo>
                  <a:pt x="0" y="1320800"/>
                </a:lnTo>
                <a:lnTo>
                  <a:pt x="6858000" y="1320800"/>
                </a:lnTo>
                <a:lnTo>
                  <a:pt x="6858000" y="0"/>
                </a:lnTo>
                <a:close/>
              </a:path>
            </a:pathLst>
          </a:custGeom>
          <a:solidFill>
            <a:srgbClr val="121D0A">
              <a:alpha val="61180"/>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2300"/>
          </a:p>
        </p:txBody>
      </p:sp>
      <p:sp>
        <p:nvSpPr>
          <p:cNvPr id="546" name="Google Shape;546;g2873146c091_0_898"/>
          <p:cNvSpPr txBox="1"/>
          <p:nvPr>
            <p:ph type="title"/>
          </p:nvPr>
        </p:nvSpPr>
        <p:spPr>
          <a:xfrm>
            <a:off x="2166161" y="404605"/>
            <a:ext cx="7859700" cy="929100"/>
          </a:xfrm>
          <a:prstGeom prst="rect">
            <a:avLst/>
          </a:prstGeom>
          <a:noFill/>
          <a:ln>
            <a:noFill/>
          </a:ln>
        </p:spPr>
        <p:txBody>
          <a:bodyPr anchorCtr="0" anchor="t" bIns="0" lIns="0" spcFirstLastPara="1" rIns="0" wrap="square" tIns="20700">
            <a:spAutoFit/>
          </a:bodyPr>
          <a:lstStyle/>
          <a:p>
            <a:pPr indent="0" lvl="0" marL="38100" rtl="0" algn="l">
              <a:lnSpc>
                <a:spcPct val="100000"/>
              </a:lnSpc>
              <a:spcBef>
                <a:spcPts val="0"/>
              </a:spcBef>
              <a:spcAft>
                <a:spcPts val="0"/>
              </a:spcAft>
              <a:buNone/>
            </a:pPr>
            <a:r>
              <a:rPr lang="en-US" sz="5900"/>
              <a:t>Scientist Next Steps</a:t>
            </a:r>
            <a:endParaRPr sz="5900"/>
          </a:p>
        </p:txBody>
      </p:sp>
      <p:sp>
        <p:nvSpPr>
          <p:cNvPr id="547" name="Google Shape;547;g2873146c091_0_898"/>
          <p:cNvSpPr txBox="1"/>
          <p:nvPr/>
        </p:nvSpPr>
        <p:spPr>
          <a:xfrm>
            <a:off x="363075" y="1829275"/>
            <a:ext cx="10873500" cy="1129200"/>
          </a:xfrm>
          <a:prstGeom prst="rect">
            <a:avLst/>
          </a:prstGeom>
          <a:noFill/>
          <a:ln>
            <a:noFill/>
          </a:ln>
        </p:spPr>
        <p:txBody>
          <a:bodyPr anchorCtr="0" anchor="t" bIns="0" lIns="0" spcFirstLastPara="1" rIns="0" wrap="square" tIns="20700">
            <a:spAutoFit/>
          </a:bodyPr>
          <a:lstStyle/>
          <a:p>
            <a:pPr indent="0" lvl="0" marL="38100" marR="12700" rtl="0" algn="l">
              <a:lnSpc>
                <a:spcPct val="100000"/>
              </a:lnSpc>
              <a:spcBef>
                <a:spcPts val="0"/>
              </a:spcBef>
              <a:spcAft>
                <a:spcPts val="0"/>
              </a:spcAft>
              <a:buNone/>
            </a:pPr>
            <a:r>
              <a:rPr i="1" lang="en-US" sz="2400" u="sng"/>
              <a:t>Your next steps as a scientist</a:t>
            </a:r>
            <a:r>
              <a:rPr lang="en-US" sz="2400"/>
              <a:t>: Science is an ongoing process. What new question(s) should be investigated to build on Ellen and John’s research? How do your questions build on the research that has already been done?</a:t>
            </a:r>
            <a:endParaRPr sz="2400">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g26cdf5b5028_0_373"/>
          <p:cNvSpPr txBox="1"/>
          <p:nvPr/>
        </p:nvSpPr>
        <p:spPr>
          <a:xfrm>
            <a:off x="1303950" y="651150"/>
            <a:ext cx="9584100" cy="60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rPr>
              <a:t>Meet the researchers</a:t>
            </a:r>
            <a:r>
              <a:rPr lang="en-US" sz="2800">
                <a:solidFill>
                  <a:schemeClr val="dk1"/>
                </a:solidFill>
              </a:rPr>
              <a:t>…</a:t>
            </a:r>
            <a:endParaRPr sz="2800">
              <a:solidFill>
                <a:schemeClr val="dk1"/>
              </a:solidFill>
            </a:endParaRPr>
          </a:p>
        </p:txBody>
      </p:sp>
      <p:sp>
        <p:nvSpPr>
          <p:cNvPr id="259" name="Google Shape;259;g26cdf5b5028_0_373"/>
          <p:cNvSpPr txBox="1"/>
          <p:nvPr/>
        </p:nvSpPr>
        <p:spPr>
          <a:xfrm>
            <a:off x="1725813" y="5298975"/>
            <a:ext cx="3170700" cy="70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rPr>
              <a:t>Ellen Damschen</a:t>
            </a:r>
            <a:endParaRPr sz="2800">
              <a:solidFill>
                <a:schemeClr val="dk1"/>
              </a:solidFill>
            </a:endParaRPr>
          </a:p>
        </p:txBody>
      </p:sp>
      <p:sp>
        <p:nvSpPr>
          <p:cNvPr id="260" name="Google Shape;260;g26cdf5b5028_0_373"/>
          <p:cNvSpPr txBox="1"/>
          <p:nvPr/>
        </p:nvSpPr>
        <p:spPr>
          <a:xfrm>
            <a:off x="7362688" y="5131225"/>
            <a:ext cx="3170700" cy="70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rPr>
              <a:t>John Orrock</a:t>
            </a:r>
            <a:endParaRPr sz="2800">
              <a:solidFill>
                <a:schemeClr val="dk1"/>
              </a:solidFill>
            </a:endParaRPr>
          </a:p>
        </p:txBody>
      </p:sp>
      <p:pic>
        <p:nvPicPr>
          <p:cNvPr id="261" name="Google Shape;261;g26cdf5b5028_0_373"/>
          <p:cNvPicPr preferRelativeResize="0"/>
          <p:nvPr/>
        </p:nvPicPr>
        <p:blipFill rotWithShape="1">
          <a:blip r:embed="rId3">
            <a:alphaModFix/>
          </a:blip>
          <a:srcRect b="0" l="13837" r="0" t="0"/>
          <a:stretch/>
        </p:blipFill>
        <p:spPr>
          <a:xfrm>
            <a:off x="6940825" y="1875988"/>
            <a:ext cx="4014425" cy="3106025"/>
          </a:xfrm>
          <a:prstGeom prst="rect">
            <a:avLst/>
          </a:prstGeom>
          <a:noFill/>
          <a:ln>
            <a:noFill/>
          </a:ln>
        </p:spPr>
      </p:pic>
      <p:pic>
        <p:nvPicPr>
          <p:cNvPr id="262" name="Google Shape;262;g26cdf5b5028_0_373"/>
          <p:cNvPicPr preferRelativeResize="0"/>
          <p:nvPr/>
        </p:nvPicPr>
        <p:blipFill rotWithShape="1">
          <a:blip r:embed="rId4">
            <a:alphaModFix/>
          </a:blip>
          <a:srcRect b="13427" l="15877" r="9086" t="0"/>
          <a:stretch/>
        </p:blipFill>
        <p:spPr>
          <a:xfrm>
            <a:off x="1303953" y="1749025"/>
            <a:ext cx="4014426" cy="346477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2"/>
          <p:cNvSpPr txBox="1"/>
          <p:nvPr/>
        </p:nvSpPr>
        <p:spPr>
          <a:xfrm>
            <a:off x="6598925" y="149200"/>
            <a:ext cx="5523900" cy="60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rPr>
              <a:t>Prescribed Fire versus Wildfire…</a:t>
            </a:r>
            <a:endParaRPr sz="2800">
              <a:solidFill>
                <a:schemeClr val="dk1"/>
              </a:solidFill>
            </a:endParaRPr>
          </a:p>
        </p:txBody>
      </p:sp>
      <p:pic>
        <p:nvPicPr>
          <p:cNvPr id="268" name="Google Shape;268;p2"/>
          <p:cNvPicPr preferRelativeResize="0"/>
          <p:nvPr/>
        </p:nvPicPr>
        <p:blipFill>
          <a:blip r:embed="rId3">
            <a:alphaModFix/>
          </a:blip>
          <a:stretch>
            <a:fillRect/>
          </a:stretch>
        </p:blipFill>
        <p:spPr>
          <a:xfrm>
            <a:off x="673467" y="823650"/>
            <a:ext cx="6178605" cy="3233475"/>
          </a:xfrm>
          <a:prstGeom prst="rect">
            <a:avLst/>
          </a:prstGeom>
          <a:noFill/>
          <a:ln>
            <a:noFill/>
          </a:ln>
        </p:spPr>
      </p:pic>
      <p:pic>
        <p:nvPicPr>
          <p:cNvPr descr="A group of men in yellow jackets standing in a forest&#10;&#10;Description automatically generated" id="269" name="Google Shape;269;p2"/>
          <p:cNvPicPr preferRelativeResize="0"/>
          <p:nvPr/>
        </p:nvPicPr>
        <p:blipFill rotWithShape="1">
          <a:blip r:embed="rId4">
            <a:alphaModFix/>
          </a:blip>
          <a:srcRect b="0" l="0" r="0" t="0"/>
          <a:stretch/>
        </p:blipFill>
        <p:spPr>
          <a:xfrm>
            <a:off x="6668101" y="2715085"/>
            <a:ext cx="5523899" cy="414291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3" name="Shape 273"/>
        <p:cNvGrpSpPr/>
        <p:nvPr/>
      </p:nvGrpSpPr>
      <p:grpSpPr>
        <a:xfrm>
          <a:off x="0" y="0"/>
          <a:ext cx="0" cy="0"/>
          <a:chOff x="0" y="0"/>
          <a:chExt cx="0" cy="0"/>
        </a:xfrm>
      </p:grpSpPr>
      <p:sp>
        <p:nvSpPr>
          <p:cNvPr id="274" name="Google Shape;274;p4"/>
          <p:cNvSpPr txBox="1"/>
          <p:nvPr>
            <p:ph type="title"/>
          </p:nvPr>
        </p:nvSpPr>
        <p:spPr>
          <a:xfrm>
            <a:off x="838200" y="316372"/>
            <a:ext cx="10515600" cy="640936"/>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Arial"/>
              <a:buNone/>
            </a:pPr>
            <a:r>
              <a:rPr lang="en-US"/>
              <a:t>Vocabulary</a:t>
            </a:r>
            <a:endParaRPr/>
          </a:p>
        </p:txBody>
      </p:sp>
      <p:sp>
        <p:nvSpPr>
          <p:cNvPr id="275" name="Google Shape;275;p4"/>
          <p:cNvSpPr txBox="1"/>
          <p:nvPr>
            <p:ph idx="1" type="body"/>
          </p:nvPr>
        </p:nvSpPr>
        <p:spPr>
          <a:xfrm>
            <a:off x="838200" y="1053100"/>
            <a:ext cx="10515600" cy="5226300"/>
          </a:xfrm>
          <a:prstGeom prst="rect">
            <a:avLst/>
          </a:prstGeom>
          <a:noFill/>
          <a:ln>
            <a:noFill/>
          </a:ln>
        </p:spPr>
        <p:txBody>
          <a:bodyPr anchorCtr="0" anchor="t" bIns="45700" lIns="91425" spcFirstLastPara="1" rIns="91425" wrap="square" tIns="45700">
            <a:normAutofit fontScale="85000" lnSpcReduction="20000"/>
          </a:bodyPr>
          <a:lstStyle/>
          <a:p>
            <a:pPr indent="-219950" lvl="0" marL="228600" rtl="0" algn="l">
              <a:lnSpc>
                <a:spcPct val="115000"/>
              </a:lnSpc>
              <a:spcBef>
                <a:spcPts val="0"/>
              </a:spcBef>
              <a:spcAft>
                <a:spcPts val="0"/>
              </a:spcAft>
              <a:buClr>
                <a:schemeClr val="dk1"/>
              </a:buClr>
              <a:buSzPct val="100000"/>
              <a:buChar char="•"/>
            </a:pPr>
            <a:r>
              <a:rPr lang="en-US" sz="3133" u="sng"/>
              <a:t>Biodiversity</a:t>
            </a:r>
            <a:r>
              <a:rPr lang="en-US" sz="3133"/>
              <a:t> = the variety of species</a:t>
            </a:r>
            <a:endParaRPr sz="3133"/>
          </a:p>
          <a:p>
            <a:pPr indent="-219950" lvl="0" marL="228600" rtl="0" algn="l">
              <a:lnSpc>
                <a:spcPct val="115000"/>
              </a:lnSpc>
              <a:spcBef>
                <a:spcPts val="1000"/>
              </a:spcBef>
              <a:spcAft>
                <a:spcPts val="0"/>
              </a:spcAft>
              <a:buClr>
                <a:schemeClr val="dk1"/>
              </a:buClr>
              <a:buSzPct val="100000"/>
              <a:buChar char="•"/>
            </a:pPr>
            <a:r>
              <a:rPr lang="en-US" sz="3133" u="sng"/>
              <a:t>Prescribed Fire</a:t>
            </a:r>
            <a:r>
              <a:rPr lang="en-US" sz="3133"/>
              <a:t> = a planned fire, set on purpose in a given area under specific conditions, used to meet land management objectives</a:t>
            </a:r>
            <a:endParaRPr sz="3133"/>
          </a:p>
          <a:p>
            <a:pPr indent="-219950" lvl="0" marL="228600" rtl="0" algn="l">
              <a:lnSpc>
                <a:spcPct val="115000"/>
              </a:lnSpc>
              <a:spcBef>
                <a:spcPts val="1000"/>
              </a:spcBef>
              <a:spcAft>
                <a:spcPts val="0"/>
              </a:spcAft>
              <a:buClr>
                <a:schemeClr val="dk1"/>
              </a:buClr>
              <a:buSzPct val="100000"/>
              <a:buChar char="•"/>
            </a:pPr>
            <a:r>
              <a:rPr lang="en-US" sz="3133" u="sng"/>
              <a:t>Wildfire</a:t>
            </a:r>
            <a:r>
              <a:rPr lang="en-US" sz="3133"/>
              <a:t> = an unplanned, unwanted fire </a:t>
            </a:r>
            <a:r>
              <a:rPr lang="en-US" sz="3133"/>
              <a:t>in a natural area </a:t>
            </a:r>
            <a:r>
              <a:rPr lang="en-US" sz="3133"/>
              <a:t>caused by natural forces (lightning) or by humans (accidentally or intentionally)</a:t>
            </a:r>
            <a:endParaRPr sz="3133"/>
          </a:p>
          <a:p>
            <a:pPr indent="-219950" lvl="0" marL="228600" rtl="0" algn="l">
              <a:lnSpc>
                <a:spcPct val="115000"/>
              </a:lnSpc>
              <a:spcBef>
                <a:spcPts val="1000"/>
              </a:spcBef>
              <a:spcAft>
                <a:spcPts val="0"/>
              </a:spcAft>
              <a:buClr>
                <a:schemeClr val="dk1"/>
              </a:buClr>
              <a:buSzPct val="100000"/>
              <a:buChar char="•"/>
            </a:pPr>
            <a:r>
              <a:rPr lang="en-US" sz="3133" u="sng"/>
              <a:t>Keystone Species</a:t>
            </a:r>
            <a:r>
              <a:rPr lang="en-US" sz="3133"/>
              <a:t> = a species that makes an unusually strong contribution to maintaining the critical structure, ecosystem functions, or success of other species</a:t>
            </a:r>
            <a:r>
              <a:rPr lang="en-US" sz="3133"/>
              <a:t>. </a:t>
            </a:r>
            <a:endParaRPr sz="3133"/>
          </a:p>
          <a:p>
            <a:pPr indent="0" lvl="0" marL="228600" rtl="0" algn="l">
              <a:lnSpc>
                <a:spcPct val="90000"/>
              </a:lnSpc>
              <a:spcBef>
                <a:spcPts val="1000"/>
              </a:spcBef>
              <a:spcAft>
                <a:spcPts val="0"/>
              </a:spcAft>
              <a:buNone/>
            </a:pPr>
            <a:r>
              <a:t/>
            </a:r>
            <a:endParaRPr/>
          </a:p>
          <a:p>
            <a:pPr indent="0" lvl="0" marL="228600" rtl="0" algn="l">
              <a:lnSpc>
                <a:spcPct val="90000"/>
              </a:lnSpc>
              <a:spcBef>
                <a:spcPts val="100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g26cdf5b5028_0_399"/>
          <p:cNvSpPr txBox="1"/>
          <p:nvPr/>
        </p:nvSpPr>
        <p:spPr>
          <a:xfrm>
            <a:off x="551050" y="72925"/>
            <a:ext cx="7173600" cy="60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rPr>
              <a:t>Value of oak trees</a:t>
            </a:r>
            <a:r>
              <a:rPr lang="en-US" sz="2800">
                <a:solidFill>
                  <a:schemeClr val="dk1"/>
                </a:solidFill>
              </a:rPr>
              <a:t>…</a:t>
            </a:r>
            <a:endParaRPr sz="2800">
              <a:solidFill>
                <a:schemeClr val="dk1"/>
              </a:solidFill>
            </a:endParaRPr>
          </a:p>
        </p:txBody>
      </p:sp>
      <p:sp>
        <p:nvSpPr>
          <p:cNvPr id="281" name="Google Shape;281;g26cdf5b5028_0_399"/>
          <p:cNvSpPr txBox="1"/>
          <p:nvPr/>
        </p:nvSpPr>
        <p:spPr>
          <a:xfrm>
            <a:off x="1010875" y="639425"/>
            <a:ext cx="6585300" cy="1678500"/>
          </a:xfrm>
          <a:prstGeom prst="rect">
            <a:avLst/>
          </a:prstGeom>
          <a:noFill/>
          <a:ln>
            <a:noFill/>
          </a:ln>
        </p:spPr>
        <p:txBody>
          <a:bodyPr anchorCtr="0" anchor="t" bIns="91425" lIns="91425" spcFirstLastPara="1" rIns="91425" wrap="square" tIns="91425">
            <a:noAutofit/>
          </a:bodyPr>
          <a:lstStyle/>
          <a:p>
            <a:pPr indent="-406400" lvl="0" marL="457200" rtl="0" algn="l">
              <a:lnSpc>
                <a:spcPct val="115000"/>
              </a:lnSpc>
              <a:spcBef>
                <a:spcPts val="0"/>
              </a:spcBef>
              <a:spcAft>
                <a:spcPts val="0"/>
              </a:spcAft>
              <a:buClr>
                <a:schemeClr val="dk1"/>
              </a:buClr>
              <a:buSzPts val="2800"/>
              <a:buChar char="●"/>
            </a:pPr>
            <a:r>
              <a:rPr lang="en-US" sz="2800">
                <a:solidFill>
                  <a:schemeClr val="dk1"/>
                </a:solidFill>
              </a:rPr>
              <a:t>Timber value ($0.15-$1.20/board ft)</a:t>
            </a:r>
            <a:r>
              <a:rPr lang="en-US" sz="2800">
                <a:solidFill>
                  <a:schemeClr val="dk1"/>
                </a:solidFill>
              </a:rPr>
              <a:t> </a:t>
            </a:r>
            <a:endParaRPr sz="2800">
              <a:solidFill>
                <a:schemeClr val="dk1"/>
              </a:solidFill>
            </a:endParaRPr>
          </a:p>
          <a:p>
            <a:pPr indent="-406400" lvl="0" marL="457200" rtl="0" algn="l">
              <a:lnSpc>
                <a:spcPct val="115000"/>
              </a:lnSpc>
              <a:spcBef>
                <a:spcPts val="0"/>
              </a:spcBef>
              <a:spcAft>
                <a:spcPts val="0"/>
              </a:spcAft>
              <a:buClr>
                <a:schemeClr val="dk1"/>
              </a:buClr>
              <a:buSzPts val="2800"/>
              <a:buChar char="●"/>
            </a:pPr>
            <a:r>
              <a:rPr lang="en-US" sz="2800">
                <a:solidFill>
                  <a:schemeClr val="dk1"/>
                </a:solidFill>
              </a:rPr>
              <a:t>Keystone species for biodiversity</a:t>
            </a:r>
            <a:endParaRPr sz="2800">
              <a:solidFill>
                <a:schemeClr val="dk1"/>
              </a:solidFill>
            </a:endParaRPr>
          </a:p>
          <a:p>
            <a:pPr indent="-406400" lvl="1" marL="914400" rtl="0" algn="l">
              <a:lnSpc>
                <a:spcPct val="115000"/>
              </a:lnSpc>
              <a:spcBef>
                <a:spcPts val="0"/>
              </a:spcBef>
              <a:spcAft>
                <a:spcPts val="0"/>
              </a:spcAft>
              <a:buClr>
                <a:schemeClr val="dk1"/>
              </a:buClr>
              <a:buSzPts val="2800"/>
              <a:buChar char="○"/>
            </a:pPr>
            <a:r>
              <a:rPr lang="en-US" sz="1800">
                <a:solidFill>
                  <a:schemeClr val="dk1"/>
                </a:solidFill>
              </a:rPr>
              <a:t>Have a large influence on the number of species in an ecosystem</a:t>
            </a:r>
            <a:endParaRPr sz="2800">
              <a:solidFill>
                <a:schemeClr val="dk1"/>
              </a:solidFill>
            </a:endParaRPr>
          </a:p>
          <a:p>
            <a:pPr indent="-406400" lvl="0" marL="457200" rtl="0" algn="l">
              <a:lnSpc>
                <a:spcPct val="115000"/>
              </a:lnSpc>
              <a:spcBef>
                <a:spcPts val="0"/>
              </a:spcBef>
              <a:spcAft>
                <a:spcPts val="0"/>
              </a:spcAft>
              <a:buClr>
                <a:schemeClr val="dk1"/>
              </a:buClr>
              <a:buSzPts val="2800"/>
              <a:buChar char="●"/>
            </a:pPr>
            <a:r>
              <a:rPr lang="en-US" sz="2800">
                <a:solidFill>
                  <a:schemeClr val="dk1"/>
                </a:solidFill>
              </a:rPr>
              <a:t>Provide food source for 44 animals</a:t>
            </a:r>
            <a:endParaRPr sz="2800">
              <a:solidFill>
                <a:schemeClr val="dk1"/>
              </a:solidFill>
            </a:endParaRPr>
          </a:p>
          <a:p>
            <a:pPr indent="0" lvl="0" marL="457200" rtl="0" algn="l">
              <a:lnSpc>
                <a:spcPct val="115000"/>
              </a:lnSpc>
              <a:spcBef>
                <a:spcPts val="0"/>
              </a:spcBef>
              <a:spcAft>
                <a:spcPts val="0"/>
              </a:spcAft>
              <a:buNone/>
            </a:pPr>
            <a:r>
              <a:t/>
            </a:r>
            <a:endParaRPr sz="2800">
              <a:solidFill>
                <a:schemeClr val="dk1"/>
              </a:solidFill>
            </a:endParaRPr>
          </a:p>
          <a:p>
            <a:pPr indent="0" lvl="0" marL="0" rtl="0" algn="l">
              <a:spcBef>
                <a:spcPts val="0"/>
              </a:spcBef>
              <a:spcAft>
                <a:spcPts val="0"/>
              </a:spcAft>
              <a:buNone/>
            </a:pPr>
            <a:r>
              <a:t/>
            </a:r>
            <a:endParaRPr sz="2800">
              <a:solidFill>
                <a:schemeClr val="dk1"/>
              </a:solidFill>
            </a:endParaRPr>
          </a:p>
        </p:txBody>
      </p:sp>
      <p:pic>
        <p:nvPicPr>
          <p:cNvPr id="282" name="Google Shape;282;g26cdf5b5028_0_399"/>
          <p:cNvPicPr preferRelativeResize="0"/>
          <p:nvPr/>
        </p:nvPicPr>
        <p:blipFill>
          <a:blip r:embed="rId3">
            <a:alphaModFix/>
          </a:blip>
          <a:stretch>
            <a:fillRect/>
          </a:stretch>
        </p:blipFill>
        <p:spPr>
          <a:xfrm>
            <a:off x="7440850" y="3257000"/>
            <a:ext cx="4483333" cy="3362500"/>
          </a:xfrm>
          <a:prstGeom prst="rect">
            <a:avLst/>
          </a:prstGeom>
          <a:noFill/>
          <a:ln>
            <a:noFill/>
          </a:ln>
        </p:spPr>
      </p:pic>
      <p:pic>
        <p:nvPicPr>
          <p:cNvPr id="283" name="Google Shape;283;g26cdf5b5028_0_399"/>
          <p:cNvPicPr preferRelativeResize="0"/>
          <p:nvPr/>
        </p:nvPicPr>
        <p:blipFill>
          <a:blip r:embed="rId4">
            <a:alphaModFix/>
          </a:blip>
          <a:stretch>
            <a:fillRect/>
          </a:stretch>
        </p:blipFill>
        <p:spPr>
          <a:xfrm>
            <a:off x="8549625" y="229575"/>
            <a:ext cx="2476301" cy="2674174"/>
          </a:xfrm>
          <a:prstGeom prst="rect">
            <a:avLst/>
          </a:prstGeom>
          <a:noFill/>
          <a:ln>
            <a:noFill/>
          </a:ln>
        </p:spPr>
      </p:pic>
      <p:pic>
        <p:nvPicPr>
          <p:cNvPr id="284" name="Google Shape;284;g26cdf5b5028_0_399"/>
          <p:cNvPicPr preferRelativeResize="0"/>
          <p:nvPr/>
        </p:nvPicPr>
        <p:blipFill>
          <a:blip r:embed="rId5">
            <a:alphaModFix/>
          </a:blip>
          <a:stretch>
            <a:fillRect/>
          </a:stretch>
        </p:blipFill>
        <p:spPr>
          <a:xfrm>
            <a:off x="2183650" y="3140762"/>
            <a:ext cx="3594975" cy="35949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g2c819be032b_0_236"/>
          <p:cNvSpPr txBox="1"/>
          <p:nvPr>
            <p:ph type="title"/>
          </p:nvPr>
        </p:nvSpPr>
        <p:spPr>
          <a:xfrm>
            <a:off x="831850" y="1871481"/>
            <a:ext cx="10515600" cy="2852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800"/>
              <a:buFont typeface="Arial"/>
              <a:buNone/>
            </a:pPr>
            <a:r>
              <a:rPr lang="en-US"/>
              <a:t>History of Research at </a:t>
            </a:r>
            <a:r>
              <a:rPr lang="en-US"/>
              <a:t>Olson Oak Woods</a:t>
            </a:r>
            <a:endParaRPr/>
          </a:p>
          <a:p>
            <a:pPr indent="0" lvl="0" marL="0" rtl="0" algn="l">
              <a:lnSpc>
                <a:spcPct val="90000"/>
              </a:lnSpc>
              <a:spcBef>
                <a:spcPts val="0"/>
              </a:spcBef>
              <a:spcAft>
                <a:spcPts val="0"/>
              </a:spcAft>
              <a:buClr>
                <a:schemeClr val="lt1"/>
              </a:buClr>
              <a:buSzPts val="4800"/>
              <a:buFont typeface="Arial"/>
              <a:buNone/>
            </a:pPr>
            <a:r>
              <a:t/>
            </a:r>
            <a:endParaRPr/>
          </a:p>
        </p:txBody>
      </p:sp>
      <p:sp>
        <p:nvSpPr>
          <p:cNvPr id="290" name="Google Shape;290;g2c819be032b_0_236"/>
          <p:cNvSpPr txBox="1"/>
          <p:nvPr>
            <p:ph idx="1" type="body"/>
          </p:nvPr>
        </p:nvSpPr>
        <p:spPr>
          <a:xfrm>
            <a:off x="831850" y="4695339"/>
            <a:ext cx="10515600" cy="1500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Widescreen_Red">
  <a:themeElements>
    <a:clrScheme name="UWBrand">
      <a:dk1>
        <a:srgbClr val="000000"/>
      </a:dk1>
      <a:lt1>
        <a:srgbClr val="FFFFFF"/>
      </a:lt1>
      <a:dk2>
        <a:srgbClr val="FFFFFF"/>
      </a:dk2>
      <a:lt2>
        <a:srgbClr val="FFFFFF"/>
      </a:lt2>
      <a:accent1>
        <a:srgbClr val="C5050C"/>
      </a:accent1>
      <a:accent2>
        <a:srgbClr val="FF8000"/>
      </a:accent2>
      <a:accent3>
        <a:srgbClr val="FFBF00"/>
      </a:accent3>
      <a:accent4>
        <a:srgbClr val="97B85F"/>
      </a:accent4>
      <a:accent5>
        <a:srgbClr val="6B9999"/>
      </a:accent5>
      <a:accent6>
        <a:srgbClr val="386666"/>
      </a:accent6>
      <a:hlink>
        <a:srgbClr val="0479A8"/>
      </a:hlink>
      <a:folHlink>
        <a:srgbClr val="0479A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Widescreen_Red">
  <a:themeElements>
    <a:clrScheme name="UWBrand">
      <a:dk1>
        <a:srgbClr val="000000"/>
      </a:dk1>
      <a:lt1>
        <a:srgbClr val="FFFFFF"/>
      </a:lt1>
      <a:dk2>
        <a:srgbClr val="FFFFFF"/>
      </a:dk2>
      <a:lt2>
        <a:srgbClr val="FFFFFF"/>
      </a:lt2>
      <a:accent1>
        <a:srgbClr val="C5050C"/>
      </a:accent1>
      <a:accent2>
        <a:srgbClr val="FF8000"/>
      </a:accent2>
      <a:accent3>
        <a:srgbClr val="FFBF00"/>
      </a:accent3>
      <a:accent4>
        <a:srgbClr val="97B85F"/>
      </a:accent4>
      <a:accent5>
        <a:srgbClr val="6B9999"/>
      </a:accent5>
      <a:accent6>
        <a:srgbClr val="386666"/>
      </a:accent6>
      <a:hlink>
        <a:srgbClr val="0479A8"/>
      </a:hlink>
      <a:folHlink>
        <a:srgbClr val="0479A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Headlines">
  <a:themeElements>
    <a:clrScheme name="Custom 1">
      <a:dk1>
        <a:srgbClr val="000000"/>
      </a:dk1>
      <a:lt1>
        <a:srgbClr val="FFFFFF"/>
      </a:lt1>
      <a:dk2>
        <a:srgbClr val="696464"/>
      </a:dk2>
      <a:lt2>
        <a:srgbClr val="E9E5DC"/>
      </a:lt2>
      <a:accent1>
        <a:srgbClr val="C10230"/>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2019-10-24T17:34:47Z</dcterms:created>
  <dc:creator>Chelsea Severin</dc:creator>
</cp:coreProperties>
</file>