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DF164-FA33-CD4A-8806-85ED4421782E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13BD8-EE14-9046-93F5-FCB8415E3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Biz’s colleague Cornelia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Wetzker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hard at work in the fly lab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13BD8-EE14-9046-93F5-FCB8415E3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 with one of their favorite scientists in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D13BD8-EE14-9046-93F5-FCB8415E32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D521-6A80-0642-AF5E-F0B613F6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102C1-EDE6-AB4C-8767-A1702F351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63EDC-995C-1941-BECE-9932E60E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ADC6D-4D5D-4943-8E56-E93ED1FA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5ABE4-7CC2-534B-BEAB-0226077D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2471-E9A9-8742-8042-0A6B9C94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AF3D7-5355-034B-87EB-4942AA19B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D0A85-0EBA-DC49-8156-14C6C348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D907-9645-904F-BA1A-E8E7E1DA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C6CB9-5F74-3B47-8DD2-AE2FFBE6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2D8178-0084-F94A-B9E6-5C4ED2FF7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CEE7B-3628-EA42-B302-474E4E1FA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484F-4C16-614D-A9EE-DEBFFB02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0BB30-86A7-2248-9CC4-4884C264B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117D0-CAA7-264D-A0BD-63C7804C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E2E5-E725-184A-89DA-3BEDEDE9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FD47C-8DE1-034E-956C-82B1A45C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B9534-2AFF-A444-A6F1-A0315044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6F37-B1B0-C049-9DC3-1878B0E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F9973-2A60-0849-BB41-912A564D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9256-7C4A-B144-AF1B-773C63E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29278-94B2-994F-ADF9-5A1ACB20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9750-672A-B94D-9992-A51620DF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E76C-247F-884E-A853-44BFAEB4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DB92-0AC2-4B49-9994-7BCEB29B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A9B59-B2EA-C74D-81ED-0A39FAAF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219CB-E716-484D-9AF8-5879FC2CE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95128-0681-5A4E-AD71-0A8D39A28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05ABB-9073-404B-BC64-21BFE59A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3DB58-56C3-504F-9502-728C43AA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09E02-4400-D74B-AF97-8EEB1A30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210D-A990-424D-AC54-239BAE1EE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BAB32-C202-A248-A0CD-4F431DA3B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914AE-CC74-474D-93F8-333066EF2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3B2690-5445-1A47-866B-13C5520BD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C4AF8-C5D1-D146-92A6-B8F9AEFC6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D84CB-18DE-8843-8D6F-91CC927B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296B3-55BA-0C4C-98C2-B92156D8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83CAD-715D-984A-9949-1BF3CAF0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8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B7445-5198-794B-9C2F-0F3CA8CD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ED7B6-7916-E74A-82B7-DD2D9E53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DA1EE-DCE1-964B-9EBB-2BFA056B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90AD3-285A-3A48-9ECF-6DBBED8C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2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E9399-1939-A64B-8614-77A8EA621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8C8CD-FE4D-484C-B60D-3490E0B4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8B41A-7899-D248-A0AF-4441ED6B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24877-1DCA-1644-855E-2B7FB3DE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83A34-7B98-CB4C-8EC0-D9D5880F6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0A2A5-3B7A-5C45-A25F-6F3B46024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A414-DCE1-424D-A29F-C0CEBAA2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22D1C-294B-1044-9760-574CE34A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7BC02-7D73-6F4A-AE9B-43DF80A7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83E86-E6CB-9045-B3AD-399C419D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F8BAA7-343F-4B4B-BF96-F3B5AF3BD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55AE3-E543-944C-8C86-073B2B55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4CE6C-2E34-B144-A418-603FBDB4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43252-4C4B-F44F-B4C3-28E6E636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B1780-4BC8-C34B-9204-D1E01071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B9666-88AE-D447-9AC7-D337AA2E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1EC7A-1FCD-C44E-9FD8-60D3E109E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C7A9-A7AA-D240-9321-40A7E3B6C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51BA4-6C7D-1A49-AD4B-82D3BB89D99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CE6D-047C-834D-88C4-607219813A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9D3F7-FAD9-A843-A81B-8CFE55B99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92210-3106-7E48-92D4-C8D499B8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3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93514-D059-174A-B463-2ACAE24B1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2696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Stop that oxidation!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fruit flies can teach us about human health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9911D-A356-D44A-91D7-A7808D015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19824"/>
            <a:ext cx="9144000" cy="1655762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Data Nuggets</a:t>
            </a:r>
          </a:p>
          <a:p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Featured scientist: Biz Turnell from Technische Universität Dresden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A8FA9-9208-AF41-A4C7-6C273339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8928" y="4166175"/>
            <a:ext cx="4294143" cy="2237878"/>
          </a:xfrm>
          <a:prstGeom prst="rect">
            <a:avLst/>
          </a:prstGeom>
          <a:ln w="44450">
            <a:noFill/>
          </a:ln>
        </p:spPr>
      </p:pic>
    </p:spTree>
    <p:extLst>
      <p:ext uri="{BB962C8B-B14F-4D97-AF65-F5344CB8AC3E}">
        <p14:creationId xmlns:p14="http://schemas.microsoft.com/office/powerpoint/2010/main" val="43602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4B9A7E-998A-4C48-AC10-A7C5627471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7530" y="3693695"/>
            <a:ext cx="5183123" cy="2701167"/>
          </a:xfrm>
          <a:prstGeom prst="rect">
            <a:avLst/>
          </a:prstGeom>
          <a:ln w="4445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1EC3DC-296A-AC4C-BE7F-50598E3534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09" y="573067"/>
            <a:ext cx="4960243" cy="5507099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723AD67A-2BC3-D041-B1BD-D99183ADB6A0}"/>
              </a:ext>
            </a:extLst>
          </p:cNvPr>
          <p:cNvSpPr txBox="1"/>
          <p:nvPr/>
        </p:nvSpPr>
        <p:spPr>
          <a:xfrm>
            <a:off x="6227530" y="573067"/>
            <a:ext cx="5624043" cy="3230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Sea squirts (left) have the alternative oxidase (AOX) gene that lets their mitochondria make fewer reactive oxygen species (ROS).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Helvetica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Helvetica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Fruit flies (below) do not naturally have the gene.</a:t>
            </a:r>
            <a:endParaRPr lang="en-US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7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5A6FE-1071-5E4B-B8FD-4D0729E4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67" y="0"/>
            <a:ext cx="456056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8B7286-78C8-1F4C-A929-9A713D714841}"/>
              </a:ext>
            </a:extLst>
          </p:cNvPr>
          <p:cNvSpPr txBox="1"/>
          <p:nvPr/>
        </p:nvSpPr>
        <p:spPr>
          <a:xfrm>
            <a:off x="7810005" y="320633"/>
            <a:ext cx="4381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Laboratory fruit flies in their “natural habitat”: a plastic vial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3EEA0-A0C1-3441-9B60-252AE807F6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4070" y="1820451"/>
            <a:ext cx="3086558" cy="1608549"/>
          </a:xfrm>
          <a:prstGeom prst="rect">
            <a:avLst/>
          </a:prstGeom>
          <a:ln w="44450">
            <a:noFill/>
          </a:ln>
        </p:spPr>
      </p:pic>
    </p:spTree>
    <p:extLst>
      <p:ext uri="{BB962C8B-B14F-4D97-AF65-F5344CB8AC3E}">
        <p14:creationId xmlns:p14="http://schemas.microsoft.com/office/powerpoint/2010/main" val="21253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0B9F7-3719-9549-BB13-C2BC86805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29CAC-2606-1D41-87D4-C723F1DAE6C5}"/>
              </a:ext>
            </a:extLst>
          </p:cNvPr>
          <p:cNvSpPr txBox="1"/>
          <p:nvPr/>
        </p:nvSpPr>
        <p:spPr>
          <a:xfrm>
            <a:off x="5475557" y="714375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Biz’s colleague Cornelia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Wetzker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hard at work in the fly lab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9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E9C85-9C6F-D848-B274-779E7D98E8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834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CF39A-41B5-0C48-A474-6CA85D682D1B}"/>
              </a:ext>
            </a:extLst>
          </p:cNvPr>
          <p:cNvSpPr txBox="1"/>
          <p:nvPr/>
        </p:nvSpPr>
        <p:spPr>
          <a:xfrm>
            <a:off x="190005" y="200952"/>
            <a:ext cx="3047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Biz with one of their favorite scientists in training</a:t>
            </a:r>
          </a:p>
        </p:txBody>
      </p:sp>
    </p:spTree>
    <p:extLst>
      <p:ext uri="{BB962C8B-B14F-4D97-AF65-F5344CB8AC3E}">
        <p14:creationId xmlns:p14="http://schemas.microsoft.com/office/powerpoint/2010/main" val="112377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118</Words>
  <Application>Microsoft Macintosh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Times</vt:lpstr>
      <vt:lpstr>Office Theme</vt:lpstr>
      <vt:lpstr>Stop that oxidation!  What fruit flies can teach us about human health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that oxidation!  What fruit flies can teach us about human health</dc:title>
  <dc:creator>Kochmanski, Elizabeth</dc:creator>
  <cp:lastModifiedBy>Kochmanski, Elizabeth</cp:lastModifiedBy>
  <cp:revision>8</cp:revision>
  <dcterms:created xsi:type="dcterms:W3CDTF">2020-12-29T20:34:42Z</dcterms:created>
  <dcterms:modified xsi:type="dcterms:W3CDTF">2021-02-24T20:07:08Z</dcterms:modified>
</cp:coreProperties>
</file>