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6" r:id="rId4"/>
    <p:sldId id="258" r:id="rId5"/>
    <p:sldId id="260" r:id="rId6"/>
    <p:sldId id="265" r:id="rId7"/>
    <p:sldId id="259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3"/>
    <p:restoredTop sz="78659"/>
  </p:normalViewPr>
  <p:slideViewPr>
    <p:cSldViewPr snapToGrid="0" snapToObjects="1">
      <p:cViewPr varScale="1">
        <p:scale>
          <a:sx n="88" d="100"/>
          <a:sy n="88" d="100"/>
        </p:scale>
        <p:origin x="1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52020-FAC3-1043-9367-A6AA34AD98BC}" type="datetimeFigureOut">
              <a:rPr lang="en-US" smtClean="0"/>
              <a:t>1/6/21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9E8F6-C6EC-134C-827F-FE18E7279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48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Coral Reef.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9E8F6-C6EC-134C-827F-FE18E72793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14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Count the number of polyps within the green circle template for the thin finger coral in the mangroves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9E8F6-C6EC-134C-827F-FE18E72793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86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Count the number of polyps within the green circle template for the thin finger coral on the reef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9E8F6-C6EC-134C-827F-FE18E72793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48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Mangroves with corals growing on the roots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9E8F6-C6EC-134C-827F-FE18E72793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26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Karina's Bio: "I am a marine ecology PhD candidate interested in the population demographics and genomics of reef corals living in marginal, non-reef environments, such as mangroves and seagrass meadows. As coral reefs decline worldwide, scientists are looking beyond the reef to coral communities growing in these non-reef environments, which may serve as climate refugia or as reservoirs of resilient or hardy coral individuals. To better understand if these habitats are important to reef recovery, I use empirical, theoretical, and molecular approaches."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9E8F6-C6EC-134C-827F-FE18E72793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6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Marine Biologists Karina (right) and John (left)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9E8F6-C6EC-134C-827F-FE18E72793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45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Karina collecting data on a thin finger coral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9E8F6-C6EC-134C-827F-FE18E72793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21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two study species of coral can be seen growing </a:t>
            </a:r>
            <a:r>
              <a:rPr lang="en-US"/>
              <a:t>together 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(left) branching thin finger coral and (right) mounding mustard hill coral and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9E8F6-C6EC-134C-827F-FE18E72793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98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Mustard Hill Coral (left) and Thin Finger Coral (right)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9E8F6-C6EC-134C-827F-FE18E72793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54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Different forms of the mustard hill coral (mounding, plating, also sometimes can both mound and plate)</a:t>
            </a:r>
          </a:p>
          <a:p>
            <a:endParaRPr lang="en-US" dirty="0"/>
          </a:p>
          <a:p>
            <a:r>
              <a:rPr lang="en-US" dirty="0"/>
              <a:t>Determine the form of each colony of mustard hill coral #1, #2, #3 in the mangroves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9E8F6-C6EC-134C-827F-FE18E72793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20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Determine the form of each colony of mustard hill coral #1, #2, #3 on the reef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9E8F6-C6EC-134C-827F-FE18E72793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29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49B3A-43B6-9C4A-BCA2-DFAD73A5E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75584B-F6E5-1B4C-B64D-EB4F04381F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63A9A-AACC-6C48-BF0E-12B8E37E9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3EC6-A87A-4145-A2F7-72F87DC3DC37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F3C77-FE11-C745-ABE5-7362AE092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42527-BD08-1E4A-8AF9-38B99DF38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78FB9-5322-184F-BB3C-9F83165C7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9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B398A-47D9-704B-87A0-80E6779C2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4E61B4-7949-AD40-94D1-F510E7EFE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66C99-704C-8348-BE6C-DAE5A0CA8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3EC6-A87A-4145-A2F7-72F87DC3DC37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BFBB6-80AC-5C49-82F9-6BB7A92CF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075C1-AD12-D842-AFA5-8FEC6BFAF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78FB9-5322-184F-BB3C-9F83165C7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50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9A39DE-449B-6F40-82BE-C2645B5A3A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B1437A-1EFD-6B40-9FF7-78F3D36C2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742C6-4862-B648-AAFF-6E02C19A1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3EC6-A87A-4145-A2F7-72F87DC3DC37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B34AF-A328-3A43-9FEA-4F99BD8B1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9DF2D-326C-6E43-B8BD-4EDC3EEEF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78FB9-5322-184F-BB3C-9F83165C7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9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838E8-CF7C-FD49-8187-C784B8CF2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E2B1D-533D-B249-9761-DE487CD4E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98C52-4F3B-934C-88E2-2884F8B57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3EC6-A87A-4145-A2F7-72F87DC3DC37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E3BA7-5B9B-2444-9687-C763CEDF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2700F-0E0D-3844-A70A-F4FC51454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78FB9-5322-184F-BB3C-9F83165C7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73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21417-17CD-2447-B677-78F41B3D6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F6B02-6C29-C04A-843D-68A709B73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E690F-B74C-624A-957E-053BD0E0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3EC6-A87A-4145-A2F7-72F87DC3DC37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F6336-3054-6F43-BD0E-D28FC030A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21582-9926-3844-9E72-3F8EBE0C5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78FB9-5322-184F-BB3C-9F83165C7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21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B0D4E-C8DC-6F42-8DA1-32E90646F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5C2F9-32BA-0048-9752-21587F6C3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AF8CED-4203-0941-B997-F1EFD4DE6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79B32C-2C04-0B46-8A25-62DCA5557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3EC6-A87A-4145-A2F7-72F87DC3DC37}" type="datetimeFigureOut">
              <a:rPr lang="en-US" smtClean="0"/>
              <a:t>1/6/21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4696D5-4368-9240-B845-6A503B1F2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116ED4-C758-C944-8AFC-37173ED0C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78FB9-5322-184F-BB3C-9F83165C7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3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F3458-9F22-C542-8831-41ADE78DE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ED706-0A1B-B746-A1C6-60766C74D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247D6-0138-4F4E-BD32-21F001FF7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466D05-BBF3-1945-8ACC-9E2925D47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57735C-7743-6647-973F-FD8AE32299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47362-EEE9-ED4D-8E9F-68224EE61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3EC6-A87A-4145-A2F7-72F87DC3DC37}" type="datetimeFigureOut">
              <a:rPr lang="en-US" smtClean="0"/>
              <a:t>1/6/21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2B98D4-BF45-1E40-B943-07829D780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0783E9-FD79-4148-BDFF-4D811A27C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78FB9-5322-184F-BB3C-9F83165C7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25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396F2-F1AF-0046-92DB-974A8D09E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C529B1-30C7-884A-BAB5-42EDD449B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3EC6-A87A-4145-A2F7-72F87DC3DC37}" type="datetimeFigureOut">
              <a:rPr lang="en-US" smtClean="0"/>
              <a:t>1/6/21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B0EFD1-7D0B-714A-9926-E5914C0D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9A2008-47B9-A949-8D3E-2B5AD13A9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78FB9-5322-184F-BB3C-9F83165C7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72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F3A3E1-3A8F-5044-8491-AC952C063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3EC6-A87A-4145-A2F7-72F87DC3DC37}" type="datetimeFigureOut">
              <a:rPr lang="en-US" smtClean="0"/>
              <a:t>1/6/21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5DE9E9-9B77-F140-B870-368A6D8F0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3B4D45-7CD0-DE48-9A7E-C1BAEBFB2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78FB9-5322-184F-BB3C-9F83165C7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11AE9-860A-C347-8133-5079F2E44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ABF73-C67C-2F4F-96C9-458D6C803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D45192-8B0A-C84F-8072-E29D565FA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6DD7F1-4CF1-1A45-A35C-37DF7A2B8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3EC6-A87A-4145-A2F7-72F87DC3DC37}" type="datetimeFigureOut">
              <a:rPr lang="en-US" smtClean="0"/>
              <a:t>1/6/21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8AC189-2903-2040-A9A5-290CF1359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13A0A4-D0C0-9344-B409-B9F90FBE6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78FB9-5322-184F-BB3C-9F83165C7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63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A2F33-E878-9943-9DBF-E084A56CA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F07C46-6403-3348-A9DA-58085A7A13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8E3D08-A8F6-6046-8EA3-F540184E9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31D85D-02DB-1C47-A8DB-B306F421A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3EC6-A87A-4145-A2F7-72F87DC3DC37}" type="datetimeFigureOut">
              <a:rPr lang="en-US" smtClean="0"/>
              <a:t>1/6/21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4D8C8-309D-B94A-8B0C-92A85EA6F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B070CB-1BE7-8949-A0D2-A064292A1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78FB9-5322-184F-BB3C-9F83165C7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9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7D3B36-79EF-6543-BBF3-33F934C5C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9A134-69C2-E24C-84F6-583D009F8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14D24-455F-334F-98ED-680349D906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33EC6-A87A-4145-A2F7-72F87DC3DC37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40758-F115-5445-AD2A-91EE231BFD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ED848-640E-444D-85C7-96F3DCF593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78FB9-5322-184F-BB3C-9F83165C7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F9E059-B168-B34E-9A4F-A555673DF8CA}"/>
              </a:ext>
            </a:extLst>
          </p:cNvPr>
          <p:cNvSpPr txBox="1"/>
          <p:nvPr/>
        </p:nvSpPr>
        <p:spPr>
          <a:xfrm>
            <a:off x="144776" y="6372554"/>
            <a:ext cx="2766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Photo by: John Finnerty</a:t>
            </a:r>
          </a:p>
        </p:txBody>
      </p:sp>
    </p:spTree>
    <p:extLst>
      <p:ext uri="{BB962C8B-B14F-4D97-AF65-F5344CB8AC3E}">
        <p14:creationId xmlns:p14="http://schemas.microsoft.com/office/powerpoint/2010/main" val="115113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3EEB23-0E9E-C34D-ADFB-5A5C952C79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9008" y="0"/>
            <a:ext cx="9153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22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028A7E-39A9-A24D-9854-F42E4EF2CA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9008" y="0"/>
            <a:ext cx="9153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93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7248D7-D0CE-5C4C-92FA-445F179E118C}"/>
              </a:ext>
            </a:extLst>
          </p:cNvPr>
          <p:cNvSpPr txBox="1"/>
          <p:nvPr/>
        </p:nvSpPr>
        <p:spPr>
          <a:xfrm>
            <a:off x="9425650" y="6488668"/>
            <a:ext cx="2766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Photo by: Karina Scavo Lord</a:t>
            </a:r>
          </a:p>
        </p:txBody>
      </p:sp>
    </p:spTree>
    <p:extLst>
      <p:ext uri="{BB962C8B-B14F-4D97-AF65-F5344CB8AC3E}">
        <p14:creationId xmlns:p14="http://schemas.microsoft.com/office/powerpoint/2010/main" val="2378456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3FFDFE-0B79-3246-B929-B1A8F29F1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33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8A4A5C-A707-E54C-9C4D-1205659D9F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257" y="24089"/>
            <a:ext cx="5123543" cy="68388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6DBDDE-72B5-BB4B-BC57-6B9AFEBA76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48417"/>
            <a:ext cx="6614886" cy="496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94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7CCCB2-FCE7-464D-8015-12F02F223E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9008" y="0"/>
            <a:ext cx="9153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20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09A677-027C-1E42-80BF-2101F68DA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343"/>
            <a:ext cx="12192000" cy="533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19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0A9D7A-A56A-3A4F-A67D-9BB0D3FB27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71152" y="719496"/>
            <a:ext cx="6867337" cy="54283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63BB55-E806-7141-9A4B-4EF501A0BD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697625" y="721306"/>
            <a:ext cx="6863720" cy="542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44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9.png">
            <a:extLst>
              <a:ext uri="{FF2B5EF4-FFF2-40B4-BE49-F238E27FC236}">
                <a16:creationId xmlns:a16="http://schemas.microsoft.com/office/drawing/2014/main" id="{95DB7C1A-DAF9-044A-BD60-C711AD42BF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9775" y="1268777"/>
            <a:ext cx="3657600" cy="4411373"/>
          </a:xfrm>
          <a:prstGeom prst="rect">
            <a:avLst/>
          </a:prstGeom>
          <a:ln/>
        </p:spPr>
      </p:pic>
      <p:pic>
        <p:nvPicPr>
          <p:cNvPr id="5" name="image10.png">
            <a:extLst>
              <a:ext uri="{FF2B5EF4-FFF2-40B4-BE49-F238E27FC236}">
                <a16:creationId xmlns:a16="http://schemas.microsoft.com/office/drawing/2014/main" id="{358C228B-00BB-174F-B5C4-58A0FC8E24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7200" y="1055163"/>
            <a:ext cx="3657600" cy="4747674"/>
          </a:xfrm>
          <a:prstGeom prst="rect">
            <a:avLst/>
          </a:prstGeom>
          <a:ln/>
        </p:spPr>
      </p:pic>
      <p:pic>
        <p:nvPicPr>
          <p:cNvPr id="6" name="image4.jpg">
            <a:extLst>
              <a:ext uri="{FF2B5EF4-FFF2-40B4-BE49-F238E27FC236}">
                <a16:creationId xmlns:a16="http://schemas.microsoft.com/office/drawing/2014/main" id="{FA620B08-7598-4147-A45C-137B9E2B3A0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34400" y="1268777"/>
            <a:ext cx="3657600" cy="4167906"/>
          </a:xfrm>
          <a:prstGeom prst="rect">
            <a:avLst/>
          </a:prstGeom>
          <a:ln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0DBAD2-360F-1A4B-9116-047982E428A0}"/>
              </a:ext>
            </a:extLst>
          </p:cNvPr>
          <p:cNvSpPr txBox="1"/>
          <p:nvPr/>
        </p:nvSpPr>
        <p:spPr>
          <a:xfrm>
            <a:off x="9583838" y="6488668"/>
            <a:ext cx="2766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Photos by: John Finnerty</a:t>
            </a:r>
          </a:p>
        </p:txBody>
      </p:sp>
    </p:spTree>
    <p:extLst>
      <p:ext uri="{BB962C8B-B14F-4D97-AF65-F5344CB8AC3E}">
        <p14:creationId xmlns:p14="http://schemas.microsoft.com/office/powerpoint/2010/main" val="1187152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7.jpg">
            <a:extLst>
              <a:ext uri="{FF2B5EF4-FFF2-40B4-BE49-F238E27FC236}">
                <a16:creationId xmlns:a16="http://schemas.microsoft.com/office/drawing/2014/main" id="{2DD365A6-33ED-024C-8614-8E4ABBE4A7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229724"/>
            <a:ext cx="3657600" cy="4398549"/>
          </a:xfrm>
          <a:prstGeom prst="rect">
            <a:avLst/>
          </a:prstGeom>
          <a:ln/>
        </p:spPr>
      </p:pic>
      <p:pic>
        <p:nvPicPr>
          <p:cNvPr id="5" name="image3.jpg">
            <a:extLst>
              <a:ext uri="{FF2B5EF4-FFF2-40B4-BE49-F238E27FC236}">
                <a16:creationId xmlns:a16="http://schemas.microsoft.com/office/drawing/2014/main" id="{D2E8F709-AC21-BF4C-BB58-4B7DB6B336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4267200" y="1223661"/>
            <a:ext cx="3657600" cy="4404612"/>
          </a:xfrm>
          <a:prstGeom prst="rect">
            <a:avLst/>
          </a:prstGeom>
          <a:ln/>
        </p:spPr>
      </p:pic>
      <p:pic>
        <p:nvPicPr>
          <p:cNvPr id="6" name="image2.jpg">
            <a:extLst>
              <a:ext uri="{FF2B5EF4-FFF2-40B4-BE49-F238E27FC236}">
                <a16:creationId xmlns:a16="http://schemas.microsoft.com/office/drawing/2014/main" id="{7E827921-45F3-F549-BC10-B6E74C348A1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34400" y="1281814"/>
            <a:ext cx="3657600" cy="429437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019876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289</Words>
  <Application>Microsoft Macintosh PowerPoint</Application>
  <PresentationFormat>Widescreen</PresentationFormat>
  <Paragraphs>27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Karina Scavo Lord</dc:creator>
  <cp:lastModifiedBy>Kochmanski, Elizabeth</cp:lastModifiedBy>
  <cp:revision>44</cp:revision>
  <dcterms:created xsi:type="dcterms:W3CDTF">2020-08-19T15:36:37Z</dcterms:created>
  <dcterms:modified xsi:type="dcterms:W3CDTF">2021-01-06T14:25:35Z</dcterms:modified>
</cp:coreProperties>
</file>