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8" r:id="rId3"/>
    <p:sldId id="257" r:id="rId4"/>
    <p:sldId id="260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17"/>
  </p:normalViewPr>
  <p:slideViewPr>
    <p:cSldViewPr snapToGrid="0" snapToObjects="1">
      <p:cViewPr varScale="1">
        <p:scale>
          <a:sx n="74" d="100"/>
          <a:sy n="74" d="100"/>
        </p:scale>
        <p:origin x="20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4CFB-A778-8444-873A-239A95DA2C71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4AF8-D963-5043-A60E-A8CF590B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9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4CFB-A778-8444-873A-239A95DA2C71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4AF8-D963-5043-A60E-A8CF590B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2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4CFB-A778-8444-873A-239A95DA2C71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4AF8-D963-5043-A60E-A8CF590B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4CFB-A778-8444-873A-239A95DA2C71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4AF8-D963-5043-A60E-A8CF590B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5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4CFB-A778-8444-873A-239A95DA2C71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4AF8-D963-5043-A60E-A8CF590B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4CFB-A778-8444-873A-239A95DA2C71}" type="datetimeFigureOut">
              <a:rPr lang="en-US" smtClean="0"/>
              <a:t>4/10/20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4AF8-D963-5043-A60E-A8CF590B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4CFB-A778-8444-873A-239A95DA2C71}" type="datetimeFigureOut">
              <a:rPr lang="en-US" smtClean="0"/>
              <a:t>4/10/20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4AF8-D963-5043-A60E-A8CF590B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2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4CFB-A778-8444-873A-239A95DA2C71}" type="datetimeFigureOut">
              <a:rPr lang="en-US" smtClean="0"/>
              <a:t>4/10/20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4AF8-D963-5043-A60E-A8CF590B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2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4CFB-A778-8444-873A-239A95DA2C71}" type="datetimeFigureOut">
              <a:rPr lang="en-US" smtClean="0"/>
              <a:t>4/10/20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4AF8-D963-5043-A60E-A8CF590B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7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4CFB-A778-8444-873A-239A95DA2C71}" type="datetimeFigureOut">
              <a:rPr lang="en-US" smtClean="0"/>
              <a:t>4/10/20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4AF8-D963-5043-A60E-A8CF590B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9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4CFB-A778-8444-873A-239A95DA2C71}" type="datetimeFigureOut">
              <a:rPr lang="en-US" smtClean="0"/>
              <a:t>4/10/20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4AF8-D963-5043-A60E-A8CF590B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8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B4CFB-A778-8444-873A-239A95DA2C71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04AF8-D963-5043-A60E-A8CF590B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1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F631D5-9EFD-EE4C-9A5E-31BAE25BA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454" y="5135452"/>
            <a:ext cx="3200400" cy="847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7189A0-4717-9D45-A3C5-C6E9D3533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806" y="3642920"/>
            <a:ext cx="2249697" cy="14007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90E68A-792E-F348-9EA7-64834F154435}"/>
              </a:ext>
            </a:extLst>
          </p:cNvPr>
          <p:cNvSpPr/>
          <p:nvPr/>
        </p:nvSpPr>
        <p:spPr>
          <a:xfrm>
            <a:off x="3198900" y="3038371"/>
            <a:ext cx="5589917" cy="30537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B8A5E-C4A3-D243-8EA2-3B3C41C0450C}"/>
              </a:ext>
            </a:extLst>
          </p:cNvPr>
          <p:cNvSpPr txBox="1"/>
          <p:nvPr/>
        </p:nvSpPr>
        <p:spPr>
          <a:xfrm>
            <a:off x="3198898" y="3163352"/>
            <a:ext cx="2087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Substance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339CFC-A5CD-404F-969F-D4B93A3D541C}"/>
              </a:ext>
            </a:extLst>
          </p:cNvPr>
          <p:cNvSpPr txBox="1"/>
          <p:nvPr/>
        </p:nvSpPr>
        <p:spPr>
          <a:xfrm>
            <a:off x="5286494" y="3163352"/>
            <a:ext cx="3502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Chemical Structure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C9C8F6-1537-C342-B2B1-1A3B738B3DE6}"/>
              </a:ext>
            </a:extLst>
          </p:cNvPr>
          <p:cNvSpPr/>
          <p:nvPr/>
        </p:nvSpPr>
        <p:spPr>
          <a:xfrm>
            <a:off x="3198899" y="3655240"/>
            <a:ext cx="5589917" cy="13978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DB0939-FBC1-4A4E-BC40-5FFC0C3A0CCD}"/>
              </a:ext>
            </a:extLst>
          </p:cNvPr>
          <p:cNvSpPr/>
          <p:nvPr/>
        </p:nvSpPr>
        <p:spPr>
          <a:xfrm>
            <a:off x="3198898" y="3038371"/>
            <a:ext cx="2087595" cy="3053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CFD28D-E437-E44B-BAC6-02CCFC396BCA}"/>
              </a:ext>
            </a:extLst>
          </p:cNvPr>
          <p:cNvSpPr txBox="1"/>
          <p:nvPr/>
        </p:nvSpPr>
        <p:spPr>
          <a:xfrm>
            <a:off x="3198897" y="4032440"/>
            <a:ext cx="2087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Meso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-erythritol (ME)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5BCCA1-3DE9-4F4E-A258-89BD8C3FE43A}"/>
              </a:ext>
            </a:extLst>
          </p:cNvPr>
          <p:cNvSpPr txBox="1"/>
          <p:nvPr/>
        </p:nvSpPr>
        <p:spPr>
          <a:xfrm>
            <a:off x="3201329" y="5264781"/>
            <a:ext cx="2087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Diglycerol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7331D8-489D-D846-93BF-0A889F888954}"/>
              </a:ext>
            </a:extLst>
          </p:cNvPr>
          <p:cNvSpPr txBox="1"/>
          <p:nvPr/>
        </p:nvSpPr>
        <p:spPr>
          <a:xfrm>
            <a:off x="0" y="169078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Working to reduce the plastics problem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1.png" descr="Untitled">
            <a:extLst>
              <a:ext uri="{FF2B5EF4-FFF2-40B4-BE49-F238E27FC236}">
                <a16:creationId xmlns:a16="http://schemas.microsoft.com/office/drawing/2014/main" id="{D0813AF2-51A0-064F-8757-FFA4832FE0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95042" y="320172"/>
            <a:ext cx="4401915" cy="134915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9635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2BB4EE-6E0B-3740-A04C-203717B07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817" y="278970"/>
            <a:ext cx="8586061" cy="5265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758E35-7CA2-D44F-A36B-25DC66F6D503}"/>
              </a:ext>
            </a:extLst>
          </p:cNvPr>
          <p:cNvSpPr txBox="1"/>
          <p:nvPr/>
        </p:nvSpPr>
        <p:spPr>
          <a:xfrm>
            <a:off x="571500" y="5544074"/>
            <a:ext cx="10534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sample on the right is made from 100% diglycerol and the left from 100%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meso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-erythritol. </a:t>
            </a:r>
          </a:p>
        </p:txBody>
      </p:sp>
    </p:spTree>
    <p:extLst>
      <p:ext uri="{BB962C8B-B14F-4D97-AF65-F5344CB8AC3E}">
        <p14:creationId xmlns:p14="http://schemas.microsoft.com/office/powerpoint/2010/main" val="3177979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61FF23-721C-0249-910E-9FE6734E9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0"/>
            <a:ext cx="729029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C1DE45-AD29-5749-895C-8F178A9150CD}"/>
              </a:ext>
            </a:extLst>
          </p:cNvPr>
          <p:cNvSpPr txBox="1"/>
          <p:nvPr/>
        </p:nvSpPr>
        <p:spPr>
          <a:xfrm>
            <a:off x="8309675" y="382012"/>
            <a:ext cx="35336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Nick (right) and one of his students (left) stretching the raw, preformed polymers. </a:t>
            </a:r>
          </a:p>
        </p:txBody>
      </p:sp>
    </p:spTree>
    <p:extLst>
      <p:ext uri="{BB962C8B-B14F-4D97-AF65-F5344CB8AC3E}">
        <p14:creationId xmlns:p14="http://schemas.microsoft.com/office/powerpoint/2010/main" val="47718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jpg" descr="https://lh3.googleusercontent.com/aYYL6o78e3kxVcmXAXvxciM0PZuZOYg2p2d0ODykii1yCaw0O03MP6iCgiz52PKDjWftvIwEwahdKwoc99Ys735SHR7d6huCF5DLtnYyKV3FjuByBYBhK21492497oN6cQxwB7zc">
            <a:extLst>
              <a:ext uri="{FF2B5EF4-FFF2-40B4-BE49-F238E27FC236}">
                <a16:creationId xmlns:a16="http://schemas.microsoft.com/office/drawing/2014/main" id="{E4CEF591-D271-1B40-9C4F-85044E2011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3564" y="1350327"/>
            <a:ext cx="10636885" cy="2591155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02827B-7772-B542-AA56-6AE449843479}"/>
              </a:ext>
            </a:extLst>
          </p:cNvPr>
          <p:cNvSpPr txBox="1"/>
          <p:nvPr/>
        </p:nvSpPr>
        <p:spPr>
          <a:xfrm>
            <a:off x="583564" y="4115324"/>
            <a:ext cx="1053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One of Nick’s students stretching a prepared elastomer.</a:t>
            </a:r>
          </a:p>
        </p:txBody>
      </p:sp>
    </p:spTree>
    <p:extLst>
      <p:ext uri="{BB962C8B-B14F-4D97-AF65-F5344CB8AC3E}">
        <p14:creationId xmlns:p14="http://schemas.microsoft.com/office/powerpoint/2010/main" val="313610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4EB319-AC05-7847-A28D-523DE8B95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215902"/>
            <a:ext cx="3467100" cy="4618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04928B-845A-8944-B73C-87D13E91B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48" y="215900"/>
            <a:ext cx="3467102" cy="46180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18C9AF-035F-FF40-B590-49B34BE36566}"/>
              </a:ext>
            </a:extLst>
          </p:cNvPr>
          <p:cNvSpPr/>
          <p:nvPr/>
        </p:nvSpPr>
        <p:spPr>
          <a:xfrm>
            <a:off x="533400" y="4833966"/>
            <a:ext cx="109918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Instron is a machine that tests materials by slowly stretching the material. While an elastomer is being stretched, the machine measures the stretch distance (strain) and the force applied (stress).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836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26489" y="283192"/>
            <a:ext cx="8663167" cy="6291617"/>
            <a:chOff x="240416" y="283191"/>
            <a:chExt cx="8663167" cy="62916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416" y="283191"/>
              <a:ext cx="8663167" cy="629161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816902" y="283191"/>
              <a:ext cx="86594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/>
                <a:t>+</a:t>
              </a:r>
            </a:p>
            <a:p>
              <a:pPr algn="ctr"/>
              <a:r>
                <a:rPr lang="en-US" sz="1600" dirty="0"/>
                <a:t>0% D</a:t>
              </a:r>
            </a:p>
            <a:p>
              <a:pPr algn="ctr"/>
              <a:r>
                <a:rPr lang="en-US" sz="1600" dirty="0"/>
                <a:t>100% 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1999" y="283191"/>
              <a:ext cx="12602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Rubber band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631559" y="896680"/>
            <a:ext cx="761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◼</a:t>
            </a:r>
          </a:p>
          <a:p>
            <a:pPr algn="ctr"/>
            <a:r>
              <a:rPr lang="en-US" sz="1600" dirty="0"/>
              <a:t>25% D</a:t>
            </a:r>
          </a:p>
          <a:p>
            <a:pPr algn="ctr"/>
            <a:r>
              <a:rPr lang="en-US" sz="1600" dirty="0"/>
              <a:t>75% 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07007" y="3822358"/>
            <a:ext cx="761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▲</a:t>
            </a:r>
          </a:p>
          <a:p>
            <a:pPr algn="ctr"/>
            <a:r>
              <a:rPr lang="en-US" sz="1600" dirty="0"/>
              <a:t>50% D</a:t>
            </a:r>
          </a:p>
          <a:p>
            <a:pPr algn="ctr"/>
            <a:r>
              <a:rPr lang="en-US" sz="1600" dirty="0"/>
              <a:t>50% M</a:t>
            </a:r>
          </a:p>
        </p:txBody>
      </p:sp>
      <p:sp>
        <p:nvSpPr>
          <p:cNvPr id="2" name="Rectangle 1"/>
          <p:cNvSpPr/>
          <p:nvPr/>
        </p:nvSpPr>
        <p:spPr>
          <a:xfrm rot="19595801">
            <a:off x="2657404" y="4616884"/>
            <a:ext cx="2000390" cy="258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19786739">
            <a:off x="2334116" y="5127797"/>
            <a:ext cx="517356" cy="100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24700" y="5280576"/>
            <a:ext cx="32009" cy="7310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717946" y="5101747"/>
            <a:ext cx="79523" cy="4723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305724" y="5333904"/>
            <a:ext cx="16004" cy="8538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739902" y="4380710"/>
            <a:ext cx="761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#</a:t>
            </a:r>
          </a:p>
          <a:p>
            <a:pPr algn="ctr"/>
            <a:r>
              <a:rPr lang="en-US" sz="1600" dirty="0"/>
              <a:t>75% D</a:t>
            </a:r>
          </a:p>
          <a:p>
            <a:pPr algn="ctr"/>
            <a:r>
              <a:rPr lang="en-US" sz="1600" dirty="0"/>
              <a:t>25% 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540273" y="4796208"/>
            <a:ext cx="8178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✷</a:t>
            </a:r>
          </a:p>
          <a:p>
            <a:pPr algn="ctr"/>
            <a:r>
              <a:rPr lang="en-US" sz="1600" dirty="0"/>
              <a:t>100% D</a:t>
            </a:r>
          </a:p>
          <a:p>
            <a:pPr algn="ctr"/>
            <a:r>
              <a:rPr lang="en-US" sz="1600" dirty="0"/>
              <a:t>0% M</a:t>
            </a:r>
          </a:p>
        </p:txBody>
      </p:sp>
      <p:sp>
        <p:nvSpPr>
          <p:cNvPr id="46" name="Rectangle 45"/>
          <p:cNvSpPr/>
          <p:nvPr/>
        </p:nvSpPr>
        <p:spPr>
          <a:xfrm rot="19969758">
            <a:off x="3563551" y="4354194"/>
            <a:ext cx="2000390" cy="258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19595801">
            <a:off x="2582537" y="5003726"/>
            <a:ext cx="530894" cy="86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6688374">
            <a:off x="2248479" y="5337863"/>
            <a:ext cx="16247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6A06080-8BDC-A348-ABC2-30E632F4B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001" y="220933"/>
            <a:ext cx="4049422" cy="221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8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140</Words>
  <Application>Microsoft Macintosh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Kjelvik</dc:creator>
  <cp:lastModifiedBy>Liz Schultheis</cp:lastModifiedBy>
  <cp:revision>15</cp:revision>
  <dcterms:created xsi:type="dcterms:W3CDTF">2020-03-25T19:56:12Z</dcterms:created>
  <dcterms:modified xsi:type="dcterms:W3CDTF">2020-04-10T17:40:02Z</dcterms:modified>
</cp:coreProperties>
</file>