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0"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88734"/>
  </p:normalViewPr>
  <p:slideViewPr>
    <p:cSldViewPr snapToGrid="0" snapToObjects="1">
      <p:cViewPr varScale="1">
        <p:scale>
          <a:sx n="80" d="100"/>
          <a:sy n="80" d="100"/>
        </p:scale>
        <p:origin x="4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534D0-2E04-414C-9DBB-C4010FE80B75}" type="datetimeFigureOut">
              <a:rPr lang="en-US" smtClean="0"/>
              <a:t>1/10/19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4C340-12E7-D04B-B3F8-1BC6FABFD748}" type="slidenum">
              <a:rPr lang="en-US" smtClean="0"/>
              <a:t>‹#›</a:t>
            </a:fld>
            <a:endParaRPr lang="en-US"/>
          </a:p>
        </p:txBody>
      </p:sp>
    </p:spTree>
    <p:extLst>
      <p:ext uri="{BB962C8B-B14F-4D97-AF65-F5344CB8AC3E}">
        <p14:creationId xmlns:p14="http://schemas.microsoft.com/office/powerpoint/2010/main" val="1550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9E62C-F40B-224F-AD2D-FAA31A65EE95}" type="slidenum">
              <a:rPr lang="en-US" smtClean="0"/>
              <a:t>1</a:t>
            </a:fld>
            <a:endParaRPr lang="en-US"/>
          </a:p>
        </p:txBody>
      </p:sp>
    </p:spTree>
    <p:extLst>
      <p:ext uri="{BB962C8B-B14F-4D97-AF65-F5344CB8AC3E}">
        <p14:creationId xmlns:p14="http://schemas.microsoft.com/office/powerpoint/2010/main" val="375351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Native and weedy radishes (left). Fruit of a radish plant (right).</a:t>
            </a:r>
          </a:p>
        </p:txBody>
      </p:sp>
      <p:sp>
        <p:nvSpPr>
          <p:cNvPr id="4" name="Slide Number Placeholder 3"/>
          <p:cNvSpPr>
            <a:spLocks noGrp="1"/>
          </p:cNvSpPr>
          <p:nvPr>
            <p:ph type="sldNum" sz="quarter" idx="5"/>
          </p:nvPr>
        </p:nvSpPr>
        <p:spPr/>
        <p:txBody>
          <a:bodyPr/>
          <a:lstStyle/>
          <a:p>
            <a:fld id="{1324C340-12E7-D04B-B3F8-1BC6FABFD748}" type="slidenum">
              <a:rPr lang="en-US" smtClean="0"/>
              <a:t>2</a:t>
            </a:fld>
            <a:endParaRPr lang="en-US"/>
          </a:p>
        </p:txBody>
      </p:sp>
    </p:spTree>
    <p:extLst>
      <p:ext uri="{BB962C8B-B14F-4D97-AF65-F5344CB8AC3E}">
        <p14:creationId xmlns:p14="http://schemas.microsoft.com/office/powerpoint/2010/main" val="160589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0" kern="1200" dirty="0">
                <a:solidFill>
                  <a:schemeClr val="tx1"/>
                </a:solidFill>
                <a:effectLst/>
                <a:latin typeface="Arial" panose="020B0604020202020204" pitchFamily="34" charset="0"/>
                <a:ea typeface="+mn-ea"/>
                <a:cs typeface="Arial" panose="020B0604020202020204" pitchFamily="34" charset="0"/>
              </a:rPr>
              <a:t>Science teacher, Ashley Carroll collecting data on the traits of weedy and native radish (left). Two undergraduate students from Michigan State University making observations regarding the development of the weedy and native radish (right).</a:t>
            </a:r>
          </a:p>
        </p:txBody>
      </p:sp>
      <p:sp>
        <p:nvSpPr>
          <p:cNvPr id="4" name="Slide Number Placeholder 3"/>
          <p:cNvSpPr>
            <a:spLocks noGrp="1"/>
          </p:cNvSpPr>
          <p:nvPr>
            <p:ph type="sldNum" sz="quarter" idx="5"/>
          </p:nvPr>
        </p:nvSpPr>
        <p:spPr/>
        <p:txBody>
          <a:bodyPr/>
          <a:lstStyle/>
          <a:p>
            <a:fld id="{1324C340-12E7-D04B-B3F8-1BC6FABFD748}" type="slidenum">
              <a:rPr lang="en-US" smtClean="0"/>
              <a:t>3</a:t>
            </a:fld>
            <a:endParaRPr lang="en-US"/>
          </a:p>
        </p:txBody>
      </p:sp>
    </p:spTree>
    <p:extLst>
      <p:ext uri="{BB962C8B-B14F-4D97-AF65-F5344CB8AC3E}">
        <p14:creationId xmlns:p14="http://schemas.microsoft.com/office/powerpoint/2010/main" val="143881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DA26-68BC-D74E-966E-E8774ECFC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F2D1E-C35B-6C4C-9ED6-FF214A8CA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F70A39-AE7D-1941-B777-C001DD25F2F6}"/>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5" name="Footer Placeholder 4">
            <a:extLst>
              <a:ext uri="{FF2B5EF4-FFF2-40B4-BE49-F238E27FC236}">
                <a16:creationId xmlns:a16="http://schemas.microsoft.com/office/drawing/2014/main" id="{D7B0DCA4-EC3C-5D43-8BD0-28AE57CD8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96850-5811-A04C-84BF-9F5CA87F2AFE}"/>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15136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6274-B68E-8C4F-9A7C-30F01C4B5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E94B34-171D-9144-9D67-C12CE71CFB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7B366-F5F5-354C-A0B4-D8BA362E1C2E}"/>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5" name="Footer Placeholder 4">
            <a:extLst>
              <a:ext uri="{FF2B5EF4-FFF2-40B4-BE49-F238E27FC236}">
                <a16:creationId xmlns:a16="http://schemas.microsoft.com/office/drawing/2014/main" id="{2EC437C9-F6D9-6141-BD4F-076755D6E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B684F-75B8-C04C-B351-8141BD577248}"/>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4443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930FA-94C7-8544-96F5-F093B0C63A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EFD37-B1C7-604E-BEAE-F542D9A55F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25046-5B78-144D-A993-1D0D9DE4588F}"/>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5" name="Footer Placeholder 4">
            <a:extLst>
              <a:ext uri="{FF2B5EF4-FFF2-40B4-BE49-F238E27FC236}">
                <a16:creationId xmlns:a16="http://schemas.microsoft.com/office/drawing/2014/main" id="{85C27C77-504D-AC45-B392-F1F9E4A72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1FD14-7E29-C64B-93A2-EAA6D948EF4E}"/>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322298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F5E6-7067-5D4B-AE4E-A9DDD8DAF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3215F-812D-4C40-87C3-78C499BF6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E97CD-DBD9-6C48-971A-D92059DD25E0}"/>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5" name="Footer Placeholder 4">
            <a:extLst>
              <a:ext uri="{FF2B5EF4-FFF2-40B4-BE49-F238E27FC236}">
                <a16:creationId xmlns:a16="http://schemas.microsoft.com/office/drawing/2014/main" id="{3C95BE6F-F05B-4B4E-9AA0-2936E35B5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87D00-B609-E341-9621-2F46BF119143}"/>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301098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81A3-BCDF-F947-B7A3-84F1C7327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DA456-7C0A-F84B-995B-BC78B5992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551E0B-2C2B-9B48-8D16-4CF4BFC18CE8}"/>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5" name="Footer Placeholder 4">
            <a:extLst>
              <a:ext uri="{FF2B5EF4-FFF2-40B4-BE49-F238E27FC236}">
                <a16:creationId xmlns:a16="http://schemas.microsoft.com/office/drawing/2014/main" id="{4766809E-9070-AF46-B300-806BDA32C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582B7-9E8C-B94F-922E-26171949A1D2}"/>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410711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2157-E66E-0A4A-9663-2DCC2A890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FB271-6695-EF41-84B2-11A5D18C29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E11A13-4692-DF4C-BFD0-601D724ACA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8B1F7-03B5-EE4B-8AF1-60EAB1BD5C24}"/>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6" name="Footer Placeholder 5">
            <a:extLst>
              <a:ext uri="{FF2B5EF4-FFF2-40B4-BE49-F238E27FC236}">
                <a16:creationId xmlns:a16="http://schemas.microsoft.com/office/drawing/2014/main" id="{79E26FFE-F89F-574E-9BA8-191BAF03B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26647-E7D3-5A49-AD27-B021201D0B56}"/>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229832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F6C1-E270-554F-80CD-29074F467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770A60-7C8D-C549-8CFD-E3CA19B90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623A2F-FD97-FB43-AFFA-F56912AC03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5574D0-EF7F-DF42-9D0F-31383FB09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530B96-D397-9149-8424-B702B85A99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2CBB37-C388-6740-880B-5FBBB117E284}"/>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8" name="Footer Placeholder 7">
            <a:extLst>
              <a:ext uri="{FF2B5EF4-FFF2-40B4-BE49-F238E27FC236}">
                <a16:creationId xmlns:a16="http://schemas.microsoft.com/office/drawing/2014/main" id="{EB09B42E-6C0F-CC4D-9530-5CC811BEED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333621-8278-454A-9AD8-31D1CEC2BD11}"/>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168647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D9E0-CBA0-2940-9543-7CBF00F42A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E736A-CFF4-3341-9403-C0A4DA0C5EB2}"/>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4" name="Footer Placeholder 3">
            <a:extLst>
              <a:ext uri="{FF2B5EF4-FFF2-40B4-BE49-F238E27FC236}">
                <a16:creationId xmlns:a16="http://schemas.microsoft.com/office/drawing/2014/main" id="{9AC79B50-F9B1-CC47-BDA9-B36F04D38D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EE4D6-AA51-FF4F-8314-BD29F1B08821}"/>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8544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108C-98E9-A34B-8F52-10AF17CF94C2}"/>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3" name="Footer Placeholder 2">
            <a:extLst>
              <a:ext uri="{FF2B5EF4-FFF2-40B4-BE49-F238E27FC236}">
                <a16:creationId xmlns:a16="http://schemas.microsoft.com/office/drawing/2014/main" id="{BEE440E2-99B3-2248-94D1-2CF7FF16E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368E3F-F6E9-3C4C-B6B3-F5AD84B6E64E}"/>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186653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164-DD93-084C-B0AC-8189AAF72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4A396-48B6-1E4F-A498-AE35CB419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5241C-3993-CD40-9554-9C7169B58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12C75-1851-5446-84E5-4539600889EF}"/>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6" name="Footer Placeholder 5">
            <a:extLst>
              <a:ext uri="{FF2B5EF4-FFF2-40B4-BE49-F238E27FC236}">
                <a16:creationId xmlns:a16="http://schemas.microsoft.com/office/drawing/2014/main" id="{7372ABB4-67CC-3649-A0A7-7B8FDDA87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CCBE2-E713-AC42-AA22-CAE34A07ADC9}"/>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421352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1364-BC1B-E845-8890-E726DE45C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5BF017-E95F-AC42-A5A1-600FC5675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5D16E1-D8CC-0242-AC10-D0CEBF7C7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611859-B73C-DF46-95EE-69307F3FABD2}"/>
              </a:ext>
            </a:extLst>
          </p:cNvPr>
          <p:cNvSpPr>
            <a:spLocks noGrp="1"/>
          </p:cNvSpPr>
          <p:nvPr>
            <p:ph type="dt" sz="half" idx="10"/>
          </p:nvPr>
        </p:nvSpPr>
        <p:spPr/>
        <p:txBody>
          <a:bodyPr/>
          <a:lstStyle/>
          <a:p>
            <a:fld id="{2794172E-BE84-9140-A1CC-EADF0EAF0305}" type="datetimeFigureOut">
              <a:rPr lang="en-US" smtClean="0"/>
              <a:t>1/10/19</a:t>
            </a:fld>
            <a:endParaRPr lang="en-US"/>
          </a:p>
        </p:txBody>
      </p:sp>
      <p:sp>
        <p:nvSpPr>
          <p:cNvPr id="6" name="Footer Placeholder 5">
            <a:extLst>
              <a:ext uri="{FF2B5EF4-FFF2-40B4-BE49-F238E27FC236}">
                <a16:creationId xmlns:a16="http://schemas.microsoft.com/office/drawing/2014/main" id="{CAED7AA2-58E3-934F-91BF-00F770E28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EF926-C3E7-9C4E-8200-19C037964299}"/>
              </a:ext>
            </a:extLst>
          </p:cNvPr>
          <p:cNvSpPr>
            <a:spLocks noGrp="1"/>
          </p:cNvSpPr>
          <p:nvPr>
            <p:ph type="sldNum" sz="quarter" idx="12"/>
          </p:nvPr>
        </p:nvSpPr>
        <p:spPr/>
        <p:txBody>
          <a:bodyPr/>
          <a:lstStyle/>
          <a:p>
            <a:fld id="{708F5FDA-37C7-9441-9EF9-1F3EA85A553B}" type="slidenum">
              <a:rPr lang="en-US" smtClean="0"/>
              <a:t>‹#›</a:t>
            </a:fld>
            <a:endParaRPr lang="en-US"/>
          </a:p>
        </p:txBody>
      </p:sp>
    </p:spTree>
    <p:extLst>
      <p:ext uri="{BB962C8B-B14F-4D97-AF65-F5344CB8AC3E}">
        <p14:creationId xmlns:p14="http://schemas.microsoft.com/office/powerpoint/2010/main" val="637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8B8A4-8283-494B-B447-F7F0D5DC5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F857CD-280B-3943-828A-59DF0F54E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9B98-9B53-8F40-BE2D-D66E3F1C1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172E-BE84-9140-A1CC-EADF0EAF0305}" type="datetimeFigureOut">
              <a:rPr lang="en-US" smtClean="0"/>
              <a:t>1/10/19</a:t>
            </a:fld>
            <a:endParaRPr lang="en-US"/>
          </a:p>
        </p:txBody>
      </p:sp>
      <p:sp>
        <p:nvSpPr>
          <p:cNvPr id="5" name="Footer Placeholder 4">
            <a:extLst>
              <a:ext uri="{FF2B5EF4-FFF2-40B4-BE49-F238E27FC236}">
                <a16:creationId xmlns:a16="http://schemas.microsoft.com/office/drawing/2014/main" id="{A9DDAD46-2FBF-8E40-BD01-B8D29C59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502409-3B2F-F34E-B13D-062E3AD58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F5FDA-37C7-9441-9EF9-1F3EA85A553B}" type="slidenum">
              <a:rPr lang="en-US" smtClean="0"/>
              <a:t>‹#›</a:t>
            </a:fld>
            <a:endParaRPr lang="en-US"/>
          </a:p>
        </p:txBody>
      </p:sp>
    </p:spTree>
    <p:extLst>
      <p:ext uri="{BB962C8B-B14F-4D97-AF65-F5344CB8AC3E}">
        <p14:creationId xmlns:p14="http://schemas.microsoft.com/office/powerpoint/2010/main" val="296108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7B47B-72AA-4D41-AEC7-84E05DE604F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A33C9E-BC64-024B-AD11-B97180D96EE1}"/>
              </a:ext>
            </a:extLst>
          </p:cNvPr>
          <p:cNvSpPr>
            <a:spLocks noGrp="1"/>
          </p:cNvSpPr>
          <p:nvPr>
            <p:ph type="ctrTitle"/>
          </p:nvPr>
        </p:nvSpPr>
        <p:spPr>
          <a:xfrm>
            <a:off x="0" y="0"/>
            <a:ext cx="12192000" cy="2538413"/>
          </a:xfrm>
        </p:spPr>
        <p:txBody>
          <a:bodyPr>
            <a:normAutofit/>
          </a:bodyPr>
          <a:lstStyle/>
          <a:p>
            <a:r>
              <a:rPr lang="en-US" sz="5400" b="1" dirty="0">
                <a:latin typeface="Arial" panose="020B0604020202020204" pitchFamily="34" charset="0"/>
                <a:cs typeface="Arial" panose="020B0604020202020204" pitchFamily="34" charset="0"/>
              </a:rPr>
              <a:t>Fast weeds in farmer's fields</a:t>
            </a:r>
            <a:endParaRPr lang="en-US" sz="5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A3411CB-FFC0-A543-9FD8-EC2224BE0A57}"/>
              </a:ext>
            </a:extLst>
          </p:cNvPr>
          <p:cNvSpPr>
            <a:spLocks noGrp="1"/>
          </p:cNvSpPr>
          <p:nvPr>
            <p:ph type="subTitle" idx="1"/>
          </p:nvPr>
        </p:nvSpPr>
        <p:spPr>
          <a:xfrm>
            <a:off x="0" y="2722563"/>
            <a:ext cx="12192000" cy="1655762"/>
          </a:xfrm>
        </p:spPr>
        <p:txBody>
          <a:bodyPr/>
          <a:lstStyle/>
          <a:p>
            <a:r>
              <a:rPr lang="en-US" dirty="0">
                <a:latin typeface="Arial" panose="020B0604020202020204" pitchFamily="34" charset="0"/>
                <a:cs typeface="Arial" panose="020B0604020202020204" pitchFamily="34" charset="0"/>
              </a:rPr>
              <a:t>Featured scientists: Ashley Carroll from Gull Lake Middle School and Jeff Conner from the Kellogg Biological Station at Michigan State University</a:t>
            </a:r>
          </a:p>
        </p:txBody>
      </p:sp>
      <p:pic>
        <p:nvPicPr>
          <p:cNvPr id="7" name="Picture 6">
            <a:extLst>
              <a:ext uri="{FF2B5EF4-FFF2-40B4-BE49-F238E27FC236}">
                <a16:creationId xmlns:a16="http://schemas.microsoft.com/office/drawing/2014/main" id="{6E5320C2-1359-9E49-9528-6E1D7B4FEA14}"/>
              </a:ext>
            </a:extLst>
          </p:cNvPr>
          <p:cNvPicPr>
            <a:picLocks noChangeAspect="1"/>
          </p:cNvPicPr>
          <p:nvPr/>
        </p:nvPicPr>
        <p:blipFill>
          <a:blip r:embed="rId4"/>
          <a:stretch>
            <a:fillRect/>
          </a:stretch>
        </p:blipFill>
        <p:spPr>
          <a:xfrm>
            <a:off x="2540000" y="4035425"/>
            <a:ext cx="7112000" cy="1943100"/>
          </a:xfrm>
          <a:prstGeom prst="rect">
            <a:avLst/>
          </a:prstGeom>
        </p:spPr>
      </p:pic>
    </p:spTree>
    <p:extLst>
      <p:ext uri="{BB962C8B-B14F-4D97-AF65-F5344CB8AC3E}">
        <p14:creationId xmlns:p14="http://schemas.microsoft.com/office/powerpoint/2010/main" val="209432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D4FD9B-AE62-004F-9CCD-384900C16DB8}"/>
              </a:ext>
            </a:extLst>
          </p:cNvPr>
          <p:cNvPicPr>
            <a:picLocks noChangeAspect="1"/>
          </p:cNvPicPr>
          <p:nvPr/>
        </p:nvPicPr>
        <p:blipFill>
          <a:blip r:embed="rId3"/>
          <a:stretch>
            <a:fillRect/>
          </a:stretch>
        </p:blipFill>
        <p:spPr>
          <a:xfrm>
            <a:off x="423159" y="94624"/>
            <a:ext cx="6607228" cy="6607228"/>
          </a:xfrm>
          <a:prstGeom prst="rect">
            <a:avLst/>
          </a:prstGeom>
        </p:spPr>
      </p:pic>
      <p:pic>
        <p:nvPicPr>
          <p:cNvPr id="3" name="Picture 2">
            <a:extLst>
              <a:ext uri="{FF2B5EF4-FFF2-40B4-BE49-F238E27FC236}">
                <a16:creationId xmlns:a16="http://schemas.microsoft.com/office/drawing/2014/main" id="{3CBB7040-BB16-9B45-B7D3-5618144BF2B3}"/>
              </a:ext>
            </a:extLst>
          </p:cNvPr>
          <p:cNvPicPr>
            <a:picLocks noChangeAspect="1"/>
          </p:cNvPicPr>
          <p:nvPr/>
        </p:nvPicPr>
        <p:blipFill>
          <a:blip r:embed="rId4"/>
          <a:stretch>
            <a:fillRect/>
          </a:stretch>
        </p:blipFill>
        <p:spPr>
          <a:xfrm>
            <a:off x="7466871" y="109614"/>
            <a:ext cx="4105535" cy="6586902"/>
          </a:xfrm>
          <a:prstGeom prst="rect">
            <a:avLst/>
          </a:prstGeom>
        </p:spPr>
      </p:pic>
    </p:spTree>
    <p:extLst>
      <p:ext uri="{BB962C8B-B14F-4D97-AF65-F5344CB8AC3E}">
        <p14:creationId xmlns:p14="http://schemas.microsoft.com/office/powerpoint/2010/main" val="316015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335844-AC86-C04D-9E47-95BEE609C2D8}"/>
              </a:ext>
            </a:extLst>
          </p:cNvPr>
          <p:cNvPicPr>
            <a:picLocks noChangeAspect="1"/>
          </p:cNvPicPr>
          <p:nvPr/>
        </p:nvPicPr>
        <p:blipFill>
          <a:blip r:embed="rId3"/>
          <a:stretch>
            <a:fillRect/>
          </a:stretch>
        </p:blipFill>
        <p:spPr>
          <a:xfrm>
            <a:off x="435439" y="155731"/>
            <a:ext cx="5965357" cy="6586186"/>
          </a:xfrm>
          <a:prstGeom prst="rect">
            <a:avLst/>
          </a:prstGeom>
        </p:spPr>
      </p:pic>
      <p:pic>
        <p:nvPicPr>
          <p:cNvPr id="7" name="Picture 6">
            <a:extLst>
              <a:ext uri="{FF2B5EF4-FFF2-40B4-BE49-F238E27FC236}">
                <a16:creationId xmlns:a16="http://schemas.microsoft.com/office/drawing/2014/main" id="{00B1ECDD-5B9C-2449-AAA7-CED4EE9A4115}"/>
              </a:ext>
            </a:extLst>
          </p:cNvPr>
          <p:cNvPicPr>
            <a:picLocks noChangeAspect="1"/>
          </p:cNvPicPr>
          <p:nvPr/>
        </p:nvPicPr>
        <p:blipFill>
          <a:blip r:embed="rId4"/>
          <a:stretch>
            <a:fillRect/>
          </a:stretch>
        </p:blipFill>
        <p:spPr>
          <a:xfrm>
            <a:off x="6730580" y="155731"/>
            <a:ext cx="4926675" cy="6586186"/>
          </a:xfrm>
          <a:prstGeom prst="rect">
            <a:avLst/>
          </a:prstGeom>
        </p:spPr>
      </p:pic>
    </p:spTree>
    <p:extLst>
      <p:ext uri="{BB962C8B-B14F-4D97-AF65-F5344CB8AC3E}">
        <p14:creationId xmlns:p14="http://schemas.microsoft.com/office/powerpoint/2010/main" val="3163314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84</Words>
  <Application>Microsoft Macintosh PowerPoint</Application>
  <PresentationFormat>Widescreen</PresentationFormat>
  <Paragraphs>7</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Fast weeds in farmer's fields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Schultheis</dc:creator>
  <cp:lastModifiedBy>Liz Schultheis</cp:lastModifiedBy>
  <cp:revision>12</cp:revision>
  <dcterms:created xsi:type="dcterms:W3CDTF">2019-01-07T19:04:43Z</dcterms:created>
  <dcterms:modified xsi:type="dcterms:W3CDTF">2019-01-10T20:29:46Z</dcterms:modified>
</cp:coreProperties>
</file>