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300" r:id="rId3"/>
    <p:sldId id="274" r:id="rId4"/>
    <p:sldId id="312" r:id="rId5"/>
    <p:sldId id="283" r:id="rId6"/>
    <p:sldId id="319" r:id="rId7"/>
    <p:sldId id="32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93"/>
  </p:normalViewPr>
  <p:slideViewPr>
    <p:cSldViewPr snapToGrid="0" snapToObjects="1">
      <p:cViewPr varScale="1">
        <p:scale>
          <a:sx n="85" d="100"/>
          <a:sy n="85" d="100"/>
        </p:scale>
        <p:origin x="1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B4051-48FA-5D45-8CE2-2C64529A10F2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16837-4C37-864C-99F5-BBB9EACC2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0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9E62C-F40B-224F-AD2D-FAA31A65EE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46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6837-4C37-864C-99F5-BBB9EACC27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7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E33F-6692-D146-B4EB-7A828DFF0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C963B-D93A-D04A-A015-31DAF8A19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B26BE-6B05-DF45-BF37-6F79EA3F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F8D21-3DA5-FD41-A67F-5852C0451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5E08-47C1-9D45-9F93-0A56E656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8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B736-1030-F945-B74A-9942FCC16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A214C-322D-954B-B985-56818AB14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33DBF-033F-F848-B191-34B32B927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8DE2F-7ED7-BA45-942A-73B67FAD6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56C0F-D9B1-8F48-ADD0-753F039A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2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B7DFFF-3F00-9240-B160-D12C76D2F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62D8C3-49A8-EE42-A4CF-5C85F892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92088-BD5D-C046-944B-7C1FA357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12E3F-2224-3C4E-BFA3-599DFFF9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E8563-1325-E540-8B8F-E332A85C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1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2881B-52FE-1F45-B272-4BAF410C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DEF6-D317-B446-B1F8-582A16EF6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C246-3E58-FC46-9596-9844D8EC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9D9E7-AD91-3F44-AD86-93B13423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308F5-ED6B-8B40-B3F4-2DBA3A32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0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4AF1-9C80-BB4F-A1EC-E247519F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E2AD8-F7D7-5443-87F8-347A86235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0F2D2-0F54-A143-947B-2550D197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DB2B1-CEB7-764E-93C5-E5F13C23E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1BBF0-3627-E146-A403-0494D8D2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5058-D2F7-2E4B-B8DD-0140AEB0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8DDA7-5992-6F48-A946-4306327E9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98F56-0E9B-0A45-B643-AA8F4E2C3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0146D-97E4-8246-888C-A04051C2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5AE03-2C30-2748-8494-58A38682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B1303-DDAB-7A46-A156-F8DAEB346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6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F0E7-89F7-C140-BD54-6189C516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EDD14-4E6B-5347-BB3E-1FC504D07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1F5A8-8F05-5042-A683-6A0B26DD0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EB7BAD-EFCC-004B-8F9D-BC7F00A6E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4FBF49-4DE2-C944-BBCF-15F4A5241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F08E75-BDF4-1E49-B5A5-B07FFDE0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C26BA7-8279-CA43-A98A-0E5A01AE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4D475F-BEC5-6A45-BB91-D66677DB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9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D65A-9F3C-C047-AA64-A3CA87994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4125B-00C0-2346-A7AE-A7575F3C3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9806E-583B-3E47-96F7-8CBB9E8C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91D8C-8D82-FD4B-B6BF-A13CBBFB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7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02348-7986-8647-9B6A-844E38FC2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D58A31-67B7-E64D-ACA9-83026E90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26A42-D129-C749-8147-BD695850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9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4979-E318-7A40-B175-02EFEB0B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F00A9-B157-5546-B2F9-3C42C0E7F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0C41A-83A2-A74A-AEE1-1BB2CC706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431AF-9F58-9E4D-8D17-18FECD0B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4532A-DDB9-D44E-B123-DD402A8A9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3C475-2407-6B41-A908-B12639E9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5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9955-BFEF-184E-9163-026D90D1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640D4-7169-E049-B277-1073BD4BF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F25D4-4969-F14C-9BC3-A6BA9F47F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6916C-2341-2640-BA6D-7B734AD3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7A6F-E80D-934B-9243-47B53103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52119-FA2C-104F-B1A9-670C8C15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3FB81C-9277-6B4F-AFF2-52CA21471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89866-A466-E64E-8394-9DD0E8001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BBD8A-2999-5148-8EA5-8767DE76C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55E4A-15F8-DD4B-A763-8FE5CA9BF72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778B6-9E23-AC45-8123-028568FBA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E66C7-B03C-4C40-AE69-F4A8DF871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8FD18-F61E-714F-9A8D-45C5E1DE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0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37B47B-72AA-4D41-AEC7-84E05DE604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33C9E-BC64-024B-AD11-B97180D96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203554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Beetle, it’s cold outside!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411CB-FFC0-A543-9FD8-EC2224BE0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752"/>
            <a:ext cx="9144000" cy="165576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Featured scientists: Caroline Williams &amp; Andre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Szejner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University of California, Berkeley &amp; Nikki Chambers, Biology Teacher, West High School, Torrance, 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320C2-1359-9E49-9528-6E1D7B4FE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0" y="4035425"/>
            <a:ext cx="71120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986632"/>
            <a:ext cx="1219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 the cold, insects and other ectotherms enter a reversible cold coma (chill coma)</a:t>
            </a:r>
          </a:p>
        </p:txBody>
      </p:sp>
      <p:pic>
        <p:nvPicPr>
          <p:cNvPr id="3" name="TrimmedChillCo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1806" y="1031743"/>
            <a:ext cx="6442095" cy="48315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25447"/>
            <a:ext cx="412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Video: Heath MacMillan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Chill coma video</a:t>
            </a:r>
          </a:p>
        </p:txBody>
      </p:sp>
    </p:spTree>
    <p:extLst>
      <p:ext uri="{BB962C8B-B14F-4D97-AF65-F5344CB8AC3E}">
        <p14:creationId xmlns:p14="http://schemas.microsoft.com/office/powerpoint/2010/main" val="20377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540" y="0"/>
            <a:ext cx="6728460" cy="1325563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Insect cold hardiness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100" y="1325562"/>
            <a:ext cx="6311900" cy="553243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Cold requires individual to make protective molecules (e.g. sugars, sugar alcohols, amino acids, heat shock proteins)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Can be energetically expensive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</a:p>
        </p:txBody>
      </p:sp>
      <p:pic>
        <p:nvPicPr>
          <p:cNvPr id="4" name="Picture 2" descr="http://www.creaturecontrol.net/wp-content/uploads/frozen-bugs-239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3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0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Climate change has caused there to be less snow cover in the winter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144" y="1602979"/>
            <a:ext cx="8329712" cy="48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7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5192" y="1681682"/>
            <a:ext cx="5017957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Snow insulates the ground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Temperatures remain relatively warm and stable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Shocking result - colder soils in a warmer world!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18" y="1204364"/>
            <a:ext cx="4471024" cy="53059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00EAD3-F5CE-6341-82BD-412A8EC3A52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there is more snow, the ground is warmer</a:t>
            </a:r>
          </a:p>
        </p:txBody>
      </p:sp>
    </p:spTree>
    <p:extLst>
      <p:ext uri="{BB962C8B-B14F-4D97-AF65-F5344CB8AC3E}">
        <p14:creationId xmlns:p14="http://schemas.microsoft.com/office/powerpoint/2010/main" val="3378814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63AE5-51BB-5449-906A-A22376856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3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002D6-BD02-A746-9C2A-550A6050287B}"/>
              </a:ext>
            </a:extLst>
          </p:cNvPr>
          <p:cNvSpPr txBox="1"/>
          <p:nvPr/>
        </p:nvSpPr>
        <p:spPr>
          <a:xfrm>
            <a:off x="9536254" y="179882"/>
            <a:ext cx="247086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Beetles in their pre-testing habitat are on the right; tubes with beetles about to be immersed in a cooler filled with crushed ice are on the left.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18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2110D-8521-174C-AEEF-252E8A8019DA}"/>
              </a:ext>
            </a:extLst>
          </p:cNvPr>
          <p:cNvSpPr txBox="1"/>
          <p:nvPr/>
        </p:nvSpPr>
        <p:spPr>
          <a:xfrm>
            <a:off x="7798749" y="3089345"/>
            <a:ext cx="3164959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colder ectotherm body temperatures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16774-B0BA-344F-AB7C-24D80A1C13D2}"/>
              </a:ext>
            </a:extLst>
          </p:cNvPr>
          <p:cNvSpPr txBox="1"/>
          <p:nvPr/>
        </p:nvSpPr>
        <p:spPr>
          <a:xfrm>
            <a:off x="897880" y="1571318"/>
            <a:ext cx="1506126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climate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ADB6C-E443-B449-9FC5-CD1DF9735F44}"/>
              </a:ext>
            </a:extLst>
          </p:cNvPr>
          <p:cNvSpPr txBox="1"/>
          <p:nvPr/>
        </p:nvSpPr>
        <p:spPr>
          <a:xfrm>
            <a:off x="3017028" y="1567687"/>
            <a:ext cx="2113881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warmer air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3D931E-3AEC-C54A-B147-8A9DEF526573}"/>
              </a:ext>
            </a:extLst>
          </p:cNvPr>
          <p:cNvSpPr txBox="1"/>
          <p:nvPr/>
        </p:nvSpPr>
        <p:spPr>
          <a:xfrm>
            <a:off x="7353218" y="623788"/>
            <a:ext cx="232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/>
                <a:cs typeface="Arial"/>
              </a:rPr>
              <a:t>soil exposed to cold air more often and for longer periods of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451DED-0FC8-304C-8302-D0E4E7BD0D77}"/>
              </a:ext>
            </a:extLst>
          </p:cNvPr>
          <p:cNvSpPr txBox="1"/>
          <p:nvPr/>
        </p:nvSpPr>
        <p:spPr>
          <a:xfrm>
            <a:off x="5754547" y="1567687"/>
            <a:ext cx="1894140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less snow cover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2034FA-C239-DF44-B9AF-CD2973E392BD}"/>
              </a:ext>
            </a:extLst>
          </p:cNvPr>
          <p:cNvSpPr txBox="1"/>
          <p:nvPr/>
        </p:nvSpPr>
        <p:spPr>
          <a:xfrm>
            <a:off x="8272324" y="1598516"/>
            <a:ext cx="2113881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colder soil temperature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F60C3A-9500-7D47-9ADB-5ABF10809155}"/>
              </a:ext>
            </a:extLst>
          </p:cNvPr>
          <p:cNvSpPr txBox="1"/>
          <p:nvPr/>
        </p:nvSpPr>
        <p:spPr>
          <a:xfrm>
            <a:off x="1870826" y="623788"/>
            <a:ext cx="2716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/>
                <a:cs typeface="Arial"/>
              </a:rPr>
              <a:t>more greenhouse gasses leads to atmosphere trapping more heat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37ED5B-5C22-C34E-8093-118EA7C67263}"/>
              </a:ext>
            </a:extLst>
          </p:cNvPr>
          <p:cNvSpPr txBox="1"/>
          <p:nvPr/>
        </p:nvSpPr>
        <p:spPr>
          <a:xfrm>
            <a:off x="4930087" y="678766"/>
            <a:ext cx="1799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/>
                <a:cs typeface="Arial"/>
              </a:rPr>
              <a:t>leads to reduced snow fall and faster melting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DE60E08-00FD-CB4C-B2A3-843FD6FCF4A5}"/>
              </a:ext>
            </a:extLst>
          </p:cNvPr>
          <p:cNvCxnSpPr>
            <a:cxnSpLocks/>
          </p:cNvCxnSpPr>
          <p:nvPr/>
        </p:nvCxnSpPr>
        <p:spPr>
          <a:xfrm flipV="1">
            <a:off x="2404006" y="2066656"/>
            <a:ext cx="623638" cy="363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6B639D-B12E-2542-A614-300DD1563BC3}"/>
              </a:ext>
            </a:extLst>
          </p:cNvPr>
          <p:cNvCxnSpPr>
            <a:cxnSpLocks/>
          </p:cNvCxnSpPr>
          <p:nvPr/>
        </p:nvCxnSpPr>
        <p:spPr>
          <a:xfrm flipV="1">
            <a:off x="7648686" y="2041108"/>
            <a:ext cx="623638" cy="363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A3C177C-FD63-624F-9355-DE27243CF3A0}"/>
              </a:ext>
            </a:extLst>
          </p:cNvPr>
          <p:cNvCxnSpPr>
            <a:cxnSpLocks/>
          </p:cNvCxnSpPr>
          <p:nvPr/>
        </p:nvCxnSpPr>
        <p:spPr>
          <a:xfrm>
            <a:off x="9381229" y="2552623"/>
            <a:ext cx="0" cy="5610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3DC7A69-B9CC-E349-B381-B15980A5496C}"/>
              </a:ext>
            </a:extLst>
          </p:cNvPr>
          <p:cNvCxnSpPr>
            <a:cxnSpLocks/>
          </p:cNvCxnSpPr>
          <p:nvPr/>
        </p:nvCxnSpPr>
        <p:spPr>
          <a:xfrm>
            <a:off x="9381228" y="4043452"/>
            <a:ext cx="0" cy="5610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4190E28-748B-5A49-95D7-1FA8A2E03DA0}"/>
              </a:ext>
            </a:extLst>
          </p:cNvPr>
          <p:cNvSpPr txBox="1"/>
          <p:nvPr/>
        </p:nvSpPr>
        <p:spPr>
          <a:xfrm>
            <a:off x="8388928" y="4607023"/>
            <a:ext cx="1984600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longer chill comas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E3003D-07C7-F24D-8F51-941741C54281}"/>
              </a:ext>
            </a:extLst>
          </p:cNvPr>
          <p:cNvSpPr txBox="1"/>
          <p:nvPr/>
        </p:nvSpPr>
        <p:spPr>
          <a:xfrm>
            <a:off x="6566475" y="4043452"/>
            <a:ext cx="1826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/>
                <a:cs typeface="Arial"/>
              </a:rPr>
              <a:t>harms lady beetles and other ectotherms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72ABC6-57C4-8B42-AF96-D2FFC0026F13}"/>
              </a:ext>
            </a:extLst>
          </p:cNvPr>
          <p:cNvCxnSpPr>
            <a:cxnSpLocks/>
          </p:cNvCxnSpPr>
          <p:nvPr/>
        </p:nvCxnSpPr>
        <p:spPr>
          <a:xfrm flipV="1">
            <a:off x="5130910" y="2044740"/>
            <a:ext cx="623638" cy="363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944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221</Words>
  <Application>Microsoft Macintosh PowerPoint</Application>
  <PresentationFormat>Widescreen</PresentationFormat>
  <Paragraphs>28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Beetle, it’s cold outside!</vt:lpstr>
      <vt:lpstr>Chill coma video</vt:lpstr>
      <vt:lpstr>Insect cold hardiness</vt:lpstr>
      <vt:lpstr>Climate change has caused there to be less snow cover in the winter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Beetle, it’s cold outside!</dc:title>
  <dc:creator>Liz Schultheis</dc:creator>
  <cp:lastModifiedBy>Liz Schultheis</cp:lastModifiedBy>
  <cp:revision>29</cp:revision>
  <dcterms:created xsi:type="dcterms:W3CDTF">2018-11-12T14:46:36Z</dcterms:created>
  <dcterms:modified xsi:type="dcterms:W3CDTF">2018-11-19T14:47:02Z</dcterms:modified>
</cp:coreProperties>
</file>