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94E6E-5984-9245-9D0C-EC31C6DD34D0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CC98-FBC0-6648-B10A-2D9F7F50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me </a:t>
            </a:r>
            <a:r>
              <a:rPr lang="en-US" dirty="0" smtClean="0"/>
              <a:t>(Lauren) and </a:t>
            </a:r>
            <a:r>
              <a:rPr lang="en-US" dirty="0" smtClean="0"/>
              <a:t>Jon</a:t>
            </a:r>
            <a:r>
              <a:rPr lang="en-US" baseline="0" dirty="0" smtClean="0"/>
              <a:t> O’Brien taking a core (in our hands) out of the metal coring device that we used to get a core (metal thing in Jon’s hand).  The coring device is basically a metal tube that a plastic tube sits inside.  We push the whole thing into the mud and pull it back out to (hopefully) get a sediment 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1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successful core!  You can see that the tube has mud,</a:t>
            </a:r>
            <a:r>
              <a:rPr lang="en-US" baseline="0" dirty="0" smtClean="0"/>
              <a:t> as well as some of the water from the wetland that was on top of the mud.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 in the field extruding a</a:t>
            </a:r>
            <a:r>
              <a:rPr lang="en-US" baseline="0" dirty="0" smtClean="0"/>
              <a:t> sediment core into a bag.  “Extruding” means pushing the mud that’s in the plastic tube out using a metal rod with a hard stopper on the end—it’s like a mud push-up pop!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took sediment cores in all kinds of </a:t>
            </a:r>
            <a:r>
              <a:rPr lang="en-US" dirty="0" smtClean="0"/>
              <a:t>ecosystems -</a:t>
            </a:r>
            <a:r>
              <a:rPr lang="en-US" baseline="0" dirty="0" smtClean="0"/>
              <a:t> </a:t>
            </a:r>
            <a:r>
              <a:rPr lang="en-US" dirty="0" smtClean="0"/>
              <a:t>here </a:t>
            </a:r>
            <a:r>
              <a:rPr lang="en-US" dirty="0" smtClean="0"/>
              <a:t>I am with one that I took from a boat in</a:t>
            </a:r>
            <a:r>
              <a:rPr lang="en-US" baseline="0" dirty="0" smtClean="0"/>
              <a:t> Upper Crooked Lake.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 we took cores from canoes.  In the canoe here, you can see the Hydrolab, which is a machine that we use to measure dissolved oxygen, pH, and temperature of the water. The white things on either side of the canoe are </a:t>
            </a:r>
            <a:r>
              <a:rPr lang="en-US" baseline="0" dirty="0" err="1" smtClean="0"/>
              <a:t>styrofoam</a:t>
            </a:r>
            <a:r>
              <a:rPr lang="en-US" baseline="0" dirty="0" smtClean="0"/>
              <a:t> floats that we used to prevent the canoe from tipping while we were taking a core.  The metal rod with hands is the top of the coring device that you saw in the last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we took the sediment back to the lab, we would mix it up, dry it, combust (burn) it (which burns off all the mucky organic matter, but leaves the P behind), and then separate the P from the rest of what was left (mostly sand) by putting what’s left into boiling hydrochloric acid---you can see that we did this in a fume hood, and I was definitely wearing a lab coat and goggles for safety!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closer photo of</a:t>
            </a:r>
            <a:r>
              <a:rPr lang="en-US" baseline="0" dirty="0" smtClean="0"/>
              <a:t> the sediment sample in hydrochloric acid.  The thing that it’s sitting on is called a Stir Plate—you put a little magnet inside the bottle and the plate makes the magnet spin, which stirs the solution.  This stir plate is also a hot plate—we would turn up the heat to get the liquid to boil (and then used tongs to take the bottle off, because it was very hot!)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machine called a spectrophotometer that we us</a:t>
            </a:r>
            <a:r>
              <a:rPr lang="en-US" baseline="0" dirty="0" smtClean="0"/>
              <a:t> to then measure the amount of P in the liquid that we boiled the sediment sample in.  We would add a chemical to the liquid, which turns a color when it reacts with P.  The darker the color, the more P is in the sample.  We measure the brightness of that color really accurately using the spectrophotometer (nickname: </a:t>
            </a:r>
            <a:r>
              <a:rPr lang="en-US" baseline="0" smtClean="0"/>
              <a:t>“Spec”)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</a:t>
            </a:r>
            <a:r>
              <a:rPr lang="en-US" baseline="0" dirty="0" smtClean="0"/>
              <a:t> the dependent variable?  Which is the independent variable?  </a:t>
            </a:r>
            <a:r>
              <a:rPr lang="en-US" baseline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CC98-FBC0-6648-B10A-2D9F7F5062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0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4FAC-F580-8341-AB7A-D44EA1026FE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9CAD-3D80-9A41-AA4F-416DE480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ptember2008 03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9460" cy="5042850"/>
          </a:xfrm>
        </p:spPr>
      </p:pic>
    </p:spTree>
    <p:extLst>
      <p:ext uri="{BB962C8B-B14F-4D97-AF65-F5344CB8AC3E}">
        <p14:creationId xmlns:p14="http://schemas.microsoft.com/office/powerpoint/2010/main" val="141446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1" y="903034"/>
            <a:ext cx="8673067" cy="5919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0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Locations with more organic matter in their mud tend to have more phosphorus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1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ptember2008 0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y0908 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ne1608 00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5994" cy="5024445"/>
          </a:xfrm>
        </p:spPr>
      </p:pic>
    </p:spTree>
    <p:extLst>
      <p:ext uri="{BB962C8B-B14F-4D97-AF65-F5344CB8AC3E}">
        <p14:creationId xmlns:p14="http://schemas.microsoft.com/office/powerpoint/2010/main" val="412900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gust1709 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8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ne3008 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e3008 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3733" y="8572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31.2010 0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50" y="196618"/>
            <a:ext cx="7609737" cy="64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556</Words>
  <Application>Microsoft Macintosh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Kinsman-Costello</dc:creator>
  <cp:lastModifiedBy>Elizabeth Schultheis</cp:lastModifiedBy>
  <cp:revision>7</cp:revision>
  <dcterms:created xsi:type="dcterms:W3CDTF">2013-01-21T14:06:36Z</dcterms:created>
  <dcterms:modified xsi:type="dcterms:W3CDTF">2017-07-27T18:45:52Z</dcterms:modified>
</cp:coreProperties>
</file>