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93"/>
  </p:normalViewPr>
  <p:slideViewPr>
    <p:cSldViewPr snapToGrid="0" snapToObjects="1">
      <p:cViewPr varScale="1">
        <p:scale>
          <a:sx n="85" d="100"/>
          <a:sy n="85" d="100"/>
        </p:scale>
        <p:origin x="1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534D0-2E04-414C-9DBB-C4010FE80B75}" type="datetimeFigureOut">
              <a:rPr lang="en-US" smtClean="0"/>
              <a:t>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4C340-12E7-D04B-B3F8-1BC6FABFD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9E62C-F40B-224F-AD2D-FAA31A65EE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1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4C340-12E7-D04B-B3F8-1BC6FABFD7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9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DA26-68BC-D74E-966E-E8774ECFC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F2D1E-C35B-6C4C-9ED6-FF214A8CA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70A39-AE7D-1941-B777-C001DD25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72E-BE84-9140-A1CC-EADF0EAF0305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0DCA4-EC3C-5D43-8BD0-28AE57CD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96850-5811-A04C-84BF-9F5CA87F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FDA-37C7-9441-9EF9-1F3EA85A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6274-B68E-8C4F-9A7C-30F01C4B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94B34-171D-9144-9D67-C12CE71CF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7B366-F5F5-354C-A0B4-D8BA362E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72E-BE84-9140-A1CC-EADF0EAF0305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437C9-F6D9-6141-BD4F-076755D6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B684F-75B8-C04C-B351-8141BD57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FDA-37C7-9441-9EF9-1F3EA85A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7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930FA-94C7-8544-96F5-F093B0C63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EFD37-B1C7-604E-BEAE-F542D9A55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5046-5B78-144D-A993-1D0D9DE4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72E-BE84-9140-A1CC-EADF0EAF0305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27C77-504D-AC45-B392-F1F9E4A7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1FD14-7E29-C64B-93A2-EAA6D948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FDA-37C7-9441-9EF9-1F3EA85A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8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EF5E6-7067-5D4B-AE4E-A9DDD8DA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3215F-812D-4C40-87C3-78C499BF6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E97CD-DBD9-6C48-971A-D92059DD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72E-BE84-9140-A1CC-EADF0EAF0305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5BE6F-F05B-4B4E-9AA0-2936E35B5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87D00-B609-E341-9621-2F46BF11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FDA-37C7-9441-9EF9-1F3EA85A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8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81A3-BCDF-F947-B7A3-84F1C7327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DA456-7C0A-F84B-995B-BC78B5992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51E0B-2C2B-9B48-8D16-4CF4BFC1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72E-BE84-9140-A1CC-EADF0EAF0305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6809E-9070-AF46-B300-806BDA32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582B7-9E8C-B94F-922E-2617194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FDA-37C7-9441-9EF9-1F3EA85A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1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2157-E66E-0A4A-9663-2DCC2A89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FB271-6695-EF41-84B2-11A5D18C2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11A13-4692-DF4C-BFD0-601D724AC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8B1F7-03B5-EE4B-8AF1-60EAB1BD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72E-BE84-9140-A1CC-EADF0EAF0305}" type="datetimeFigureOut">
              <a:rPr lang="en-US" smtClean="0"/>
              <a:t>1/7/19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26FFE-F89F-574E-9BA8-191BAF03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26647-E7D3-5A49-AD27-B021201D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FDA-37C7-9441-9EF9-1F3EA85A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2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F6C1-E270-554F-80CD-29074F46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70A60-7C8D-C549-8CFD-E3CA19B90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23A2F-FD97-FB43-AFFA-F56912AC0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574D0-EF7F-DF42-9D0F-31383FB09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30B96-D397-9149-8424-B702B85A9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2CBB37-C388-6740-880B-5FBBB117E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72E-BE84-9140-A1CC-EADF0EAF0305}" type="datetimeFigureOut">
              <a:rPr lang="en-US" smtClean="0"/>
              <a:t>1/7/19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9B42E-6C0F-CC4D-9530-5CC811BE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333621-8278-454A-9AD8-31D1CEC2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FDA-37C7-9441-9EF9-1F3EA85A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7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D9E0-CBA0-2940-9543-7CBF00F4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E736A-CFF4-3341-9403-C0A4DA0C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72E-BE84-9140-A1CC-EADF0EAF0305}" type="datetimeFigureOut">
              <a:rPr lang="en-US" smtClean="0"/>
              <a:t>1/7/19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79B50-F9B1-CC47-BDA9-B36F04D3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EE4D6-AA51-FF4F-8314-BD29F1B0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FDA-37C7-9441-9EF9-1F3EA85A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108C-98E9-A34B-8F52-10AF17CF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72E-BE84-9140-A1CC-EADF0EAF0305}" type="datetimeFigureOut">
              <a:rPr lang="en-US" smtClean="0"/>
              <a:t>1/7/19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E440E2-99B3-2248-94D1-2CF7FF16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68E3F-F6E9-3C4C-B6B3-F5AD84B6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FDA-37C7-9441-9EF9-1F3EA85A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3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7164-DD93-084C-B0AC-8189AAF72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4A396-48B6-1E4F-A498-AE35CB419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5241C-3993-CD40-9554-9C7169B58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12C75-1851-5446-84E5-45396008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72E-BE84-9140-A1CC-EADF0EAF0305}" type="datetimeFigureOut">
              <a:rPr lang="en-US" smtClean="0"/>
              <a:t>1/7/19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2ABB4-67CC-3649-A0A7-7B8FDDA8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CCBE2-E713-AC42-AA22-CAE34A07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FDA-37C7-9441-9EF9-1F3EA85A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2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A1364-BC1B-E845-8890-E726DE45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5BF017-E95F-AC42-A5A1-600FC567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D16E1-D8CC-0242-AC10-D0CEBF7C7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11859-B73C-DF46-95EE-69307F3FA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172E-BE84-9140-A1CC-EADF0EAF0305}" type="datetimeFigureOut">
              <a:rPr lang="en-US" smtClean="0"/>
              <a:t>1/7/19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D7AA2-58E3-934F-91BF-00F770E2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EF926-C3E7-9C4E-8200-19C03796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5FDA-37C7-9441-9EF9-1F3EA85A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E8B8A4-8283-494B-B447-F7F0D5DC5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857CD-280B-3943-828A-59DF0F54E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9B98-9B53-8F40-BE2D-D66E3F1C1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4172E-BE84-9140-A1CC-EADF0EAF0305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DAD46-2FBF-8E40-BD01-B8D29C59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02409-3B2F-F34E-B13D-062E3A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F5FDA-37C7-9441-9EF9-1F3EA85A5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8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37B47B-72AA-4D41-AEC7-84E05DE604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A33C9E-BC64-024B-AD11-B97180D96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53841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All washed up?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The effect of floods on cutthroat trout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411CB-FFC0-A543-9FD8-EC2224BE0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22563"/>
            <a:ext cx="12192000" cy="16557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Featured scientists: Ivan Arismendi and Stan Gregory from Oregon State University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Written by: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Leilagh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320C2-1359-9E49-9528-6E1D7B4FE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4035425"/>
            <a:ext cx="7112000" cy="194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A6B0-FEBD-C749-A2A0-57147D75A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0" y="111125"/>
            <a:ext cx="1451548" cy="14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2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33CE29-9C8A-9241-99B6-7CF316340B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3056" r="18302" b="18183"/>
          <a:stretch/>
        </p:blipFill>
        <p:spPr bwMode="auto">
          <a:xfrm>
            <a:off x="0" y="0"/>
            <a:ext cx="9817151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88E13C-9FD6-9C49-95F1-769D32EBFCDB}"/>
              </a:ext>
            </a:extLst>
          </p:cNvPr>
          <p:cNvSpPr txBox="1"/>
          <p:nvPr/>
        </p:nvSpPr>
        <p:spPr>
          <a:xfrm>
            <a:off x="9817150" y="0"/>
            <a:ext cx="237484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Figure 1:  A cutthroat trout. It is momentarily unhappy, because it is not in its natural, cold Pacific Northwest stream habitat.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5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26F9D5-86EF-1144-8116-A03D8C665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058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D72E4D-5DE9-4D46-828D-E083E17CD2D2}"/>
              </a:ext>
            </a:extLst>
          </p:cNvPr>
          <p:cNvSpPr txBox="1"/>
          <p:nvPr/>
        </p:nvSpPr>
        <p:spPr>
          <a:xfrm>
            <a:off x="10290581" y="0"/>
            <a:ext cx="190141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Figure 2. Mack Creek.  This healthy stream is located within the old growth forests of the Andrews.  It has a diversity of habitats because of its various rocks and wood.  This creates refugia for juvenile trout.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1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502B9F-3E2D-6440-868D-AF2D2D3B6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13" y="-1"/>
            <a:ext cx="4591987" cy="68879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2DDD58-2429-0F4C-9BCF-67F99C26AB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6"/>
          <a:stretch/>
        </p:blipFill>
        <p:spPr bwMode="auto">
          <a:xfrm>
            <a:off x="515798" y="136185"/>
            <a:ext cx="6364687" cy="5485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24DB9F-B5AE-E247-9372-6008C19CB9CD}"/>
              </a:ext>
            </a:extLst>
          </p:cNvPr>
          <p:cNvSpPr txBox="1"/>
          <p:nvPr/>
        </p:nvSpPr>
        <p:spPr>
          <a:xfrm>
            <a:off x="122986" y="5750004"/>
            <a:ext cx="7345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Figures 3 &amp; 4. Researchers Ivan Arismendi and Stan Gregory preparing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electrofish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cutthroat trout.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108</Words>
  <Application>Microsoft Macintosh PowerPoint</Application>
  <PresentationFormat>Widescreen</PresentationFormat>
  <Paragraphs>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All washed up?  The effect of floods on cutthroat trout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Schultheis</dc:creator>
  <cp:lastModifiedBy>Liz Schultheis</cp:lastModifiedBy>
  <cp:revision>7</cp:revision>
  <dcterms:created xsi:type="dcterms:W3CDTF">2019-01-07T19:04:43Z</dcterms:created>
  <dcterms:modified xsi:type="dcterms:W3CDTF">2019-01-07T19:14:29Z</dcterms:modified>
</cp:coreProperties>
</file>