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7803"/>
  </p:normalViewPr>
  <p:slideViewPr>
    <p:cSldViewPr snapToGrid="0" snapToObjects="1">
      <p:cViewPr varScale="1">
        <p:scale>
          <a:sx n="79" d="100"/>
          <a:sy n="79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7307-3B55-5C4F-AC56-A7AFDE13DAEE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74B74-9D36-9F45-8412-EA8530C1B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living organisms contain carbon, and when plants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photosynthesize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must begin with carbon. Their leaves take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air and turn it into other forms of carbon they can use: sugars for food and other compounds to make their stems, roots, and leaves. Some of that carbon gets used up rapidly and is returned to the air as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is a process called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Some carbon that isn’t respired ends up stored in the tree’s trunk, roots, leaves and branches and stays there for a long time, keeping that carbon out of the air. This helps reduce the amount of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trapping heat closer to earth. When trees drop branches or die, the carbon that has been stored in their wood breaks down. During this process, which is called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some of that stored carbon returns to the air as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rest of the carbon builds up on the forest floor, and over time it becomes soil. Once carbon is in soil, it is stored for a long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think of forests as a balancing act between carbon building up in trees and soil, and carbon released to the air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respiration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forest is building up more carbon than it is releasing, we call that area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sink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on the whole, more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“sinking” into the forest and staying there. When more carbon is moving down and being taken out of the air and stored in plants and soils, the forest is a carbon sink, and NEE is a negative number. This happens when the sun is shining in the summer time and plants are photosynthesizing.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more carbon is being released by the forest through decomposition and respiration, that area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source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because the forest is adding carbon back into the atmosphere. When decomposition and respiration are greater than photosynthesis and more carbon is moving up into the atmosphere, the forest is a carbon source and NEE is a positive number. This happens at night and during the winter when photosynthesis stops.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works at the Harvard Forest in central Massachusetts, a Long-Term Ecological Research site that specializes in setting up big experiments to learn how the environment works. Bill and his team of scientists realized they could measure the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coming into and out of an entire forest by building an “eddy flux tower”.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metal towers stand taller than the forest trees around them, and use sensors to measure the speed, direction, and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concentration of each puff of air that passes by (an air puff is also called an “eddy”). By comparing the CO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eddies moving up into the atmosphere from the forest, to the ones moving down into the forest from the atmosphere, Bill can calculate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Ecosystem Exchange (or NEE for short)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74B74-9D36-9F45-8412-EA8530C1B9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EB65-4883-F14C-BF5C-6BB652631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34244-022F-7F4E-B798-ED45F8C73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5EFE-ADD7-4A4F-B0A9-5C4A0659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FBA6-5DC6-EE45-AE62-8C03AA1F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5717-0018-0B4D-B7C8-2247A5A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F728-C3EB-DA4C-9995-566213E9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72506-BA40-1D40-A402-08D147F8B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BDDE7-99D5-204C-9FEE-E5CF5193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A43E6-29AA-FE44-97BD-716AADBC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251BB-3D14-2B48-BB51-4D285187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A9196-3F68-B747-BB0F-197178CB8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BB74C-8C51-2941-9DA2-B8814F55D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5D798-632A-DC4F-9C5C-6381A28A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5CA3-E8B8-3742-9D20-5C90C77D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CEB5-B92A-8641-A548-4B8896CE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D599-C0B1-2849-93DD-C1607E7D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DAA6-7356-B14E-A904-0B9506623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33FD0-F6C9-DC46-BE9A-8EB4CA5B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EE3D1-F9E4-6F44-B55B-7AEADDF6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1472-296E-154E-A141-AA8FFBA3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BE15-BF40-534C-B390-1154986E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4A0C-2F13-484B-9F14-63172BAB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7B5C1-AF4B-3946-B78D-E814B0A9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22D9-6EA6-B440-9CE9-36927FE4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E924-F699-0F4D-9EC8-795D8D38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A16C-ECA5-554C-8167-2272F604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217D-A770-084E-8EEA-33CA3A8C9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8A00E-6996-4E41-8D03-BE03C3B4D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47778-4A4D-5D4C-8110-7A5033E2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11A6C-D4E8-0A4D-97E1-52D156F7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BD8E2-5476-0142-85B9-1C8376B4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369A-D0B3-D142-9BBD-71D50DEA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32762-77B6-A145-B27E-B7DDA80C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CFFE4-0C84-B448-8CDF-0E799BC29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79FC9-5B40-A841-B182-7EB987F4B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DA0B9-B8AD-A743-A588-D3AFC066F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73256-17D7-F84B-B1EF-773644A4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336EB7-A10C-EF4F-BD80-7DDF5F61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61946-ADD6-224D-94F8-D11C2C40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E90C-7CAF-B94E-8398-2A57AEA1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31642-9DAA-5543-B72E-E63C40A6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87045-ABDE-F448-A2A7-D69AD506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44D72-EDF3-0A48-80C9-EEA2BDA5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93B70-F063-F943-940E-535A95B4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62D69-98A9-EA40-A1B7-9F8B47FC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D0E0D-6717-AE44-A1E7-B4DD251D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E0F8-04FA-A94B-B6D1-A6051497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A409-0AED-334F-8A45-9E973FE5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2D31-F449-5C4E-8283-A469510AF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89FB5-7F92-BD47-866A-CDC825B5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B70BA-79E1-3947-AC63-276C0FEB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0F439-8269-414A-B2A0-F1178B1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41EC-4FF4-0743-B3A6-26D4E0E4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B4CB0-9F95-AB4B-B8B0-F68B3104E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FE9BD-401C-6E4A-BE70-181FF3A99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AF4B1-1528-B943-B2EC-781F768E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2164F-A006-5C44-99A0-AC0B7EE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877B-FADF-3440-9B4E-5835F815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DEB71-00CB-BA44-9A9E-212B5DBB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09F95-7D91-4C4C-A562-16EEAB8D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1881-A85B-6D47-B8D7-E19DF7703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B16A-5A88-F94C-AB73-FA56F04DAFA7}" type="datetimeFigureOut">
              <a:rPr lang="en-US" smtClean="0"/>
              <a:t>8/14/18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DDC79-12AF-1345-84A3-246459CD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66072-EE97-EA4F-B27D-752AB12D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3E411-4664-5242-ACA5-B210F52E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2115-0CF1-C045-BF8B-C5DB8B02D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Are forests helping in the fight against climate change?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81A27-9FA9-CF49-BDB4-06E565850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Featured scientist: Bill Munger from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8583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C064A-F316-1347-B83A-66886AB335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E9D38-3EBC-0C47-AAD0-1886F4593C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4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667DB-528F-FB4C-B0ED-CE68745E5C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EBD36-8231-624B-A7BB-FA715D8F9D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736CD-A466-9444-BED6-E5B6D1830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51809" cy="2173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EE0A-6BC5-3048-BB7E-C4EBA657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20" y="0"/>
            <a:ext cx="44364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CC5564-1722-5244-8C02-98DCD6ED0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921" y="0"/>
            <a:ext cx="457407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7079C-EB42-5E4C-BC7A-49883C0C7691}"/>
              </a:ext>
            </a:extLst>
          </p:cNvPr>
          <p:cNvSpPr/>
          <p:nvPr/>
        </p:nvSpPr>
        <p:spPr>
          <a:xfrm>
            <a:off x="134911" y="2349151"/>
            <a:ext cx="27922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Pictures (left to right): </a:t>
            </a:r>
          </a:p>
          <a:p>
            <a:endParaRPr lang="en-US" sz="2000" i="1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Bill Munger </a:t>
            </a:r>
            <a:endParaRPr lang="en-US" sz="2000" i="1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US" sz="2000" i="1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photo credit </a:t>
            </a:r>
            <a:r>
              <a:rPr lang="en-US" sz="2000" i="1" dirty="0" err="1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Jialin</a:t>
            </a:r>
            <a:r>
              <a:rPr lang="en-US" sz="2000" i="1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Liu</a:t>
            </a:r>
            <a:endParaRPr lang="en-US" sz="2000" i="1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Bill setting up the eddy flux tower in 1989 </a:t>
            </a:r>
          </a:p>
          <a:p>
            <a:r>
              <a:rPr lang="en-US" sz="2000" i="1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courtesy of Bill Munger</a:t>
            </a:r>
          </a:p>
          <a:p>
            <a:endParaRPr lang="en-US" sz="2000" dirty="0">
              <a:solidFill>
                <a:srgbClr val="000000"/>
              </a:solidFill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Eddy flux tower today in 2018</a:t>
            </a:r>
          </a:p>
          <a:p>
            <a:r>
              <a:rPr lang="en-US" sz="2000" i="1" dirty="0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credit Rick </a:t>
            </a:r>
            <a:r>
              <a:rPr lang="en-US" sz="2000" i="1" dirty="0" err="1">
                <a:solidFill>
                  <a:srgbClr val="000000"/>
                </a:solidFill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Wehr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132C8-E3B0-364B-97F4-D472CC671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24268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DD9813-B037-0B4A-AA00-60FCE00B78EB}"/>
              </a:ext>
            </a:extLst>
          </p:cNvPr>
          <p:cNvSpPr/>
          <p:nvPr/>
        </p:nvSpPr>
        <p:spPr>
          <a:xfrm>
            <a:off x="10242680" y="74950"/>
            <a:ext cx="19493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 view of the eddy flux tower at the Harvard Forest. In addition to the sensors measuring CO</a:t>
            </a:r>
            <a:r>
              <a:rPr lang="en-US" sz="2000" baseline="-25000" dirty="0">
                <a:solidFill>
                  <a:srgbClr val="222222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222222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and wind speed and direction, the tower has instruments that measure temperature, humidity, light, other greenhouse gases, plus cameras to take photographs of the tree canopy. </a:t>
            </a:r>
          </a:p>
          <a:p>
            <a:endParaRPr lang="en-US" i="1" dirty="0">
              <a:solidFill>
                <a:srgbClr val="222222"/>
              </a:solidFill>
              <a:latin typeface="Times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222222"/>
                </a:solidFill>
                <a:latin typeface="Times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Photo credit: David Foster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3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C5D7-3ED9-054A-A180-369E8E9C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43"/>
            <a:ext cx="12192000" cy="564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" pitchFamily="2" charset="0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9CBD-B0A4-2D47-99DF-0FA92BE6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854439"/>
            <a:ext cx="11692328" cy="58161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 Greenhouse gas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a gas that absorbs infrared radiation, trapping heat near the surface of the earth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Photosynthesis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a process where plants use sunlight to synthesize foods from carbon dioxide and water, which generates oxygen as a byproduct:	6CO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+ 6H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O + light energy = C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6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H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6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+ 6O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endParaRPr lang="en-US" sz="1800" dirty="0">
              <a:latin typeface="Time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Respiration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a process involving the production of energy from sugars, typically with the intake of oxygen and the release of carbon dioxide: 		C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6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H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12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6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+ 6O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= 6CO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+ 6H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O + energy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Decomposition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the general process by which organic (carbon-based) substances, such as dead tissues or organisms, are broken down into simpler pieces. The byproduct of this process is 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endParaRPr lang="en-US" sz="1800" dirty="0">
              <a:latin typeface="Times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Eddy flux tower: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a tower used to measure the net carbon balance of an ecosystem. Also referred to as eddy covariance or eddy correlation, it uses wind speed, wind direction and 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concentrations to measure the NEE over a given area. The area measured depends on the height of the tower and the direction and speed of the wind.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Net Ecosystem Exchange (NEE):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the net carbon balance of an ecosystem, often measured using eddy flux techniques. Note that natural systems will have both negative (sink) and positive (source) components: the NEE is the total </a:t>
            </a:r>
            <a:r>
              <a:rPr lang="en-US" sz="1800" i="1" dirty="0">
                <a:latin typeface="Times" pitchFamily="2" charset="0"/>
                <a:cs typeface="Arial" panose="020B0604020202020204" pitchFamily="34" charset="0"/>
              </a:rPr>
              <a:t>net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exchange once these are added up.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Carbon sink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an area or ecosystem that removes more 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from the atmosphere than it contributes. The opposite of a carbon source- these areas have a negative NEE.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latin typeface="Times" pitchFamily="2" charset="0"/>
                <a:cs typeface="Arial" panose="020B0604020202020204" pitchFamily="34" charset="0"/>
              </a:rPr>
              <a:t>Carbon source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: an area or ecosystem that removes less CO</a:t>
            </a:r>
            <a:r>
              <a:rPr lang="en-US" sz="1800" baseline="-25000" dirty="0">
                <a:latin typeface="Times" pitchFamily="2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Times" pitchFamily="2" charset="0"/>
                <a:cs typeface="Arial" panose="020B0604020202020204" pitchFamily="34" charset="0"/>
              </a:rPr>
              <a:t> from the atmosphere than it contributes. The opposite of a carbon sink- these areas have a positive NEE.</a:t>
            </a:r>
          </a:p>
        </p:txBody>
      </p:sp>
    </p:spTree>
    <p:extLst>
      <p:ext uri="{BB962C8B-B14F-4D97-AF65-F5344CB8AC3E}">
        <p14:creationId xmlns:p14="http://schemas.microsoft.com/office/powerpoint/2010/main" val="289896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668</Words>
  <Application>Microsoft Macintosh PowerPoint</Application>
  <PresentationFormat>Widescreen</PresentationFormat>
  <Paragraphs>37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Helvetica</vt:lpstr>
      <vt:lpstr>Times</vt:lpstr>
      <vt:lpstr>Times New Roman</vt:lpstr>
      <vt:lpstr>Office Theme</vt:lpstr>
      <vt:lpstr>Are forests helping in the fight against climate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forests helping in the fight against climate change?</dc:title>
  <dc:creator>Liz Schultheis</dc:creator>
  <cp:lastModifiedBy>Liz Schultheis</cp:lastModifiedBy>
  <cp:revision>20</cp:revision>
  <dcterms:created xsi:type="dcterms:W3CDTF">2018-07-24T19:15:10Z</dcterms:created>
  <dcterms:modified xsi:type="dcterms:W3CDTF">2018-08-14T18:39:38Z</dcterms:modified>
</cp:coreProperties>
</file>