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46"/>
  </p:notesMasterIdLst>
  <p:sldIdLst>
    <p:sldId id="256" r:id="rId2"/>
    <p:sldId id="259" r:id="rId3"/>
    <p:sldId id="268" r:id="rId4"/>
    <p:sldId id="292" r:id="rId5"/>
    <p:sldId id="308" r:id="rId6"/>
    <p:sldId id="283" r:id="rId7"/>
    <p:sldId id="272" r:id="rId8"/>
    <p:sldId id="277" r:id="rId9"/>
    <p:sldId id="282" r:id="rId10"/>
    <p:sldId id="280" r:id="rId11"/>
    <p:sldId id="285" r:id="rId12"/>
    <p:sldId id="261" r:id="rId13"/>
    <p:sldId id="263" r:id="rId14"/>
    <p:sldId id="271" r:id="rId15"/>
    <p:sldId id="270" r:id="rId16"/>
    <p:sldId id="264" r:id="rId17"/>
    <p:sldId id="284" r:id="rId18"/>
    <p:sldId id="265" r:id="rId19"/>
    <p:sldId id="266" r:id="rId20"/>
    <p:sldId id="269" r:id="rId21"/>
    <p:sldId id="267" r:id="rId22"/>
    <p:sldId id="273" r:id="rId23"/>
    <p:sldId id="287" r:id="rId24"/>
    <p:sldId id="288" r:id="rId25"/>
    <p:sldId id="289" r:id="rId26"/>
    <p:sldId id="290" r:id="rId27"/>
    <p:sldId id="291" r:id="rId28"/>
    <p:sldId id="305" r:id="rId29"/>
    <p:sldId id="303" r:id="rId30"/>
    <p:sldId id="304" r:id="rId31"/>
    <p:sldId id="309" r:id="rId32"/>
    <p:sldId id="311" r:id="rId33"/>
    <p:sldId id="310" r:id="rId34"/>
    <p:sldId id="306" r:id="rId35"/>
    <p:sldId id="312" r:id="rId36"/>
    <p:sldId id="300" r:id="rId37"/>
    <p:sldId id="294" r:id="rId38"/>
    <p:sldId id="295" r:id="rId39"/>
    <p:sldId id="296" r:id="rId40"/>
    <p:sldId id="313" r:id="rId41"/>
    <p:sldId id="299" r:id="rId42"/>
    <p:sldId id="314" r:id="rId43"/>
    <p:sldId id="315" r:id="rId44"/>
    <p:sldId id="293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pos="3120" userDrawn="1">
          <p15:clr>
            <a:srgbClr val="A4A3A4"/>
          </p15:clr>
        </p15:guide>
        <p15:guide id="4" pos="3648" userDrawn="1">
          <p15:clr>
            <a:srgbClr val="A4A3A4"/>
          </p15:clr>
        </p15:guide>
        <p15:guide id="5" pos="4200" userDrawn="1">
          <p15:clr>
            <a:srgbClr val="A4A3A4"/>
          </p15:clr>
        </p15:guide>
        <p15:guide id="6" pos="47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292"/>
    <a:srgbClr val="FF9300"/>
    <a:srgbClr val="BE31D4"/>
    <a:srgbClr val="FF7C6F"/>
    <a:srgbClr val="70A2FF"/>
    <a:srgbClr val="941100"/>
    <a:srgbClr val="FFFD78"/>
    <a:srgbClr val="FFD579"/>
    <a:srgbClr val="99B5FD"/>
    <a:srgbClr val="8AB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76"/>
    <p:restoredTop sz="94712"/>
  </p:normalViewPr>
  <p:slideViewPr>
    <p:cSldViewPr snapToGrid="0" snapToObjects="1" showGuides="1">
      <p:cViewPr>
        <p:scale>
          <a:sx n="230" d="100"/>
          <a:sy n="230" d="100"/>
        </p:scale>
        <p:origin x="-2712" y="-3376"/>
      </p:cViewPr>
      <p:guideLst>
        <p:guide orient="horz" pos="1416"/>
        <p:guide pos="2160"/>
        <p:guide pos="3120"/>
        <p:guide pos="3648"/>
        <p:guide pos="4200"/>
        <p:guide pos="47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90E76-865B-0945-936F-AB57CDCC846A}" type="datetimeFigureOut">
              <a:t>11/9/17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49369-C8B5-204A-99DB-4584B1ED478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8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2EF2B35-2A74-694A-A349-000668F3AB4A}" type="slidenum">
              <a:rPr lang="en-US" altLang="en-US" sz="1200" b="0"/>
              <a:pPr/>
              <a:t>7</a:t>
            </a:fld>
            <a:endParaRPr lang="en-US" altLang="en-US" sz="1200" b="0"/>
          </a:p>
        </p:txBody>
      </p:sp>
      <p:sp>
        <p:nvSpPr>
          <p:cNvPr id="9830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6955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BCA5C8-0377-8D4E-B8AF-0326D1723412}" type="slidenum">
              <a:rPr lang="en-US" altLang="en-US" sz="1200" b="0"/>
              <a:pPr/>
              <a:t>18</a:t>
            </a:fld>
            <a:endParaRPr lang="en-US" altLang="en-US" sz="1200" b="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1275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FD1491A-0C99-454F-B6E2-DE3A3F753EFA}" type="slidenum">
              <a:rPr lang="en-US" altLang="en-US" sz="1200" b="0"/>
              <a:pPr/>
              <a:t>19</a:t>
            </a:fld>
            <a:endParaRPr lang="en-US" altLang="en-US" sz="1200" b="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8147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FD1491A-0C99-454F-B6E2-DE3A3F753EFA}" type="slidenum">
              <a:rPr lang="en-US" altLang="en-US" sz="1200" b="0"/>
              <a:pPr/>
              <a:t>20</a:t>
            </a:fld>
            <a:endParaRPr lang="en-US" altLang="en-US" sz="1200" b="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6527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5E9FEDC-5BEF-0C49-8765-D9D2703F2DF7}" type="slidenum">
              <a:rPr lang="en-US" altLang="en-US" sz="1200" b="0"/>
              <a:pPr/>
              <a:t>21</a:t>
            </a:fld>
            <a:endParaRPr lang="en-US" altLang="en-US" sz="1200" b="0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0678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979E8D3-6515-6C46-9873-F2F0DAEA2EF1}" type="slidenum">
              <a:rPr lang="en-US" altLang="en-US" sz="1200" b="0"/>
              <a:pPr/>
              <a:t>24</a:t>
            </a:fld>
            <a:endParaRPr lang="en-US" altLang="en-US" sz="1200" b="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7731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51BBAB8-09A8-4249-A3B5-845287A66DE9}" type="slidenum">
              <a:rPr lang="en-US" altLang="en-US" sz="1200" b="0"/>
              <a:pPr/>
              <a:t>25</a:t>
            </a:fld>
            <a:endParaRPr lang="en-US" altLang="en-US" sz="1200" b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9948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2BA861D-3846-544D-B218-86B29100E026}" type="slidenum">
              <a:rPr lang="en-US" altLang="en-US" sz="1200" b="0"/>
              <a:pPr/>
              <a:t>26</a:t>
            </a:fld>
            <a:endParaRPr lang="en-US" altLang="en-US" sz="1200" b="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1046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3B524-D286-4447-B781-124ABA1D1AB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57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2EF2B35-2A74-694A-A349-000668F3AB4A}" type="slidenum">
              <a:rPr lang="en-US" altLang="en-US" sz="1200" b="0"/>
              <a:pPr/>
              <a:t>8</a:t>
            </a:fld>
            <a:endParaRPr lang="en-US" altLang="en-US" sz="1200" b="0"/>
          </a:p>
        </p:txBody>
      </p:sp>
      <p:sp>
        <p:nvSpPr>
          <p:cNvPr id="9830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7538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2EF2B35-2A74-694A-A349-000668F3AB4A}" type="slidenum">
              <a:rPr lang="en-US" altLang="en-US" sz="1200" b="0"/>
              <a:pPr/>
              <a:t>9</a:t>
            </a:fld>
            <a:endParaRPr lang="en-US" altLang="en-US" sz="1200" b="0"/>
          </a:p>
        </p:txBody>
      </p:sp>
      <p:sp>
        <p:nvSpPr>
          <p:cNvPr id="9830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9038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7E31E73-D4E3-0340-9505-BF65C795873A}" type="slidenum">
              <a:rPr lang="en-US" altLang="en-US" sz="1200" b="0"/>
              <a:pPr/>
              <a:t>11</a:t>
            </a:fld>
            <a:endParaRPr lang="en-US" altLang="en-US" sz="1200" b="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468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2EF2B35-2A74-694A-A349-000668F3AB4A}" type="slidenum">
              <a:rPr lang="en-US" altLang="en-US" sz="1200" b="0"/>
              <a:pPr/>
              <a:t>12</a:t>
            </a:fld>
            <a:endParaRPr lang="en-US" altLang="en-US" sz="1200" b="0"/>
          </a:p>
        </p:txBody>
      </p:sp>
      <p:sp>
        <p:nvSpPr>
          <p:cNvPr id="9830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788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C0CCB5E-5D4C-8542-BB0E-9C7E763B3352}" type="slidenum">
              <a:rPr lang="en-US" altLang="en-US" sz="1200" b="0"/>
              <a:pPr/>
              <a:t>13</a:t>
            </a:fld>
            <a:endParaRPr lang="en-US" altLang="en-US" sz="1200" b="0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739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18A55AA-9C8E-AA49-9860-EF88CC1C92D5}" type="slidenum">
              <a:rPr lang="en-US" altLang="en-US" sz="1200" b="0"/>
              <a:pPr/>
              <a:t>15</a:t>
            </a:fld>
            <a:endParaRPr lang="en-US" altLang="en-US" sz="1200" b="0"/>
          </a:p>
        </p:txBody>
      </p:sp>
      <p:sp>
        <p:nvSpPr>
          <p:cNvPr id="10854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6604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F831395-9B64-9748-81D7-FA027BD23E05}" type="slidenum">
              <a:rPr lang="en-US" altLang="en-US" sz="1200" b="0"/>
              <a:pPr/>
              <a:t>16</a:t>
            </a:fld>
            <a:endParaRPr lang="en-US" altLang="en-US" sz="1200" b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0361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5A55C4-3E1E-0D4A-8E76-EA5CC182164A}" type="slidenum">
              <a:rPr lang="en-US"/>
              <a:pPr/>
              <a:t>17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3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C12A-2B89-C04A-9FB2-A6638EEF6E30}" type="datetimeFigureOut">
              <a:rPr lang="en-US" smtClean="0"/>
              <a:t>11/9/17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3AB8A-DC37-2D47-A12B-093FED2FF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05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C12A-2B89-C04A-9FB2-A6638EEF6E30}" type="datetimeFigureOut">
              <a:rPr lang="en-US" smtClean="0"/>
              <a:t>11/9/17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3AB8A-DC37-2D47-A12B-093FED2FF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4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C12A-2B89-C04A-9FB2-A6638EEF6E30}" type="datetimeFigureOut">
              <a:rPr lang="en-US" smtClean="0"/>
              <a:t>11/9/17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3AB8A-DC37-2D47-A12B-093FED2FF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65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C12A-2B89-C04A-9FB2-A6638EEF6E30}" type="datetimeFigureOut">
              <a:rPr lang="en-US" smtClean="0"/>
              <a:t>11/9/17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3AB8A-DC37-2D47-A12B-093FED2FF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2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C12A-2B89-C04A-9FB2-A6638EEF6E30}" type="datetimeFigureOut">
              <a:rPr lang="en-US" smtClean="0"/>
              <a:t>11/9/17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3AB8A-DC37-2D47-A12B-093FED2FF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21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C12A-2B89-C04A-9FB2-A6638EEF6E30}" type="datetimeFigureOut">
              <a:rPr lang="en-US" smtClean="0"/>
              <a:t>11/9/17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3AB8A-DC37-2D47-A12B-093FED2FF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3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C12A-2B89-C04A-9FB2-A6638EEF6E30}" type="datetimeFigureOut">
              <a:rPr lang="en-US" smtClean="0"/>
              <a:t>11/9/17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3AB8A-DC37-2D47-A12B-093FED2FF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67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C12A-2B89-C04A-9FB2-A6638EEF6E30}" type="datetimeFigureOut">
              <a:rPr lang="en-US" smtClean="0"/>
              <a:t>11/9/17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3AB8A-DC37-2D47-A12B-093FED2FF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6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C12A-2B89-C04A-9FB2-A6638EEF6E30}" type="datetimeFigureOut">
              <a:rPr lang="en-US" smtClean="0"/>
              <a:t>11/9/17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3AB8A-DC37-2D47-A12B-093FED2FF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3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C12A-2B89-C04A-9FB2-A6638EEF6E30}" type="datetimeFigureOut">
              <a:rPr lang="en-US" smtClean="0"/>
              <a:t>11/9/17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3AB8A-DC37-2D47-A12B-093FED2FF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3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C12A-2B89-C04A-9FB2-A6638EEF6E30}" type="datetimeFigureOut">
              <a:rPr lang="en-US" smtClean="0"/>
              <a:t>11/9/17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3AB8A-DC37-2D47-A12B-093FED2FF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08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5C12A-2B89-C04A-9FB2-A6638EEF6E30}" type="datetimeFigureOut">
              <a:rPr lang="en-US" smtClean="0"/>
              <a:t>11/9/17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3AB8A-DC37-2D47-A12B-093FED2FF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0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7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2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52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52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image" Target="../media/image69.jpeg"/><Relationship Id="rId8" Type="http://schemas.openxmlformats.org/officeDocument/2006/relationships/image" Target="../media/image70.jpeg"/><Relationship Id="rId9" Type="http://schemas.openxmlformats.org/officeDocument/2006/relationships/image" Target="../media/image71.jpeg"/><Relationship Id="rId10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7" Type="http://schemas.openxmlformats.org/officeDocument/2006/relationships/image" Target="../media/image86.jpeg"/><Relationship Id="rId8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jpeg"/><Relationship Id="rId5" Type="http://schemas.openxmlformats.org/officeDocument/2006/relationships/image" Target="../media/image93.jpeg"/><Relationship Id="rId6" Type="http://schemas.openxmlformats.org/officeDocument/2006/relationships/image" Target="../media/image94.jpeg"/><Relationship Id="rId7" Type="http://schemas.openxmlformats.org/officeDocument/2006/relationships/image" Target="../media/image95.jpeg"/><Relationship Id="rId8" Type="http://schemas.openxmlformats.org/officeDocument/2006/relationships/image" Target="../media/image96.jpeg"/><Relationship Id="rId9" Type="http://schemas.openxmlformats.org/officeDocument/2006/relationships/image" Target="../media/image9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6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7" Type="http://schemas.openxmlformats.org/officeDocument/2006/relationships/image" Target="../media/image86.jpeg"/><Relationship Id="rId8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5" Type="http://schemas.openxmlformats.org/officeDocument/2006/relationships/image" Target="../media/image104.jpe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4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Relationship Id="rId3" Type="http://schemas.openxmlformats.org/officeDocument/2006/relationships/image" Target="../media/image11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g"/><Relationship Id="rId3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g"/><Relationship Id="rId3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16.png"/><Relationship Id="rId5" Type="http://schemas.openxmlformats.org/officeDocument/2006/relationships/image" Target="../media/image117.jpeg"/><Relationship Id="rId6" Type="http://schemas.openxmlformats.org/officeDocument/2006/relationships/image" Target="../media/image118.jpeg"/><Relationship Id="rId7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5" Type="http://schemas.openxmlformats.org/officeDocument/2006/relationships/image" Target="../media/image123.jpeg"/><Relationship Id="rId6" Type="http://schemas.openxmlformats.org/officeDocument/2006/relationships/image" Target="../media/image124.jpeg"/><Relationship Id="rId7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2.jpeg"/><Relationship Id="rId12" Type="http://schemas.openxmlformats.org/officeDocument/2006/relationships/image" Target="../media/image1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126.jpeg"/><Relationship Id="rId4" Type="http://schemas.openxmlformats.org/officeDocument/2006/relationships/image" Target="../media/image127.jpeg"/><Relationship Id="rId5" Type="http://schemas.openxmlformats.org/officeDocument/2006/relationships/image" Target="../media/image128.jpeg"/><Relationship Id="rId6" Type="http://schemas.openxmlformats.org/officeDocument/2006/relationships/image" Target="../media/image129.jpeg"/><Relationship Id="rId7" Type="http://schemas.openxmlformats.org/officeDocument/2006/relationships/image" Target="../media/image130.jpeg"/><Relationship Id="rId8" Type="http://schemas.openxmlformats.org/officeDocument/2006/relationships/image" Target="../media/image105.png"/><Relationship Id="rId9" Type="http://schemas.openxmlformats.org/officeDocument/2006/relationships/image" Target="../media/image131.jpeg"/><Relationship Id="rId10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jpeg"/><Relationship Id="rId1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hyperlink" Target="NULL" TargetMode="External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9" Type="http://schemas.openxmlformats.org/officeDocument/2006/relationships/image" Target="../media/image19.jpeg"/><Relationship Id="rId10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emale anol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8085" y="222248"/>
            <a:ext cx="8519582" cy="120032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Using islands as living laboratories to</a:t>
            </a:r>
          </a:p>
          <a:p>
            <a:pPr algn="ctr">
              <a:defRPr/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track natural selection in wild lizards</a:t>
            </a:r>
            <a:endParaRPr lang="en-US" sz="36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659553" y="5845858"/>
            <a:ext cx="3014380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Robert Cox</a:t>
            </a:r>
          </a:p>
          <a:p>
            <a:pPr algn="ctr">
              <a:defRPr/>
            </a:pPr>
            <a:r>
              <a:rPr lang="en-US" sz="2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University of Virginia</a:t>
            </a:r>
            <a:endParaRPr lang="en-US" sz="22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781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hamas pi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954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3364" y="218621"/>
            <a:ext cx="472665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7C6F"/>
                </a:solidFill>
              </a:rPr>
              <a:t>The Bahamas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7C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2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mark recapture histogram both island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5" y="1127125"/>
            <a:ext cx="5559425" cy="531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10"/>
          <p:cNvSpPr txBox="1">
            <a:spLocks noChangeArrowheads="1"/>
          </p:cNvSpPr>
          <p:nvPr/>
        </p:nvSpPr>
        <p:spPr bwMode="auto">
          <a:xfrm>
            <a:off x="6116204" y="6367463"/>
            <a:ext cx="2803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400" b="0">
                <a:solidFill>
                  <a:schemeClr val="bg1">
                    <a:lumMod val="65000"/>
                  </a:schemeClr>
                </a:solidFill>
              </a:rPr>
              <a:t>Cox &amp; Calsbeek (2010) </a:t>
            </a:r>
            <a:r>
              <a:rPr lang="en-US" altLang="en-US" sz="1400" b="0" i="1">
                <a:solidFill>
                  <a:schemeClr val="bg1">
                    <a:lumMod val="65000"/>
                  </a:schemeClr>
                </a:solidFill>
              </a:rPr>
              <a:t>Evolution</a:t>
            </a:r>
            <a:endParaRPr lang="en-US" altLang="en-US" b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Text Box 1027"/>
          <p:cNvSpPr txBox="1">
            <a:spLocks noChangeArrowheads="1"/>
          </p:cNvSpPr>
          <p:nvPr/>
        </p:nvSpPr>
        <p:spPr bwMode="auto">
          <a:xfrm>
            <a:off x="0" y="226000"/>
            <a:ext cx="91439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>
                <a:ln>
                  <a:solidFill>
                    <a:schemeClr val="tx1"/>
                  </a:solidFill>
                </a:ln>
                <a:solidFill>
                  <a:srgbClr val="FF7C6F"/>
                </a:solidFill>
              </a:rPr>
              <a:t>Visualizing natural selection on size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3850" y="1120775"/>
            <a:ext cx="5680138" cy="5375275"/>
            <a:chOff x="323850" y="1120775"/>
            <a:chExt cx="5680138" cy="5375275"/>
          </a:xfrm>
        </p:grpSpPr>
        <p:pic>
          <p:nvPicPr>
            <p:cNvPr id="50185" name="Picture 9" descr="selection on SVL both islands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120775"/>
              <a:ext cx="5533591" cy="537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833691" y="1139000"/>
              <a:ext cx="170297" cy="5316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P1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6453" y="1258125"/>
            <a:ext cx="2560227" cy="172246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17" name="Picture 16" descr="Reg Pt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09996" y="4025733"/>
            <a:ext cx="2566683" cy="1813605"/>
          </a:xfrm>
          <a:prstGeom prst="rect">
            <a:avLst/>
          </a:prstGeom>
          <a:solidFill>
            <a:srgbClr val="94BAF9"/>
          </a:solidFill>
          <a:ln w="12700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880473" y="3020795"/>
            <a:ext cx="12698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/>
              <a:t>May</a:t>
            </a:r>
          </a:p>
          <a:p>
            <a:pPr algn="ctr"/>
            <a:r>
              <a:rPr lang="en-US" sz="1400"/>
              <a:t>Capture</a:t>
            </a:r>
          </a:p>
          <a:p>
            <a:pPr algn="ctr"/>
            <a:r>
              <a:rPr lang="en-US" sz="1400"/>
              <a:t>Measure SVL</a:t>
            </a:r>
          </a:p>
          <a:p>
            <a:pPr algn="ctr"/>
            <a:r>
              <a:rPr lang="en-US" sz="1400"/>
              <a:t>ID, Release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45057" y="3013328"/>
            <a:ext cx="14766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/>
              <a:t>August</a:t>
            </a:r>
          </a:p>
          <a:p>
            <a:pPr algn="ctr"/>
            <a:r>
              <a:rPr lang="en-US" sz="1400"/>
              <a:t>Recapture, ID</a:t>
            </a:r>
          </a:p>
          <a:p>
            <a:pPr algn="ctr"/>
            <a:r>
              <a:rPr lang="en-US" sz="1400"/>
              <a:t>Measure natural</a:t>
            </a:r>
          </a:p>
          <a:p>
            <a:pPr algn="ctr"/>
            <a:r>
              <a:rPr lang="en-US" sz="1400"/>
              <a:t>selection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804560" y="3170712"/>
            <a:ext cx="103315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6231270" y="1584050"/>
            <a:ext cx="2212610" cy="4188536"/>
            <a:chOff x="6231270" y="1584050"/>
            <a:chExt cx="2212610" cy="4188536"/>
          </a:xfrm>
        </p:grpSpPr>
        <p:sp>
          <p:nvSpPr>
            <p:cNvPr id="9" name="Freeform 8"/>
            <p:cNvSpPr/>
            <p:nvPr/>
          </p:nvSpPr>
          <p:spPr>
            <a:xfrm>
              <a:off x="6231270" y="4096872"/>
              <a:ext cx="2212610" cy="1675714"/>
            </a:xfrm>
            <a:custGeom>
              <a:avLst/>
              <a:gdLst>
                <a:gd name="connsiteX0" fmla="*/ 228907 w 2212610"/>
                <a:gd name="connsiteY0" fmla="*/ 1650785 h 1675714"/>
                <a:gd name="connsiteX1" fmla="*/ 86403 w 2212610"/>
                <a:gd name="connsiteY1" fmla="*/ 1603284 h 1675714"/>
                <a:gd name="connsiteX2" fmla="*/ 3275 w 2212610"/>
                <a:gd name="connsiteY2" fmla="*/ 1448904 h 1675714"/>
                <a:gd name="connsiteX3" fmla="*/ 27026 w 2212610"/>
                <a:gd name="connsiteY3" fmla="*/ 1258899 h 1675714"/>
                <a:gd name="connsiteX4" fmla="*/ 122029 w 2212610"/>
                <a:gd name="connsiteY4" fmla="*/ 1057019 h 1675714"/>
                <a:gd name="connsiteX5" fmla="*/ 122029 w 2212610"/>
                <a:gd name="connsiteY5" fmla="*/ 890764 h 1675714"/>
                <a:gd name="connsiteX6" fmla="*/ 122029 w 2212610"/>
                <a:gd name="connsiteY6" fmla="*/ 665133 h 1675714"/>
                <a:gd name="connsiteX7" fmla="*/ 193281 w 2212610"/>
                <a:gd name="connsiteY7" fmla="*/ 427626 h 1675714"/>
                <a:gd name="connsiteX8" fmla="*/ 157655 w 2212610"/>
                <a:gd name="connsiteY8" fmla="*/ 237621 h 1675714"/>
                <a:gd name="connsiteX9" fmla="*/ 383286 w 2212610"/>
                <a:gd name="connsiteY9" fmla="*/ 118868 h 1675714"/>
                <a:gd name="connsiteX10" fmla="*/ 573291 w 2212610"/>
                <a:gd name="connsiteY10" fmla="*/ 95117 h 1675714"/>
                <a:gd name="connsiteX11" fmla="*/ 715795 w 2212610"/>
                <a:gd name="connsiteY11" fmla="*/ 154494 h 1675714"/>
                <a:gd name="connsiteX12" fmla="*/ 953301 w 2212610"/>
                <a:gd name="connsiteY12" fmla="*/ 47616 h 1675714"/>
                <a:gd name="connsiteX13" fmla="*/ 1083930 w 2212610"/>
                <a:gd name="connsiteY13" fmla="*/ 115 h 1675714"/>
                <a:gd name="connsiteX14" fmla="*/ 1309561 w 2212610"/>
                <a:gd name="connsiteY14" fmla="*/ 59491 h 1675714"/>
                <a:gd name="connsiteX15" fmla="*/ 1570818 w 2212610"/>
                <a:gd name="connsiteY15" fmla="*/ 130743 h 1675714"/>
                <a:gd name="connsiteX16" fmla="*/ 1808325 w 2212610"/>
                <a:gd name="connsiteY16" fmla="*/ 142619 h 1675714"/>
                <a:gd name="connsiteX17" fmla="*/ 1974579 w 2212610"/>
                <a:gd name="connsiteY17" fmla="*/ 95117 h 1675714"/>
                <a:gd name="connsiteX18" fmla="*/ 2081457 w 2212610"/>
                <a:gd name="connsiteY18" fmla="*/ 83242 h 1675714"/>
                <a:gd name="connsiteX19" fmla="*/ 2164585 w 2212610"/>
                <a:gd name="connsiteY19" fmla="*/ 237621 h 1675714"/>
                <a:gd name="connsiteX20" fmla="*/ 2212086 w 2212610"/>
                <a:gd name="connsiteY20" fmla="*/ 356374 h 1675714"/>
                <a:gd name="connsiteX21" fmla="*/ 2176460 w 2212610"/>
                <a:gd name="connsiteY21" fmla="*/ 475128 h 1675714"/>
                <a:gd name="connsiteX22" fmla="*/ 1998330 w 2212610"/>
                <a:gd name="connsiteY22" fmla="*/ 522629 h 1675714"/>
                <a:gd name="connsiteX23" fmla="*/ 1879577 w 2212610"/>
                <a:gd name="connsiteY23" fmla="*/ 582006 h 1675714"/>
                <a:gd name="connsiteX24" fmla="*/ 1832075 w 2212610"/>
                <a:gd name="connsiteY24" fmla="*/ 688884 h 1675714"/>
                <a:gd name="connsiteX25" fmla="*/ 1820200 w 2212610"/>
                <a:gd name="connsiteY25" fmla="*/ 843263 h 1675714"/>
                <a:gd name="connsiteX26" fmla="*/ 1820200 w 2212610"/>
                <a:gd name="connsiteY26" fmla="*/ 1009517 h 1675714"/>
                <a:gd name="connsiteX27" fmla="*/ 1772699 w 2212610"/>
                <a:gd name="connsiteY27" fmla="*/ 1092645 h 1675714"/>
                <a:gd name="connsiteX28" fmla="*/ 1737073 w 2212610"/>
                <a:gd name="connsiteY28" fmla="*/ 1140146 h 1675714"/>
                <a:gd name="connsiteX29" fmla="*/ 1630195 w 2212610"/>
                <a:gd name="connsiteY29" fmla="*/ 1211398 h 1675714"/>
                <a:gd name="connsiteX30" fmla="*/ 1535192 w 2212610"/>
                <a:gd name="connsiteY30" fmla="*/ 1247024 h 1675714"/>
                <a:gd name="connsiteX31" fmla="*/ 1463940 w 2212610"/>
                <a:gd name="connsiteY31" fmla="*/ 1258899 h 1675714"/>
                <a:gd name="connsiteX32" fmla="*/ 1392688 w 2212610"/>
                <a:gd name="connsiteY32" fmla="*/ 1163897 h 1675714"/>
                <a:gd name="connsiteX33" fmla="*/ 1309561 w 2212610"/>
                <a:gd name="connsiteY33" fmla="*/ 1092645 h 1675714"/>
                <a:gd name="connsiteX34" fmla="*/ 1167057 w 2212610"/>
                <a:gd name="connsiteY34" fmla="*/ 1009517 h 1675714"/>
                <a:gd name="connsiteX35" fmla="*/ 1107681 w 2212610"/>
                <a:gd name="connsiteY35" fmla="*/ 926390 h 1675714"/>
                <a:gd name="connsiteX36" fmla="*/ 1036429 w 2212610"/>
                <a:gd name="connsiteY36" fmla="*/ 807637 h 1675714"/>
                <a:gd name="connsiteX37" fmla="*/ 965177 w 2212610"/>
                <a:gd name="connsiteY37" fmla="*/ 795761 h 1675714"/>
                <a:gd name="connsiteX38" fmla="*/ 822673 w 2212610"/>
                <a:gd name="connsiteY38" fmla="*/ 819512 h 1675714"/>
                <a:gd name="connsiteX39" fmla="*/ 692044 w 2212610"/>
                <a:gd name="connsiteY39" fmla="*/ 831387 h 1675714"/>
                <a:gd name="connsiteX40" fmla="*/ 597042 w 2212610"/>
                <a:gd name="connsiteY40" fmla="*/ 878889 h 1675714"/>
                <a:gd name="connsiteX41" fmla="*/ 549540 w 2212610"/>
                <a:gd name="connsiteY41" fmla="*/ 1068894 h 1675714"/>
                <a:gd name="connsiteX42" fmla="*/ 513914 w 2212610"/>
                <a:gd name="connsiteY42" fmla="*/ 1247024 h 1675714"/>
                <a:gd name="connsiteX43" fmla="*/ 502039 w 2212610"/>
                <a:gd name="connsiteY43" fmla="*/ 1330151 h 1675714"/>
                <a:gd name="connsiteX44" fmla="*/ 442662 w 2212610"/>
                <a:gd name="connsiteY44" fmla="*/ 1460780 h 1675714"/>
                <a:gd name="connsiteX45" fmla="*/ 442662 w 2212610"/>
                <a:gd name="connsiteY45" fmla="*/ 1543907 h 1675714"/>
                <a:gd name="connsiteX46" fmla="*/ 418912 w 2212610"/>
                <a:gd name="connsiteY46" fmla="*/ 1638909 h 1675714"/>
                <a:gd name="connsiteX47" fmla="*/ 335785 w 2212610"/>
                <a:gd name="connsiteY47" fmla="*/ 1674535 h 1675714"/>
                <a:gd name="connsiteX48" fmla="*/ 228907 w 2212610"/>
                <a:gd name="connsiteY48" fmla="*/ 1650785 h 167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212610" h="1675714">
                  <a:moveTo>
                    <a:pt x="228907" y="1650785"/>
                  </a:moveTo>
                  <a:cubicBezTo>
                    <a:pt x="187343" y="1638910"/>
                    <a:pt x="124008" y="1636931"/>
                    <a:pt x="86403" y="1603284"/>
                  </a:cubicBezTo>
                  <a:cubicBezTo>
                    <a:pt x="48798" y="1569637"/>
                    <a:pt x="13171" y="1506302"/>
                    <a:pt x="3275" y="1448904"/>
                  </a:cubicBezTo>
                  <a:cubicBezTo>
                    <a:pt x="-6621" y="1391506"/>
                    <a:pt x="7234" y="1324213"/>
                    <a:pt x="27026" y="1258899"/>
                  </a:cubicBezTo>
                  <a:cubicBezTo>
                    <a:pt x="46818" y="1193585"/>
                    <a:pt x="106195" y="1118375"/>
                    <a:pt x="122029" y="1057019"/>
                  </a:cubicBezTo>
                  <a:cubicBezTo>
                    <a:pt x="137863" y="995663"/>
                    <a:pt x="122029" y="890764"/>
                    <a:pt x="122029" y="890764"/>
                  </a:cubicBezTo>
                  <a:cubicBezTo>
                    <a:pt x="122029" y="825450"/>
                    <a:pt x="110154" y="742323"/>
                    <a:pt x="122029" y="665133"/>
                  </a:cubicBezTo>
                  <a:cubicBezTo>
                    <a:pt x="133904" y="587943"/>
                    <a:pt x="187343" y="498878"/>
                    <a:pt x="193281" y="427626"/>
                  </a:cubicBezTo>
                  <a:cubicBezTo>
                    <a:pt x="199219" y="356374"/>
                    <a:pt x="125988" y="289081"/>
                    <a:pt x="157655" y="237621"/>
                  </a:cubicBezTo>
                  <a:cubicBezTo>
                    <a:pt x="189322" y="186161"/>
                    <a:pt x="314013" y="142619"/>
                    <a:pt x="383286" y="118868"/>
                  </a:cubicBezTo>
                  <a:cubicBezTo>
                    <a:pt x="452559" y="95117"/>
                    <a:pt x="517873" y="89179"/>
                    <a:pt x="573291" y="95117"/>
                  </a:cubicBezTo>
                  <a:cubicBezTo>
                    <a:pt x="628709" y="101055"/>
                    <a:pt x="652460" y="162411"/>
                    <a:pt x="715795" y="154494"/>
                  </a:cubicBezTo>
                  <a:cubicBezTo>
                    <a:pt x="779130" y="146577"/>
                    <a:pt x="891945" y="73346"/>
                    <a:pt x="953301" y="47616"/>
                  </a:cubicBezTo>
                  <a:cubicBezTo>
                    <a:pt x="1014657" y="21886"/>
                    <a:pt x="1024553" y="-1864"/>
                    <a:pt x="1083930" y="115"/>
                  </a:cubicBezTo>
                  <a:cubicBezTo>
                    <a:pt x="1143307" y="2094"/>
                    <a:pt x="1309561" y="59491"/>
                    <a:pt x="1309561" y="59491"/>
                  </a:cubicBezTo>
                  <a:cubicBezTo>
                    <a:pt x="1390709" y="81262"/>
                    <a:pt x="1487691" y="116888"/>
                    <a:pt x="1570818" y="130743"/>
                  </a:cubicBezTo>
                  <a:cubicBezTo>
                    <a:pt x="1653945" y="144598"/>
                    <a:pt x="1741032" y="148557"/>
                    <a:pt x="1808325" y="142619"/>
                  </a:cubicBezTo>
                  <a:cubicBezTo>
                    <a:pt x="1875618" y="136681"/>
                    <a:pt x="1929057" y="105013"/>
                    <a:pt x="1974579" y="95117"/>
                  </a:cubicBezTo>
                  <a:cubicBezTo>
                    <a:pt x="2020101" y="85221"/>
                    <a:pt x="2049790" y="59491"/>
                    <a:pt x="2081457" y="83242"/>
                  </a:cubicBezTo>
                  <a:cubicBezTo>
                    <a:pt x="2113124" y="106993"/>
                    <a:pt x="2142814" y="192099"/>
                    <a:pt x="2164585" y="237621"/>
                  </a:cubicBezTo>
                  <a:cubicBezTo>
                    <a:pt x="2186356" y="283143"/>
                    <a:pt x="2210107" y="316790"/>
                    <a:pt x="2212086" y="356374"/>
                  </a:cubicBezTo>
                  <a:cubicBezTo>
                    <a:pt x="2214065" y="395958"/>
                    <a:pt x="2212086" y="447419"/>
                    <a:pt x="2176460" y="475128"/>
                  </a:cubicBezTo>
                  <a:cubicBezTo>
                    <a:pt x="2140834" y="502837"/>
                    <a:pt x="2047810" y="504816"/>
                    <a:pt x="1998330" y="522629"/>
                  </a:cubicBezTo>
                  <a:cubicBezTo>
                    <a:pt x="1948850" y="540442"/>
                    <a:pt x="1907286" y="554297"/>
                    <a:pt x="1879577" y="582006"/>
                  </a:cubicBezTo>
                  <a:cubicBezTo>
                    <a:pt x="1851868" y="609715"/>
                    <a:pt x="1841971" y="645341"/>
                    <a:pt x="1832075" y="688884"/>
                  </a:cubicBezTo>
                  <a:cubicBezTo>
                    <a:pt x="1822179" y="732427"/>
                    <a:pt x="1822179" y="789824"/>
                    <a:pt x="1820200" y="843263"/>
                  </a:cubicBezTo>
                  <a:cubicBezTo>
                    <a:pt x="1818221" y="896702"/>
                    <a:pt x="1828117" y="967953"/>
                    <a:pt x="1820200" y="1009517"/>
                  </a:cubicBezTo>
                  <a:cubicBezTo>
                    <a:pt x="1812283" y="1051081"/>
                    <a:pt x="1786554" y="1070873"/>
                    <a:pt x="1772699" y="1092645"/>
                  </a:cubicBezTo>
                  <a:cubicBezTo>
                    <a:pt x="1758845" y="1114416"/>
                    <a:pt x="1760824" y="1120354"/>
                    <a:pt x="1737073" y="1140146"/>
                  </a:cubicBezTo>
                  <a:cubicBezTo>
                    <a:pt x="1713322" y="1159938"/>
                    <a:pt x="1663842" y="1193585"/>
                    <a:pt x="1630195" y="1211398"/>
                  </a:cubicBezTo>
                  <a:cubicBezTo>
                    <a:pt x="1596548" y="1229211"/>
                    <a:pt x="1562901" y="1239107"/>
                    <a:pt x="1535192" y="1247024"/>
                  </a:cubicBezTo>
                  <a:cubicBezTo>
                    <a:pt x="1507483" y="1254941"/>
                    <a:pt x="1487691" y="1272753"/>
                    <a:pt x="1463940" y="1258899"/>
                  </a:cubicBezTo>
                  <a:cubicBezTo>
                    <a:pt x="1440189" y="1245045"/>
                    <a:pt x="1418418" y="1191606"/>
                    <a:pt x="1392688" y="1163897"/>
                  </a:cubicBezTo>
                  <a:cubicBezTo>
                    <a:pt x="1366958" y="1136188"/>
                    <a:pt x="1347166" y="1118375"/>
                    <a:pt x="1309561" y="1092645"/>
                  </a:cubicBezTo>
                  <a:cubicBezTo>
                    <a:pt x="1271956" y="1066915"/>
                    <a:pt x="1200704" y="1037226"/>
                    <a:pt x="1167057" y="1009517"/>
                  </a:cubicBezTo>
                  <a:cubicBezTo>
                    <a:pt x="1133410" y="981808"/>
                    <a:pt x="1129452" y="960037"/>
                    <a:pt x="1107681" y="926390"/>
                  </a:cubicBezTo>
                  <a:cubicBezTo>
                    <a:pt x="1085910" y="892743"/>
                    <a:pt x="1060180" y="829408"/>
                    <a:pt x="1036429" y="807637"/>
                  </a:cubicBezTo>
                  <a:cubicBezTo>
                    <a:pt x="1012678" y="785865"/>
                    <a:pt x="1000803" y="793782"/>
                    <a:pt x="965177" y="795761"/>
                  </a:cubicBezTo>
                  <a:cubicBezTo>
                    <a:pt x="929551" y="797740"/>
                    <a:pt x="868195" y="813574"/>
                    <a:pt x="822673" y="819512"/>
                  </a:cubicBezTo>
                  <a:cubicBezTo>
                    <a:pt x="777151" y="825450"/>
                    <a:pt x="729649" y="821491"/>
                    <a:pt x="692044" y="831387"/>
                  </a:cubicBezTo>
                  <a:cubicBezTo>
                    <a:pt x="654439" y="841283"/>
                    <a:pt x="620793" y="839304"/>
                    <a:pt x="597042" y="878889"/>
                  </a:cubicBezTo>
                  <a:cubicBezTo>
                    <a:pt x="573291" y="918473"/>
                    <a:pt x="563395" y="1007538"/>
                    <a:pt x="549540" y="1068894"/>
                  </a:cubicBezTo>
                  <a:cubicBezTo>
                    <a:pt x="535685" y="1130250"/>
                    <a:pt x="521831" y="1203481"/>
                    <a:pt x="513914" y="1247024"/>
                  </a:cubicBezTo>
                  <a:cubicBezTo>
                    <a:pt x="505997" y="1290567"/>
                    <a:pt x="513914" y="1294525"/>
                    <a:pt x="502039" y="1330151"/>
                  </a:cubicBezTo>
                  <a:cubicBezTo>
                    <a:pt x="490164" y="1365777"/>
                    <a:pt x="452558" y="1425154"/>
                    <a:pt x="442662" y="1460780"/>
                  </a:cubicBezTo>
                  <a:cubicBezTo>
                    <a:pt x="432766" y="1496406"/>
                    <a:pt x="446620" y="1514219"/>
                    <a:pt x="442662" y="1543907"/>
                  </a:cubicBezTo>
                  <a:cubicBezTo>
                    <a:pt x="438704" y="1573595"/>
                    <a:pt x="436725" y="1617138"/>
                    <a:pt x="418912" y="1638909"/>
                  </a:cubicBezTo>
                  <a:cubicBezTo>
                    <a:pt x="401099" y="1660680"/>
                    <a:pt x="365473" y="1668597"/>
                    <a:pt x="335785" y="1674535"/>
                  </a:cubicBezTo>
                  <a:cubicBezTo>
                    <a:pt x="306097" y="1680473"/>
                    <a:pt x="270471" y="1662660"/>
                    <a:pt x="228907" y="1650785"/>
                  </a:cubicBezTo>
                  <a:close/>
                </a:path>
              </a:pathLst>
            </a:custGeom>
            <a:noFill/>
            <a:ln w="38100">
              <a:solidFill>
                <a:srgbClr val="FF7C6F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6353299" y="1584050"/>
              <a:ext cx="1027978" cy="1315190"/>
            </a:xfrm>
            <a:custGeom>
              <a:avLst/>
              <a:gdLst>
                <a:gd name="connsiteX0" fmla="*/ 249382 w 1027978"/>
                <a:gd name="connsiteY0" fmla="*/ 7244 h 1315190"/>
                <a:gd name="connsiteX1" fmla="*/ 368135 w 1027978"/>
                <a:gd name="connsiteY1" fmla="*/ 197249 h 1315190"/>
                <a:gd name="connsiteX2" fmla="*/ 558140 w 1027978"/>
                <a:gd name="connsiteY2" fmla="*/ 375379 h 1315190"/>
                <a:gd name="connsiteX3" fmla="*/ 819397 w 1027978"/>
                <a:gd name="connsiteY3" fmla="*/ 470381 h 1315190"/>
                <a:gd name="connsiteX4" fmla="*/ 961901 w 1027978"/>
                <a:gd name="connsiteY4" fmla="*/ 553508 h 1315190"/>
                <a:gd name="connsiteX5" fmla="*/ 1021278 w 1027978"/>
                <a:gd name="connsiteY5" fmla="*/ 636636 h 1315190"/>
                <a:gd name="connsiteX6" fmla="*/ 1021278 w 1027978"/>
                <a:gd name="connsiteY6" fmla="*/ 672262 h 1315190"/>
                <a:gd name="connsiteX7" fmla="*/ 973776 w 1027978"/>
                <a:gd name="connsiteY7" fmla="*/ 707888 h 1315190"/>
                <a:gd name="connsiteX8" fmla="*/ 866898 w 1027978"/>
                <a:gd name="connsiteY8" fmla="*/ 767264 h 1315190"/>
                <a:gd name="connsiteX9" fmla="*/ 866898 w 1027978"/>
                <a:gd name="connsiteY9" fmla="*/ 945394 h 1315190"/>
                <a:gd name="connsiteX10" fmla="*/ 783771 w 1027978"/>
                <a:gd name="connsiteY10" fmla="*/ 992895 h 1315190"/>
                <a:gd name="connsiteX11" fmla="*/ 688769 w 1027978"/>
                <a:gd name="connsiteY11" fmla="*/ 992895 h 1315190"/>
                <a:gd name="connsiteX12" fmla="*/ 593766 w 1027978"/>
                <a:gd name="connsiteY12" fmla="*/ 992895 h 1315190"/>
                <a:gd name="connsiteX13" fmla="*/ 534389 w 1027978"/>
                <a:gd name="connsiteY13" fmla="*/ 1064147 h 1315190"/>
                <a:gd name="connsiteX14" fmla="*/ 475013 w 1027978"/>
                <a:gd name="connsiteY14" fmla="*/ 1230402 h 1315190"/>
                <a:gd name="connsiteX15" fmla="*/ 415636 w 1027978"/>
                <a:gd name="connsiteY15" fmla="*/ 1313529 h 1315190"/>
                <a:gd name="connsiteX16" fmla="*/ 320633 w 1027978"/>
                <a:gd name="connsiteY16" fmla="*/ 1277903 h 1315190"/>
                <a:gd name="connsiteX17" fmla="*/ 213756 w 1027978"/>
                <a:gd name="connsiteY17" fmla="*/ 1182901 h 1315190"/>
                <a:gd name="connsiteX18" fmla="*/ 130628 w 1027978"/>
                <a:gd name="connsiteY18" fmla="*/ 1040397 h 1315190"/>
                <a:gd name="connsiteX19" fmla="*/ 83127 w 1027978"/>
                <a:gd name="connsiteY19" fmla="*/ 921644 h 1315190"/>
                <a:gd name="connsiteX20" fmla="*/ 83127 w 1027978"/>
                <a:gd name="connsiteY20" fmla="*/ 743514 h 1315190"/>
                <a:gd name="connsiteX21" fmla="*/ 83127 w 1027978"/>
                <a:gd name="connsiteY21" fmla="*/ 541633 h 1315190"/>
                <a:gd name="connsiteX22" fmla="*/ 106878 w 1027978"/>
                <a:gd name="connsiteY22" fmla="*/ 339753 h 1315190"/>
                <a:gd name="connsiteX23" fmla="*/ 11875 w 1027978"/>
                <a:gd name="connsiteY23" fmla="*/ 304127 h 1315190"/>
                <a:gd name="connsiteX24" fmla="*/ 11875 w 1027978"/>
                <a:gd name="connsiteY24" fmla="*/ 185373 h 1315190"/>
                <a:gd name="connsiteX25" fmla="*/ 106878 w 1027978"/>
                <a:gd name="connsiteY25" fmla="*/ 54745 h 1315190"/>
                <a:gd name="connsiteX26" fmla="*/ 249382 w 1027978"/>
                <a:gd name="connsiteY26" fmla="*/ 7244 h 131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27978" h="1315190">
                  <a:moveTo>
                    <a:pt x="249382" y="7244"/>
                  </a:moveTo>
                  <a:cubicBezTo>
                    <a:pt x="292925" y="30995"/>
                    <a:pt x="316675" y="135893"/>
                    <a:pt x="368135" y="197249"/>
                  </a:cubicBezTo>
                  <a:cubicBezTo>
                    <a:pt x="419595" y="258605"/>
                    <a:pt x="482930" y="329857"/>
                    <a:pt x="558140" y="375379"/>
                  </a:cubicBezTo>
                  <a:cubicBezTo>
                    <a:pt x="633350" y="420901"/>
                    <a:pt x="752104" y="440693"/>
                    <a:pt x="819397" y="470381"/>
                  </a:cubicBezTo>
                  <a:cubicBezTo>
                    <a:pt x="886690" y="500069"/>
                    <a:pt x="928254" y="525799"/>
                    <a:pt x="961901" y="553508"/>
                  </a:cubicBezTo>
                  <a:cubicBezTo>
                    <a:pt x="995548" y="581217"/>
                    <a:pt x="1011382" y="616844"/>
                    <a:pt x="1021278" y="636636"/>
                  </a:cubicBezTo>
                  <a:cubicBezTo>
                    <a:pt x="1031174" y="656428"/>
                    <a:pt x="1029195" y="660387"/>
                    <a:pt x="1021278" y="672262"/>
                  </a:cubicBezTo>
                  <a:cubicBezTo>
                    <a:pt x="1013361" y="684137"/>
                    <a:pt x="999506" y="692054"/>
                    <a:pt x="973776" y="707888"/>
                  </a:cubicBezTo>
                  <a:cubicBezTo>
                    <a:pt x="948046" y="723722"/>
                    <a:pt x="884711" y="727680"/>
                    <a:pt x="866898" y="767264"/>
                  </a:cubicBezTo>
                  <a:cubicBezTo>
                    <a:pt x="849085" y="806848"/>
                    <a:pt x="880752" y="907789"/>
                    <a:pt x="866898" y="945394"/>
                  </a:cubicBezTo>
                  <a:cubicBezTo>
                    <a:pt x="853044" y="982999"/>
                    <a:pt x="813459" y="984978"/>
                    <a:pt x="783771" y="992895"/>
                  </a:cubicBezTo>
                  <a:cubicBezTo>
                    <a:pt x="754083" y="1000812"/>
                    <a:pt x="688769" y="992895"/>
                    <a:pt x="688769" y="992895"/>
                  </a:cubicBezTo>
                  <a:cubicBezTo>
                    <a:pt x="657102" y="992895"/>
                    <a:pt x="619496" y="981020"/>
                    <a:pt x="593766" y="992895"/>
                  </a:cubicBezTo>
                  <a:cubicBezTo>
                    <a:pt x="568036" y="1004770"/>
                    <a:pt x="554181" y="1024563"/>
                    <a:pt x="534389" y="1064147"/>
                  </a:cubicBezTo>
                  <a:cubicBezTo>
                    <a:pt x="514597" y="1103731"/>
                    <a:pt x="494805" y="1188838"/>
                    <a:pt x="475013" y="1230402"/>
                  </a:cubicBezTo>
                  <a:cubicBezTo>
                    <a:pt x="455221" y="1271966"/>
                    <a:pt x="441366" y="1305612"/>
                    <a:pt x="415636" y="1313529"/>
                  </a:cubicBezTo>
                  <a:cubicBezTo>
                    <a:pt x="389906" y="1321446"/>
                    <a:pt x="354280" y="1299674"/>
                    <a:pt x="320633" y="1277903"/>
                  </a:cubicBezTo>
                  <a:cubicBezTo>
                    <a:pt x="286986" y="1256132"/>
                    <a:pt x="245423" y="1222485"/>
                    <a:pt x="213756" y="1182901"/>
                  </a:cubicBezTo>
                  <a:cubicBezTo>
                    <a:pt x="182088" y="1143317"/>
                    <a:pt x="152399" y="1083940"/>
                    <a:pt x="130628" y="1040397"/>
                  </a:cubicBezTo>
                  <a:cubicBezTo>
                    <a:pt x="108857" y="996854"/>
                    <a:pt x="91044" y="971125"/>
                    <a:pt x="83127" y="921644"/>
                  </a:cubicBezTo>
                  <a:cubicBezTo>
                    <a:pt x="75210" y="872164"/>
                    <a:pt x="83127" y="743514"/>
                    <a:pt x="83127" y="743514"/>
                  </a:cubicBezTo>
                  <a:cubicBezTo>
                    <a:pt x="83127" y="680179"/>
                    <a:pt x="79168" y="608927"/>
                    <a:pt x="83127" y="541633"/>
                  </a:cubicBezTo>
                  <a:cubicBezTo>
                    <a:pt x="87085" y="474340"/>
                    <a:pt x="118753" y="379337"/>
                    <a:pt x="106878" y="339753"/>
                  </a:cubicBezTo>
                  <a:cubicBezTo>
                    <a:pt x="95003" y="300169"/>
                    <a:pt x="27709" y="329857"/>
                    <a:pt x="11875" y="304127"/>
                  </a:cubicBezTo>
                  <a:cubicBezTo>
                    <a:pt x="-3959" y="278397"/>
                    <a:pt x="-3959" y="226937"/>
                    <a:pt x="11875" y="185373"/>
                  </a:cubicBezTo>
                  <a:cubicBezTo>
                    <a:pt x="27709" y="143809"/>
                    <a:pt x="73231" y="86412"/>
                    <a:pt x="106878" y="54745"/>
                  </a:cubicBezTo>
                  <a:cubicBezTo>
                    <a:pt x="140525" y="23078"/>
                    <a:pt x="205839" y="-16507"/>
                    <a:pt x="249382" y="7244"/>
                  </a:cubicBezTo>
                  <a:close/>
                </a:path>
              </a:pathLst>
            </a:custGeom>
            <a:noFill/>
            <a:ln w="38100">
              <a:solidFill>
                <a:srgbClr val="FF7C6F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599531" y="1270000"/>
            <a:ext cx="1054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b="0"/>
              <a:t>Eleuthera</a:t>
            </a:r>
            <a:endParaRPr lang="en-US" altLang="en-US" sz="1800" b="0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599531" y="3808412"/>
            <a:ext cx="13949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b="0"/>
              <a:t>Great Exuma</a:t>
            </a:r>
          </a:p>
        </p:txBody>
      </p:sp>
    </p:spTree>
    <p:extLst>
      <p:ext uri="{BB962C8B-B14F-4D97-AF65-F5344CB8AC3E}">
        <p14:creationId xmlns:p14="http://schemas.microsoft.com/office/powerpoint/2010/main" val="68896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026" descr="Nightmare_nette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 Box 1027"/>
          <p:cNvSpPr txBox="1">
            <a:spLocks noChangeArrowheads="1"/>
          </p:cNvSpPr>
          <p:nvPr/>
        </p:nvSpPr>
        <p:spPr bwMode="auto">
          <a:xfrm>
            <a:off x="634717" y="226000"/>
            <a:ext cx="79047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2. Do predators and competitors </a:t>
            </a:r>
          </a:p>
          <a:p>
            <a:pPr algn="ctr"/>
            <a:r>
              <a:rPr lang="en-US" altLang="en-US" sz="360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shape natural selection on anoles?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2400" y="4759325"/>
            <a:ext cx="4859338" cy="1874838"/>
            <a:chOff x="152400" y="4759325"/>
            <a:chExt cx="4859338" cy="1874838"/>
          </a:xfrm>
        </p:grpSpPr>
        <p:pic>
          <p:nvPicPr>
            <p:cNvPr id="77827" name="Picture 1028" descr="green_heron_perch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760913"/>
              <a:ext cx="1454150" cy="1873250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28" name="Picture 1030" descr="PICT0006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788" y="4759325"/>
              <a:ext cx="3282950" cy="1874838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5143500" y="4754563"/>
            <a:ext cx="3848100" cy="1881187"/>
            <a:chOff x="5143500" y="4754563"/>
            <a:chExt cx="3848100" cy="1881187"/>
          </a:xfrm>
        </p:grpSpPr>
        <p:pic>
          <p:nvPicPr>
            <p:cNvPr id="77829" name="Picture 1031" descr="competiti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5438" y="4756150"/>
              <a:ext cx="2316162" cy="1879600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30" name="Picture 1033" descr="Green and Brown Anoles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0" y="4754563"/>
              <a:ext cx="1400175" cy="1874837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65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271463" y="4053610"/>
            <a:ext cx="8580437" cy="2563813"/>
            <a:chOff x="173" y="2596"/>
            <a:chExt cx="5405" cy="1615"/>
          </a:xfrm>
        </p:grpSpPr>
        <p:pic>
          <p:nvPicPr>
            <p:cNvPr id="81932" name="Picture 4" descr="PICT013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" y="2596"/>
              <a:ext cx="2734" cy="1437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33" name="Text Box 5"/>
            <p:cNvSpPr txBox="1">
              <a:spLocks noChangeArrowheads="1"/>
            </p:cNvSpPr>
            <p:nvPr/>
          </p:nvSpPr>
          <p:spPr bwMode="auto">
            <a:xfrm>
              <a:off x="1042" y="4038"/>
              <a:ext cx="8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200" b="0"/>
                <a:t>Curly-tailed Lizard</a:t>
              </a:r>
              <a:endParaRPr lang="en-US" altLang="en-US" sz="1800" b="0"/>
            </a:p>
          </p:txBody>
        </p:sp>
        <p:pic>
          <p:nvPicPr>
            <p:cNvPr id="81934" name="Picture 6" descr="PICT000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5" y="2600"/>
              <a:ext cx="2513" cy="143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35" name="Text Box 7"/>
            <p:cNvSpPr txBox="1">
              <a:spLocks noChangeArrowheads="1"/>
            </p:cNvSpPr>
            <p:nvPr/>
          </p:nvSpPr>
          <p:spPr bwMode="auto">
            <a:xfrm>
              <a:off x="3963" y="4036"/>
              <a:ext cx="83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200" b="0"/>
                <a:t>Bahamian Racer</a:t>
              </a:r>
              <a:endParaRPr lang="en-US" altLang="en-US" sz="1800" b="0"/>
            </a:p>
          </p:txBody>
        </p:sp>
      </p:grpSp>
      <p:grpSp>
        <p:nvGrpSpPr>
          <p:cNvPr id="81923" name="Group 8"/>
          <p:cNvGrpSpPr>
            <a:grpSpLocks/>
          </p:cNvGrpSpPr>
          <p:nvPr/>
        </p:nvGrpSpPr>
        <p:grpSpPr bwMode="auto">
          <a:xfrm>
            <a:off x="276225" y="1038948"/>
            <a:ext cx="8578850" cy="2962275"/>
            <a:chOff x="174" y="637"/>
            <a:chExt cx="5404" cy="1866"/>
          </a:xfrm>
        </p:grpSpPr>
        <p:pic>
          <p:nvPicPr>
            <p:cNvPr id="81924" name="Picture 9" descr="Smooth-billed-Ani-sacha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" y="638"/>
              <a:ext cx="1266" cy="168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25" name="Picture 10" descr="green_heron_perch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" y="638"/>
              <a:ext cx="1306" cy="168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26" name="Picture 11" descr="Mangrove Cuckoo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637"/>
              <a:ext cx="1216" cy="168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27" name="Picture 12" descr="bahama mockingbird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" y="642"/>
              <a:ext cx="1122" cy="168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28" name="Text Box 13"/>
            <p:cNvSpPr txBox="1">
              <a:spLocks noChangeArrowheads="1"/>
            </p:cNvSpPr>
            <p:nvPr/>
          </p:nvSpPr>
          <p:spPr bwMode="auto">
            <a:xfrm>
              <a:off x="360" y="2330"/>
              <a:ext cx="8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200" b="0"/>
                <a:t>Smooth-billed Ani</a:t>
              </a:r>
              <a:endParaRPr lang="en-US" altLang="en-US" sz="1800" b="0"/>
            </a:p>
          </p:txBody>
        </p:sp>
        <p:sp>
          <p:nvSpPr>
            <p:cNvPr id="81929" name="Text Box 14"/>
            <p:cNvSpPr txBox="1">
              <a:spLocks noChangeArrowheads="1"/>
            </p:cNvSpPr>
            <p:nvPr/>
          </p:nvSpPr>
          <p:spPr bwMode="auto">
            <a:xfrm>
              <a:off x="1880" y="2328"/>
              <a:ext cx="67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200" b="0"/>
                <a:t>Green Heron</a:t>
              </a:r>
              <a:endParaRPr lang="en-US" altLang="en-US" sz="1800" b="0"/>
            </a:p>
          </p:txBody>
        </p:sp>
        <p:sp>
          <p:nvSpPr>
            <p:cNvPr id="81930" name="Text Box 15"/>
            <p:cNvSpPr txBox="1">
              <a:spLocks noChangeArrowheads="1"/>
            </p:cNvSpPr>
            <p:nvPr/>
          </p:nvSpPr>
          <p:spPr bwMode="auto">
            <a:xfrm>
              <a:off x="3204" y="2330"/>
              <a:ext cx="89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200" b="0"/>
                <a:t>Mangrove Cuckoo</a:t>
              </a:r>
              <a:endParaRPr lang="en-US" altLang="en-US" sz="1800" b="0"/>
            </a:p>
          </p:txBody>
        </p:sp>
        <p:sp>
          <p:nvSpPr>
            <p:cNvPr id="81931" name="Text Box 16"/>
            <p:cNvSpPr txBox="1">
              <a:spLocks noChangeArrowheads="1"/>
            </p:cNvSpPr>
            <p:nvPr/>
          </p:nvSpPr>
          <p:spPr bwMode="auto">
            <a:xfrm>
              <a:off x="4520" y="2330"/>
              <a:ext cx="101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200" b="0"/>
                <a:t>Bahama Mockingbird</a:t>
              </a:r>
              <a:endParaRPr lang="en-US" altLang="en-US" sz="1800" b="0"/>
            </a:p>
          </p:txBody>
        </p:sp>
      </p:grp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0" y="222248"/>
            <a:ext cx="914735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Common predators of anoles</a:t>
            </a:r>
          </a:p>
        </p:txBody>
      </p:sp>
    </p:spTree>
    <p:extLst>
      <p:ext uri="{BB962C8B-B14F-4D97-AF65-F5344CB8AC3E}">
        <p14:creationId xmlns:p14="http://schemas.microsoft.com/office/powerpoint/2010/main" val="9928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8380" y="0"/>
            <a:ext cx="11627926" cy="7897094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688769" y="243216"/>
            <a:ext cx="6923315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Great Exuma, Bahamas</a:t>
            </a:r>
          </a:p>
        </p:txBody>
      </p:sp>
      <p:pic>
        <p:nvPicPr>
          <p:cNvPr id="12" name="Picture 11" descr="Bahamas pin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619" y="195716"/>
            <a:ext cx="3384468" cy="2552202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grpSp>
        <p:nvGrpSpPr>
          <p:cNvPr id="20" name="Group 19"/>
          <p:cNvGrpSpPr/>
          <p:nvPr/>
        </p:nvGrpSpPr>
        <p:grpSpPr>
          <a:xfrm>
            <a:off x="254581" y="3468469"/>
            <a:ext cx="5981854" cy="3187655"/>
            <a:chOff x="254581" y="3468469"/>
            <a:chExt cx="5981854" cy="3187655"/>
          </a:xfrm>
        </p:grpSpPr>
        <p:grpSp>
          <p:nvGrpSpPr>
            <p:cNvPr id="11" name="Group 10"/>
            <p:cNvGrpSpPr/>
            <p:nvPr/>
          </p:nvGrpSpPr>
          <p:grpSpPr>
            <a:xfrm>
              <a:off x="4850980" y="3468469"/>
              <a:ext cx="1385455" cy="1170827"/>
              <a:chOff x="4850980" y="3468469"/>
              <a:chExt cx="1385455" cy="1170827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5306290" y="4209805"/>
                <a:ext cx="526472" cy="429491"/>
              </a:xfrm>
              <a:prstGeom prst="rect">
                <a:avLst/>
              </a:prstGeom>
              <a:noFill/>
              <a:ln w="25400"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 Box 6"/>
              <p:cNvSpPr txBox="1">
                <a:spLocks noChangeArrowheads="1"/>
              </p:cNvSpPr>
              <p:nvPr/>
            </p:nvSpPr>
            <p:spPr bwMode="auto">
              <a:xfrm>
                <a:off x="4850980" y="3468469"/>
                <a:ext cx="1385455" cy="707886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2000" dirty="0" smtClean="0">
                    <a:ln>
                      <a:solidFill>
                        <a:schemeClr val="tx1"/>
                      </a:solidFill>
                    </a:ln>
                    <a:solidFill>
                      <a:srgbClr val="FFC000"/>
                    </a:solidFill>
                  </a:rPr>
                  <a:t>Elizabeth </a:t>
                </a:r>
              </a:p>
              <a:p>
                <a:pPr algn="ctr">
                  <a:defRPr/>
                </a:pPr>
                <a:r>
                  <a:rPr lang="en-US" sz="2000" dirty="0" smtClean="0">
                    <a:ln>
                      <a:solidFill>
                        <a:schemeClr val="tx1"/>
                      </a:solidFill>
                    </a:ln>
                    <a:solidFill>
                      <a:srgbClr val="FFC000"/>
                    </a:solidFill>
                  </a:rPr>
                  <a:t>Harbour</a:t>
                </a:r>
              </a:p>
            </p:txBody>
          </p:sp>
        </p:grpSp>
        <p:pic>
          <p:nvPicPr>
            <p:cNvPr id="13" name="Picture 1026" descr="Elizabeth Harbour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581" y="4216672"/>
              <a:ext cx="3236769" cy="2427577"/>
            </a:xfrm>
            <a:prstGeom prst="rect">
              <a:avLst/>
            </a:prstGeom>
            <a:noFill/>
            <a:ln w="25400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/>
            <p:cNvCxnSpPr/>
            <p:nvPr/>
          </p:nvCxnSpPr>
          <p:spPr>
            <a:xfrm flipV="1">
              <a:off x="3491350" y="4627422"/>
              <a:ext cx="2341412" cy="2028702"/>
            </a:xfrm>
            <a:prstGeom prst="line">
              <a:avLst/>
            </a:prstGeom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491350" y="4209805"/>
              <a:ext cx="1814940" cy="0"/>
            </a:xfrm>
            <a:prstGeom prst="line">
              <a:avLst/>
            </a:prstGeom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4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026" descr="Elizabeth Harbou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0"/>
            <a:ext cx="9139670" cy="6858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523" name="Group 1027"/>
          <p:cNvGrpSpPr>
            <a:grpSpLocks/>
          </p:cNvGrpSpPr>
          <p:nvPr/>
        </p:nvGrpSpPr>
        <p:grpSpPr bwMode="auto">
          <a:xfrm>
            <a:off x="-13855" y="0"/>
            <a:ext cx="9153525" cy="6858000"/>
            <a:chOff x="-6" y="0"/>
            <a:chExt cx="5766" cy="4320"/>
          </a:xfrm>
        </p:grpSpPr>
        <p:grpSp>
          <p:nvGrpSpPr>
            <p:cNvPr id="79881" name="Group 1028"/>
            <p:cNvGrpSpPr>
              <a:grpSpLocks/>
            </p:cNvGrpSpPr>
            <p:nvPr/>
          </p:nvGrpSpPr>
          <p:grpSpPr bwMode="auto">
            <a:xfrm>
              <a:off x="-6" y="0"/>
              <a:ext cx="5766" cy="4320"/>
              <a:chOff x="-6" y="0"/>
              <a:chExt cx="5766" cy="4320"/>
            </a:xfrm>
          </p:grpSpPr>
          <p:pic>
            <p:nvPicPr>
              <p:cNvPr id="79883" name="Picture 1029" descr="Elizabeth harbor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" y="0"/>
                <a:ext cx="5766" cy="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884" name="Text Box 1030"/>
              <p:cNvSpPr txBox="1">
                <a:spLocks noChangeArrowheads="1"/>
              </p:cNvSpPr>
              <p:nvPr/>
            </p:nvSpPr>
            <p:spPr bwMode="auto">
              <a:xfrm>
                <a:off x="63" y="225"/>
                <a:ext cx="9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800" b="0">
                    <a:solidFill>
                      <a:srgbClr val="FF0000"/>
                    </a:solidFill>
                  </a:rPr>
                  <a:t>Regatta Point</a:t>
                </a:r>
              </a:p>
            </p:txBody>
          </p:sp>
          <p:sp>
            <p:nvSpPr>
              <p:cNvPr id="79885" name="Text Box 1031"/>
              <p:cNvSpPr txBox="1">
                <a:spLocks noChangeArrowheads="1"/>
              </p:cNvSpPr>
              <p:nvPr/>
            </p:nvSpPr>
            <p:spPr bwMode="auto">
              <a:xfrm>
                <a:off x="963" y="1144"/>
                <a:ext cx="107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800" b="0">
                    <a:solidFill>
                      <a:srgbClr val="FF0000"/>
                    </a:solidFill>
                  </a:rPr>
                  <a:t>February Point</a:t>
                </a:r>
              </a:p>
            </p:txBody>
          </p:sp>
          <p:sp>
            <p:nvSpPr>
              <p:cNvPr id="79886" name="Text Box 1032"/>
              <p:cNvSpPr txBox="1">
                <a:spLocks noChangeArrowheads="1"/>
              </p:cNvSpPr>
              <p:nvPr/>
            </p:nvSpPr>
            <p:spPr bwMode="auto">
              <a:xfrm>
                <a:off x="1999" y="193"/>
                <a:ext cx="843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800" b="0">
                    <a:solidFill>
                      <a:srgbClr val="FF0000"/>
                    </a:solidFill>
                  </a:rPr>
                  <a:t>Heron Cay</a:t>
                </a:r>
              </a:p>
            </p:txBody>
          </p:sp>
          <p:sp>
            <p:nvSpPr>
              <p:cNvPr id="79887" name="Text Box 1033"/>
              <p:cNvSpPr txBox="1">
                <a:spLocks noChangeArrowheads="1"/>
              </p:cNvSpPr>
              <p:nvPr/>
            </p:nvSpPr>
            <p:spPr bwMode="auto">
              <a:xfrm>
                <a:off x="2038" y="1658"/>
                <a:ext cx="71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800" b="0">
                    <a:solidFill>
                      <a:srgbClr val="FF0000"/>
                    </a:solidFill>
                  </a:rPr>
                  <a:t>Flamingo</a:t>
                </a:r>
              </a:p>
              <a:p>
                <a:pPr algn="ctr"/>
                <a:r>
                  <a:rPr lang="en-US" altLang="en-US" sz="1800" b="0">
                    <a:solidFill>
                      <a:srgbClr val="FF0000"/>
                    </a:solidFill>
                  </a:rPr>
                  <a:t>Bay Cay</a:t>
                </a:r>
              </a:p>
            </p:txBody>
          </p:sp>
          <p:sp>
            <p:nvSpPr>
              <p:cNvPr id="79888" name="Text Box 1034"/>
              <p:cNvSpPr txBox="1">
                <a:spLocks noChangeArrowheads="1"/>
              </p:cNvSpPr>
              <p:nvPr/>
            </p:nvSpPr>
            <p:spPr bwMode="auto">
              <a:xfrm>
                <a:off x="3925" y="2344"/>
                <a:ext cx="787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800" b="0">
                    <a:solidFill>
                      <a:srgbClr val="FF0000"/>
                    </a:solidFill>
                  </a:rPr>
                  <a:t>Nightmare</a:t>
                </a:r>
              </a:p>
              <a:p>
                <a:pPr algn="ctr"/>
                <a:r>
                  <a:rPr lang="en-US" altLang="en-US" sz="1800" b="0">
                    <a:solidFill>
                      <a:srgbClr val="FF0000"/>
                    </a:solidFill>
                  </a:rPr>
                  <a:t>Cay</a:t>
                </a:r>
              </a:p>
            </p:txBody>
          </p:sp>
          <p:sp>
            <p:nvSpPr>
              <p:cNvPr id="79889" name="Text Box 1035"/>
              <p:cNvSpPr txBox="1">
                <a:spLocks noChangeArrowheads="1"/>
              </p:cNvSpPr>
              <p:nvPr/>
            </p:nvSpPr>
            <p:spPr bwMode="auto">
              <a:xfrm>
                <a:off x="4266" y="3507"/>
                <a:ext cx="92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800" b="0">
                    <a:solidFill>
                      <a:srgbClr val="FF0000"/>
                    </a:solidFill>
                  </a:rPr>
                  <a:t>Mystery Cay</a:t>
                </a:r>
              </a:p>
            </p:txBody>
          </p:sp>
        </p:grpSp>
        <p:sp>
          <p:nvSpPr>
            <p:cNvPr id="79882" name="Text Box 1036"/>
            <p:cNvSpPr txBox="1">
              <a:spLocks noChangeArrowheads="1"/>
            </p:cNvSpPr>
            <p:nvPr/>
          </p:nvSpPr>
          <p:spPr bwMode="auto">
            <a:xfrm>
              <a:off x="357" y="2823"/>
              <a:ext cx="564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1800"/>
            </a:p>
            <a:p>
              <a:pPr algn="ctr"/>
              <a:r>
                <a:rPr lang="en-US" altLang="en-US" sz="1800"/>
                <a:t>Great </a:t>
              </a:r>
            </a:p>
            <a:p>
              <a:pPr algn="ctr"/>
              <a:r>
                <a:rPr lang="en-US" altLang="en-US" sz="1800"/>
                <a:t>Exuma</a:t>
              </a:r>
              <a:endParaRPr lang="en-US" altLang="en-US" sz="2000"/>
            </a:p>
          </p:txBody>
        </p:sp>
      </p:grpSp>
      <p:grpSp>
        <p:nvGrpSpPr>
          <p:cNvPr id="107533" name="Group 1037"/>
          <p:cNvGrpSpPr>
            <a:grpSpLocks/>
          </p:cNvGrpSpPr>
          <p:nvPr/>
        </p:nvGrpSpPr>
        <p:grpSpPr bwMode="auto">
          <a:xfrm>
            <a:off x="238410" y="4364475"/>
            <a:ext cx="3176588" cy="1900238"/>
            <a:chOff x="214" y="2662"/>
            <a:chExt cx="2001" cy="1197"/>
          </a:xfrm>
        </p:grpSpPr>
        <p:sp>
          <p:nvSpPr>
            <p:cNvPr id="79876" name="Text Box 1038"/>
            <p:cNvSpPr txBox="1">
              <a:spLocks noChangeArrowheads="1"/>
            </p:cNvSpPr>
            <p:nvPr/>
          </p:nvSpPr>
          <p:spPr bwMode="auto">
            <a:xfrm>
              <a:off x="214" y="2662"/>
              <a:ext cx="200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000"/>
                <a:t>Natural Predation Regime:</a:t>
              </a:r>
            </a:p>
          </p:txBody>
        </p:sp>
        <p:pic>
          <p:nvPicPr>
            <p:cNvPr id="79877" name="Picture 1039" descr="alsophis silhouett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" y="3374"/>
              <a:ext cx="612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78" name="Picture 1040" descr="mimus silhouette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" y="3356"/>
              <a:ext cx="384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79" name="Text Box 1041"/>
            <p:cNvSpPr txBox="1">
              <a:spLocks noChangeArrowheads="1"/>
            </p:cNvSpPr>
            <p:nvPr/>
          </p:nvSpPr>
          <p:spPr bwMode="auto">
            <a:xfrm>
              <a:off x="1381" y="2907"/>
              <a:ext cx="708" cy="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800"/>
                <a:t>Offshore </a:t>
              </a:r>
            </a:p>
            <a:p>
              <a:pPr algn="ctr"/>
              <a:r>
                <a:rPr lang="en-US" altLang="en-US" sz="1800"/>
                <a:t>Cays</a:t>
              </a:r>
              <a:r>
                <a:rPr lang="en-US" altLang="en-US" sz="2000"/>
                <a:t> </a:t>
              </a:r>
            </a:p>
          </p:txBody>
        </p:sp>
        <p:pic>
          <p:nvPicPr>
            <p:cNvPr id="79880" name="Picture 1042" descr="mimus silhouette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" y="3360"/>
              <a:ext cx="384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5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4" descr="Bob&amp;Ryan_netti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13" y="3457575"/>
            <a:ext cx="4238625" cy="31702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0" name="Picture 5" descr="Nightmare_nette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0" y="1622425"/>
            <a:ext cx="4241800" cy="16922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78" name="Group 18"/>
          <p:cNvGrpSpPr>
            <a:grpSpLocks/>
          </p:cNvGrpSpPr>
          <p:nvPr/>
        </p:nvGrpSpPr>
        <p:grpSpPr bwMode="auto">
          <a:xfrm>
            <a:off x="4657725" y="1114425"/>
            <a:ext cx="4219575" cy="5500688"/>
            <a:chOff x="2934" y="702"/>
            <a:chExt cx="2658" cy="3465"/>
          </a:xfrm>
        </p:grpSpPr>
        <p:pic>
          <p:nvPicPr>
            <p:cNvPr id="83974" name="Picture 11" descr="PICT0006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" y="2639"/>
              <a:ext cx="2655" cy="152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975" name="Text Box 13"/>
            <p:cNvSpPr txBox="1">
              <a:spLocks noChangeArrowheads="1"/>
            </p:cNvSpPr>
            <p:nvPr/>
          </p:nvSpPr>
          <p:spPr bwMode="auto">
            <a:xfrm>
              <a:off x="3557" y="702"/>
              <a:ext cx="148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400" b="0"/>
                <a:t>Snake additions</a:t>
              </a:r>
            </a:p>
          </p:txBody>
        </p:sp>
        <p:pic>
          <p:nvPicPr>
            <p:cNvPr id="83976" name="Picture 14" descr="Diane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" y="1023"/>
              <a:ext cx="1232" cy="152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977" name="Picture 15" descr="juv racer eating marked anole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" y="1021"/>
              <a:ext cx="1317" cy="152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3973" name="Text Box 7"/>
          <p:cNvSpPr txBox="1">
            <a:spLocks noChangeArrowheads="1"/>
          </p:cNvSpPr>
          <p:nvPr/>
        </p:nvSpPr>
        <p:spPr bwMode="auto">
          <a:xfrm>
            <a:off x="1244600" y="1112838"/>
            <a:ext cx="2233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400" b="0"/>
              <a:t>Bird exclusions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0" y="222248"/>
            <a:ext cx="914735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Predator manipulations</a:t>
            </a:r>
            <a:endParaRPr lang="en-US" sz="3600" dirty="0" smtClean="0">
              <a:ln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2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7" name="Picture 1027" descr="Island dra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9450" y="1801813"/>
            <a:ext cx="1243013" cy="1663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8" name="Picture 1028" descr="Island dra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9450" y="4254500"/>
            <a:ext cx="1244600" cy="1665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9" name="Picture 1029" descr="mimus silhouet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3638" y="1609725"/>
            <a:ext cx="814387" cy="1055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0" name="Picture 1030" descr="mimus silhouet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4070350"/>
            <a:ext cx="814388" cy="1055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671" name="Group 1031"/>
          <p:cNvGrpSpPr>
            <a:grpSpLocks/>
          </p:cNvGrpSpPr>
          <p:nvPr/>
        </p:nvGrpSpPr>
        <p:grpSpPr bwMode="auto">
          <a:xfrm>
            <a:off x="893763" y="1054100"/>
            <a:ext cx="3651250" cy="5032375"/>
            <a:chOff x="557" y="664"/>
            <a:chExt cx="2300" cy="3170"/>
          </a:xfrm>
        </p:grpSpPr>
        <p:pic>
          <p:nvPicPr>
            <p:cNvPr id="113672" name="Picture 1032" descr="Island draw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" y="1134"/>
              <a:ext cx="783" cy="1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73" name="Picture 1033" descr="Island draw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" y="2679"/>
              <a:ext cx="784" cy="104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674" name="Freeform 1034"/>
            <p:cNvSpPr>
              <a:spLocks/>
            </p:cNvSpPr>
            <p:nvPr/>
          </p:nvSpPr>
          <p:spPr bwMode="auto">
            <a:xfrm>
              <a:off x="559" y="2615"/>
              <a:ext cx="925" cy="1219"/>
            </a:xfrm>
            <a:custGeom>
              <a:avLst/>
              <a:gdLst>
                <a:gd name="T0" fmla="*/ 445 w 925"/>
                <a:gd name="T1" fmla="*/ 12 h 1219"/>
                <a:gd name="T2" fmla="*/ 347 w 925"/>
                <a:gd name="T3" fmla="*/ 117 h 1219"/>
                <a:gd name="T4" fmla="*/ 279 w 925"/>
                <a:gd name="T5" fmla="*/ 209 h 1219"/>
                <a:gd name="T6" fmla="*/ 174 w 925"/>
                <a:gd name="T7" fmla="*/ 301 h 1219"/>
                <a:gd name="T8" fmla="*/ 119 w 925"/>
                <a:gd name="T9" fmla="*/ 406 h 1219"/>
                <a:gd name="T10" fmla="*/ 113 w 925"/>
                <a:gd name="T11" fmla="*/ 424 h 1219"/>
                <a:gd name="T12" fmla="*/ 113 w 925"/>
                <a:gd name="T13" fmla="*/ 504 h 1219"/>
                <a:gd name="T14" fmla="*/ 150 w 925"/>
                <a:gd name="T15" fmla="*/ 609 h 1219"/>
                <a:gd name="T16" fmla="*/ 119 w 925"/>
                <a:gd name="T17" fmla="*/ 671 h 1219"/>
                <a:gd name="T18" fmla="*/ 21 w 925"/>
                <a:gd name="T19" fmla="*/ 689 h 1219"/>
                <a:gd name="T20" fmla="*/ 2 w 925"/>
                <a:gd name="T21" fmla="*/ 818 h 1219"/>
                <a:gd name="T22" fmla="*/ 119 w 925"/>
                <a:gd name="T23" fmla="*/ 954 h 1219"/>
                <a:gd name="T24" fmla="*/ 205 w 925"/>
                <a:gd name="T25" fmla="*/ 1040 h 1219"/>
                <a:gd name="T26" fmla="*/ 285 w 925"/>
                <a:gd name="T27" fmla="*/ 1071 h 1219"/>
                <a:gd name="T28" fmla="*/ 304 w 925"/>
                <a:gd name="T29" fmla="*/ 1083 h 1219"/>
                <a:gd name="T30" fmla="*/ 390 w 925"/>
                <a:gd name="T31" fmla="*/ 1181 h 1219"/>
                <a:gd name="T32" fmla="*/ 482 w 925"/>
                <a:gd name="T33" fmla="*/ 1218 h 1219"/>
                <a:gd name="T34" fmla="*/ 562 w 925"/>
                <a:gd name="T35" fmla="*/ 1144 h 1219"/>
                <a:gd name="T36" fmla="*/ 661 w 925"/>
                <a:gd name="T37" fmla="*/ 1151 h 1219"/>
                <a:gd name="T38" fmla="*/ 747 w 925"/>
                <a:gd name="T39" fmla="*/ 1101 h 1219"/>
                <a:gd name="T40" fmla="*/ 790 w 925"/>
                <a:gd name="T41" fmla="*/ 1089 h 1219"/>
                <a:gd name="T42" fmla="*/ 839 w 925"/>
                <a:gd name="T43" fmla="*/ 1021 h 1219"/>
                <a:gd name="T44" fmla="*/ 870 w 925"/>
                <a:gd name="T45" fmla="*/ 966 h 1219"/>
                <a:gd name="T46" fmla="*/ 888 w 925"/>
                <a:gd name="T47" fmla="*/ 886 h 1219"/>
                <a:gd name="T48" fmla="*/ 888 w 925"/>
                <a:gd name="T49" fmla="*/ 794 h 1219"/>
                <a:gd name="T50" fmla="*/ 857 w 925"/>
                <a:gd name="T51" fmla="*/ 701 h 1219"/>
                <a:gd name="T52" fmla="*/ 919 w 925"/>
                <a:gd name="T53" fmla="*/ 591 h 1219"/>
                <a:gd name="T54" fmla="*/ 925 w 925"/>
                <a:gd name="T55" fmla="*/ 461 h 1219"/>
                <a:gd name="T56" fmla="*/ 870 w 925"/>
                <a:gd name="T57" fmla="*/ 326 h 1219"/>
                <a:gd name="T58" fmla="*/ 833 w 925"/>
                <a:gd name="T59" fmla="*/ 227 h 1219"/>
                <a:gd name="T60" fmla="*/ 765 w 925"/>
                <a:gd name="T61" fmla="*/ 178 h 1219"/>
                <a:gd name="T62" fmla="*/ 648 w 925"/>
                <a:gd name="T63" fmla="*/ 49 h 1219"/>
                <a:gd name="T64" fmla="*/ 550 w 925"/>
                <a:gd name="T65" fmla="*/ 0 h 1219"/>
                <a:gd name="T66" fmla="*/ 445 w 925"/>
                <a:gd name="T67" fmla="*/ 12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25" h="1219">
                  <a:moveTo>
                    <a:pt x="445" y="12"/>
                  </a:moveTo>
                  <a:cubicBezTo>
                    <a:pt x="400" y="52"/>
                    <a:pt x="368" y="69"/>
                    <a:pt x="347" y="117"/>
                  </a:cubicBezTo>
                  <a:lnTo>
                    <a:pt x="279" y="209"/>
                  </a:lnTo>
                  <a:lnTo>
                    <a:pt x="174" y="301"/>
                  </a:lnTo>
                  <a:cubicBezTo>
                    <a:pt x="155" y="336"/>
                    <a:pt x="136" y="370"/>
                    <a:pt x="119" y="406"/>
                  </a:cubicBezTo>
                  <a:cubicBezTo>
                    <a:pt x="116" y="411"/>
                    <a:pt x="113" y="424"/>
                    <a:pt x="113" y="424"/>
                  </a:cubicBezTo>
                  <a:cubicBezTo>
                    <a:pt x="113" y="450"/>
                    <a:pt x="113" y="477"/>
                    <a:pt x="113" y="504"/>
                  </a:cubicBezTo>
                  <a:lnTo>
                    <a:pt x="150" y="609"/>
                  </a:lnTo>
                  <a:lnTo>
                    <a:pt x="119" y="671"/>
                  </a:lnTo>
                  <a:lnTo>
                    <a:pt x="21" y="689"/>
                  </a:lnTo>
                  <a:cubicBezTo>
                    <a:pt x="0" y="805"/>
                    <a:pt x="2" y="762"/>
                    <a:pt x="2" y="818"/>
                  </a:cubicBezTo>
                  <a:cubicBezTo>
                    <a:pt x="121" y="944"/>
                    <a:pt x="119" y="884"/>
                    <a:pt x="119" y="954"/>
                  </a:cubicBezTo>
                  <a:lnTo>
                    <a:pt x="205" y="1040"/>
                  </a:lnTo>
                  <a:cubicBezTo>
                    <a:pt x="231" y="1050"/>
                    <a:pt x="258" y="1059"/>
                    <a:pt x="285" y="1071"/>
                  </a:cubicBezTo>
                  <a:cubicBezTo>
                    <a:pt x="291" y="1073"/>
                    <a:pt x="304" y="1083"/>
                    <a:pt x="304" y="1083"/>
                  </a:cubicBezTo>
                  <a:cubicBezTo>
                    <a:pt x="385" y="1177"/>
                    <a:pt x="355" y="1146"/>
                    <a:pt x="390" y="1181"/>
                  </a:cubicBezTo>
                  <a:cubicBezTo>
                    <a:pt x="473" y="1219"/>
                    <a:pt x="440" y="1218"/>
                    <a:pt x="482" y="1218"/>
                  </a:cubicBezTo>
                  <a:cubicBezTo>
                    <a:pt x="558" y="1148"/>
                    <a:pt x="534" y="1176"/>
                    <a:pt x="562" y="1144"/>
                  </a:cubicBezTo>
                  <a:cubicBezTo>
                    <a:pt x="656" y="1151"/>
                    <a:pt x="623" y="1151"/>
                    <a:pt x="661" y="1151"/>
                  </a:cubicBezTo>
                  <a:cubicBezTo>
                    <a:pt x="738" y="1104"/>
                    <a:pt x="708" y="1118"/>
                    <a:pt x="747" y="1101"/>
                  </a:cubicBezTo>
                  <a:lnTo>
                    <a:pt x="790" y="1089"/>
                  </a:lnTo>
                  <a:cubicBezTo>
                    <a:pt x="840" y="1025"/>
                    <a:pt x="839" y="1053"/>
                    <a:pt x="839" y="1021"/>
                  </a:cubicBezTo>
                  <a:lnTo>
                    <a:pt x="870" y="966"/>
                  </a:lnTo>
                  <a:lnTo>
                    <a:pt x="888" y="886"/>
                  </a:lnTo>
                  <a:lnTo>
                    <a:pt x="888" y="794"/>
                  </a:lnTo>
                  <a:cubicBezTo>
                    <a:pt x="856" y="705"/>
                    <a:pt x="857" y="737"/>
                    <a:pt x="857" y="701"/>
                  </a:cubicBezTo>
                  <a:cubicBezTo>
                    <a:pt x="920" y="595"/>
                    <a:pt x="919" y="637"/>
                    <a:pt x="919" y="591"/>
                  </a:cubicBezTo>
                  <a:lnTo>
                    <a:pt x="925" y="461"/>
                  </a:lnTo>
                  <a:lnTo>
                    <a:pt x="870" y="326"/>
                  </a:lnTo>
                  <a:lnTo>
                    <a:pt x="833" y="227"/>
                  </a:lnTo>
                  <a:lnTo>
                    <a:pt x="765" y="178"/>
                  </a:lnTo>
                  <a:lnTo>
                    <a:pt x="648" y="49"/>
                  </a:lnTo>
                  <a:lnTo>
                    <a:pt x="550" y="0"/>
                  </a:lnTo>
                  <a:lnTo>
                    <a:pt x="445" y="12"/>
                  </a:lnTo>
                  <a:close/>
                </a:path>
              </a:pathLst>
            </a:custGeom>
            <a:solidFill>
              <a:srgbClr val="000000">
                <a:alpha val="28999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75" name="Freeform 1035"/>
            <p:cNvSpPr>
              <a:spLocks/>
            </p:cNvSpPr>
            <p:nvPr/>
          </p:nvSpPr>
          <p:spPr bwMode="auto">
            <a:xfrm>
              <a:off x="557" y="1070"/>
              <a:ext cx="925" cy="1219"/>
            </a:xfrm>
            <a:custGeom>
              <a:avLst/>
              <a:gdLst>
                <a:gd name="T0" fmla="*/ 445 w 925"/>
                <a:gd name="T1" fmla="*/ 12 h 1219"/>
                <a:gd name="T2" fmla="*/ 347 w 925"/>
                <a:gd name="T3" fmla="*/ 117 h 1219"/>
                <a:gd name="T4" fmla="*/ 279 w 925"/>
                <a:gd name="T5" fmla="*/ 209 h 1219"/>
                <a:gd name="T6" fmla="*/ 174 w 925"/>
                <a:gd name="T7" fmla="*/ 301 h 1219"/>
                <a:gd name="T8" fmla="*/ 119 w 925"/>
                <a:gd name="T9" fmla="*/ 406 h 1219"/>
                <a:gd name="T10" fmla="*/ 113 w 925"/>
                <a:gd name="T11" fmla="*/ 424 h 1219"/>
                <a:gd name="T12" fmla="*/ 113 w 925"/>
                <a:gd name="T13" fmla="*/ 504 h 1219"/>
                <a:gd name="T14" fmla="*/ 150 w 925"/>
                <a:gd name="T15" fmla="*/ 609 h 1219"/>
                <a:gd name="T16" fmla="*/ 119 w 925"/>
                <a:gd name="T17" fmla="*/ 671 h 1219"/>
                <a:gd name="T18" fmla="*/ 21 w 925"/>
                <a:gd name="T19" fmla="*/ 689 h 1219"/>
                <a:gd name="T20" fmla="*/ 2 w 925"/>
                <a:gd name="T21" fmla="*/ 818 h 1219"/>
                <a:gd name="T22" fmla="*/ 119 w 925"/>
                <a:gd name="T23" fmla="*/ 954 h 1219"/>
                <a:gd name="T24" fmla="*/ 205 w 925"/>
                <a:gd name="T25" fmla="*/ 1040 h 1219"/>
                <a:gd name="T26" fmla="*/ 285 w 925"/>
                <a:gd name="T27" fmla="*/ 1071 h 1219"/>
                <a:gd name="T28" fmla="*/ 304 w 925"/>
                <a:gd name="T29" fmla="*/ 1083 h 1219"/>
                <a:gd name="T30" fmla="*/ 390 w 925"/>
                <a:gd name="T31" fmla="*/ 1181 h 1219"/>
                <a:gd name="T32" fmla="*/ 482 w 925"/>
                <a:gd name="T33" fmla="*/ 1218 h 1219"/>
                <a:gd name="T34" fmla="*/ 562 w 925"/>
                <a:gd name="T35" fmla="*/ 1144 h 1219"/>
                <a:gd name="T36" fmla="*/ 661 w 925"/>
                <a:gd name="T37" fmla="*/ 1151 h 1219"/>
                <a:gd name="T38" fmla="*/ 747 w 925"/>
                <a:gd name="T39" fmla="*/ 1101 h 1219"/>
                <a:gd name="T40" fmla="*/ 790 w 925"/>
                <a:gd name="T41" fmla="*/ 1089 h 1219"/>
                <a:gd name="T42" fmla="*/ 839 w 925"/>
                <a:gd name="T43" fmla="*/ 1021 h 1219"/>
                <a:gd name="T44" fmla="*/ 870 w 925"/>
                <a:gd name="T45" fmla="*/ 966 h 1219"/>
                <a:gd name="T46" fmla="*/ 888 w 925"/>
                <a:gd name="T47" fmla="*/ 886 h 1219"/>
                <a:gd name="T48" fmla="*/ 888 w 925"/>
                <a:gd name="T49" fmla="*/ 794 h 1219"/>
                <a:gd name="T50" fmla="*/ 857 w 925"/>
                <a:gd name="T51" fmla="*/ 701 h 1219"/>
                <a:gd name="T52" fmla="*/ 919 w 925"/>
                <a:gd name="T53" fmla="*/ 591 h 1219"/>
                <a:gd name="T54" fmla="*/ 925 w 925"/>
                <a:gd name="T55" fmla="*/ 461 h 1219"/>
                <a:gd name="T56" fmla="*/ 870 w 925"/>
                <a:gd name="T57" fmla="*/ 326 h 1219"/>
                <a:gd name="T58" fmla="*/ 833 w 925"/>
                <a:gd name="T59" fmla="*/ 227 h 1219"/>
                <a:gd name="T60" fmla="*/ 765 w 925"/>
                <a:gd name="T61" fmla="*/ 178 h 1219"/>
                <a:gd name="T62" fmla="*/ 648 w 925"/>
                <a:gd name="T63" fmla="*/ 49 h 1219"/>
                <a:gd name="T64" fmla="*/ 550 w 925"/>
                <a:gd name="T65" fmla="*/ 0 h 1219"/>
                <a:gd name="T66" fmla="*/ 445 w 925"/>
                <a:gd name="T67" fmla="*/ 12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25" h="1219">
                  <a:moveTo>
                    <a:pt x="445" y="12"/>
                  </a:moveTo>
                  <a:cubicBezTo>
                    <a:pt x="400" y="52"/>
                    <a:pt x="368" y="69"/>
                    <a:pt x="347" y="117"/>
                  </a:cubicBezTo>
                  <a:lnTo>
                    <a:pt x="279" y="209"/>
                  </a:lnTo>
                  <a:lnTo>
                    <a:pt x="174" y="301"/>
                  </a:lnTo>
                  <a:cubicBezTo>
                    <a:pt x="155" y="336"/>
                    <a:pt x="136" y="370"/>
                    <a:pt x="119" y="406"/>
                  </a:cubicBezTo>
                  <a:cubicBezTo>
                    <a:pt x="116" y="411"/>
                    <a:pt x="113" y="424"/>
                    <a:pt x="113" y="424"/>
                  </a:cubicBezTo>
                  <a:cubicBezTo>
                    <a:pt x="113" y="450"/>
                    <a:pt x="113" y="477"/>
                    <a:pt x="113" y="504"/>
                  </a:cubicBezTo>
                  <a:lnTo>
                    <a:pt x="150" y="609"/>
                  </a:lnTo>
                  <a:lnTo>
                    <a:pt x="119" y="671"/>
                  </a:lnTo>
                  <a:lnTo>
                    <a:pt x="21" y="689"/>
                  </a:lnTo>
                  <a:cubicBezTo>
                    <a:pt x="0" y="805"/>
                    <a:pt x="2" y="762"/>
                    <a:pt x="2" y="818"/>
                  </a:cubicBezTo>
                  <a:cubicBezTo>
                    <a:pt x="121" y="944"/>
                    <a:pt x="119" y="884"/>
                    <a:pt x="119" y="954"/>
                  </a:cubicBezTo>
                  <a:lnTo>
                    <a:pt x="205" y="1040"/>
                  </a:lnTo>
                  <a:cubicBezTo>
                    <a:pt x="231" y="1050"/>
                    <a:pt x="258" y="1059"/>
                    <a:pt x="285" y="1071"/>
                  </a:cubicBezTo>
                  <a:cubicBezTo>
                    <a:pt x="291" y="1073"/>
                    <a:pt x="304" y="1083"/>
                    <a:pt x="304" y="1083"/>
                  </a:cubicBezTo>
                  <a:cubicBezTo>
                    <a:pt x="385" y="1177"/>
                    <a:pt x="355" y="1146"/>
                    <a:pt x="390" y="1181"/>
                  </a:cubicBezTo>
                  <a:cubicBezTo>
                    <a:pt x="473" y="1219"/>
                    <a:pt x="440" y="1218"/>
                    <a:pt x="482" y="1218"/>
                  </a:cubicBezTo>
                  <a:cubicBezTo>
                    <a:pt x="558" y="1148"/>
                    <a:pt x="534" y="1176"/>
                    <a:pt x="562" y="1144"/>
                  </a:cubicBezTo>
                  <a:cubicBezTo>
                    <a:pt x="656" y="1151"/>
                    <a:pt x="623" y="1151"/>
                    <a:pt x="661" y="1151"/>
                  </a:cubicBezTo>
                  <a:cubicBezTo>
                    <a:pt x="738" y="1104"/>
                    <a:pt x="708" y="1118"/>
                    <a:pt x="747" y="1101"/>
                  </a:cubicBezTo>
                  <a:lnTo>
                    <a:pt x="790" y="1089"/>
                  </a:lnTo>
                  <a:cubicBezTo>
                    <a:pt x="840" y="1025"/>
                    <a:pt x="839" y="1053"/>
                    <a:pt x="839" y="1021"/>
                  </a:cubicBezTo>
                  <a:lnTo>
                    <a:pt x="870" y="966"/>
                  </a:lnTo>
                  <a:lnTo>
                    <a:pt x="888" y="886"/>
                  </a:lnTo>
                  <a:lnTo>
                    <a:pt x="888" y="794"/>
                  </a:lnTo>
                  <a:cubicBezTo>
                    <a:pt x="856" y="705"/>
                    <a:pt x="857" y="737"/>
                    <a:pt x="857" y="701"/>
                  </a:cubicBezTo>
                  <a:cubicBezTo>
                    <a:pt x="920" y="595"/>
                    <a:pt x="919" y="637"/>
                    <a:pt x="919" y="591"/>
                  </a:cubicBezTo>
                  <a:lnTo>
                    <a:pt x="925" y="461"/>
                  </a:lnTo>
                  <a:lnTo>
                    <a:pt x="870" y="326"/>
                  </a:lnTo>
                  <a:lnTo>
                    <a:pt x="833" y="227"/>
                  </a:lnTo>
                  <a:lnTo>
                    <a:pt x="765" y="178"/>
                  </a:lnTo>
                  <a:lnTo>
                    <a:pt x="648" y="49"/>
                  </a:lnTo>
                  <a:lnTo>
                    <a:pt x="550" y="0"/>
                  </a:lnTo>
                  <a:lnTo>
                    <a:pt x="445" y="12"/>
                  </a:lnTo>
                  <a:close/>
                </a:path>
              </a:pathLst>
            </a:custGeom>
            <a:solidFill>
              <a:srgbClr val="000000">
                <a:alpha val="28999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76" name="Freeform 1036"/>
            <p:cNvSpPr>
              <a:spLocks/>
            </p:cNvSpPr>
            <p:nvPr/>
          </p:nvSpPr>
          <p:spPr bwMode="auto">
            <a:xfrm>
              <a:off x="1932" y="1074"/>
              <a:ext cx="925" cy="1219"/>
            </a:xfrm>
            <a:custGeom>
              <a:avLst/>
              <a:gdLst>
                <a:gd name="T0" fmla="*/ 445 w 925"/>
                <a:gd name="T1" fmla="*/ 12 h 1219"/>
                <a:gd name="T2" fmla="*/ 347 w 925"/>
                <a:gd name="T3" fmla="*/ 117 h 1219"/>
                <a:gd name="T4" fmla="*/ 279 w 925"/>
                <a:gd name="T5" fmla="*/ 209 h 1219"/>
                <a:gd name="T6" fmla="*/ 174 w 925"/>
                <a:gd name="T7" fmla="*/ 301 h 1219"/>
                <a:gd name="T8" fmla="*/ 119 w 925"/>
                <a:gd name="T9" fmla="*/ 406 h 1219"/>
                <a:gd name="T10" fmla="*/ 113 w 925"/>
                <a:gd name="T11" fmla="*/ 424 h 1219"/>
                <a:gd name="T12" fmla="*/ 113 w 925"/>
                <a:gd name="T13" fmla="*/ 504 h 1219"/>
                <a:gd name="T14" fmla="*/ 150 w 925"/>
                <a:gd name="T15" fmla="*/ 609 h 1219"/>
                <a:gd name="T16" fmla="*/ 119 w 925"/>
                <a:gd name="T17" fmla="*/ 671 h 1219"/>
                <a:gd name="T18" fmla="*/ 21 w 925"/>
                <a:gd name="T19" fmla="*/ 689 h 1219"/>
                <a:gd name="T20" fmla="*/ 2 w 925"/>
                <a:gd name="T21" fmla="*/ 818 h 1219"/>
                <a:gd name="T22" fmla="*/ 119 w 925"/>
                <a:gd name="T23" fmla="*/ 954 h 1219"/>
                <a:gd name="T24" fmla="*/ 205 w 925"/>
                <a:gd name="T25" fmla="*/ 1040 h 1219"/>
                <a:gd name="T26" fmla="*/ 285 w 925"/>
                <a:gd name="T27" fmla="*/ 1071 h 1219"/>
                <a:gd name="T28" fmla="*/ 304 w 925"/>
                <a:gd name="T29" fmla="*/ 1083 h 1219"/>
                <a:gd name="T30" fmla="*/ 390 w 925"/>
                <a:gd name="T31" fmla="*/ 1181 h 1219"/>
                <a:gd name="T32" fmla="*/ 482 w 925"/>
                <a:gd name="T33" fmla="*/ 1218 h 1219"/>
                <a:gd name="T34" fmla="*/ 562 w 925"/>
                <a:gd name="T35" fmla="*/ 1144 h 1219"/>
                <a:gd name="T36" fmla="*/ 661 w 925"/>
                <a:gd name="T37" fmla="*/ 1151 h 1219"/>
                <a:gd name="T38" fmla="*/ 747 w 925"/>
                <a:gd name="T39" fmla="*/ 1101 h 1219"/>
                <a:gd name="T40" fmla="*/ 790 w 925"/>
                <a:gd name="T41" fmla="*/ 1089 h 1219"/>
                <a:gd name="T42" fmla="*/ 839 w 925"/>
                <a:gd name="T43" fmla="*/ 1021 h 1219"/>
                <a:gd name="T44" fmla="*/ 870 w 925"/>
                <a:gd name="T45" fmla="*/ 966 h 1219"/>
                <a:gd name="T46" fmla="*/ 888 w 925"/>
                <a:gd name="T47" fmla="*/ 886 h 1219"/>
                <a:gd name="T48" fmla="*/ 888 w 925"/>
                <a:gd name="T49" fmla="*/ 794 h 1219"/>
                <a:gd name="T50" fmla="*/ 857 w 925"/>
                <a:gd name="T51" fmla="*/ 701 h 1219"/>
                <a:gd name="T52" fmla="*/ 919 w 925"/>
                <a:gd name="T53" fmla="*/ 591 h 1219"/>
                <a:gd name="T54" fmla="*/ 925 w 925"/>
                <a:gd name="T55" fmla="*/ 461 h 1219"/>
                <a:gd name="T56" fmla="*/ 870 w 925"/>
                <a:gd name="T57" fmla="*/ 326 h 1219"/>
                <a:gd name="T58" fmla="*/ 833 w 925"/>
                <a:gd name="T59" fmla="*/ 227 h 1219"/>
                <a:gd name="T60" fmla="*/ 765 w 925"/>
                <a:gd name="T61" fmla="*/ 178 h 1219"/>
                <a:gd name="T62" fmla="*/ 648 w 925"/>
                <a:gd name="T63" fmla="*/ 49 h 1219"/>
                <a:gd name="T64" fmla="*/ 550 w 925"/>
                <a:gd name="T65" fmla="*/ 0 h 1219"/>
                <a:gd name="T66" fmla="*/ 445 w 925"/>
                <a:gd name="T67" fmla="*/ 12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25" h="1219">
                  <a:moveTo>
                    <a:pt x="445" y="12"/>
                  </a:moveTo>
                  <a:cubicBezTo>
                    <a:pt x="400" y="52"/>
                    <a:pt x="368" y="69"/>
                    <a:pt x="347" y="117"/>
                  </a:cubicBezTo>
                  <a:lnTo>
                    <a:pt x="279" y="209"/>
                  </a:lnTo>
                  <a:lnTo>
                    <a:pt x="174" y="301"/>
                  </a:lnTo>
                  <a:cubicBezTo>
                    <a:pt x="155" y="336"/>
                    <a:pt x="136" y="370"/>
                    <a:pt x="119" y="406"/>
                  </a:cubicBezTo>
                  <a:cubicBezTo>
                    <a:pt x="116" y="411"/>
                    <a:pt x="113" y="424"/>
                    <a:pt x="113" y="424"/>
                  </a:cubicBezTo>
                  <a:cubicBezTo>
                    <a:pt x="113" y="450"/>
                    <a:pt x="113" y="477"/>
                    <a:pt x="113" y="504"/>
                  </a:cubicBezTo>
                  <a:lnTo>
                    <a:pt x="150" y="609"/>
                  </a:lnTo>
                  <a:lnTo>
                    <a:pt x="119" y="671"/>
                  </a:lnTo>
                  <a:lnTo>
                    <a:pt x="21" y="689"/>
                  </a:lnTo>
                  <a:cubicBezTo>
                    <a:pt x="0" y="805"/>
                    <a:pt x="2" y="762"/>
                    <a:pt x="2" y="818"/>
                  </a:cubicBezTo>
                  <a:cubicBezTo>
                    <a:pt x="121" y="944"/>
                    <a:pt x="119" y="884"/>
                    <a:pt x="119" y="954"/>
                  </a:cubicBezTo>
                  <a:lnTo>
                    <a:pt x="205" y="1040"/>
                  </a:lnTo>
                  <a:cubicBezTo>
                    <a:pt x="231" y="1050"/>
                    <a:pt x="258" y="1059"/>
                    <a:pt x="285" y="1071"/>
                  </a:cubicBezTo>
                  <a:cubicBezTo>
                    <a:pt x="291" y="1073"/>
                    <a:pt x="304" y="1083"/>
                    <a:pt x="304" y="1083"/>
                  </a:cubicBezTo>
                  <a:cubicBezTo>
                    <a:pt x="385" y="1177"/>
                    <a:pt x="355" y="1146"/>
                    <a:pt x="390" y="1181"/>
                  </a:cubicBezTo>
                  <a:cubicBezTo>
                    <a:pt x="473" y="1219"/>
                    <a:pt x="440" y="1218"/>
                    <a:pt x="482" y="1218"/>
                  </a:cubicBezTo>
                  <a:cubicBezTo>
                    <a:pt x="558" y="1148"/>
                    <a:pt x="534" y="1176"/>
                    <a:pt x="562" y="1144"/>
                  </a:cubicBezTo>
                  <a:cubicBezTo>
                    <a:pt x="656" y="1151"/>
                    <a:pt x="623" y="1151"/>
                    <a:pt x="661" y="1151"/>
                  </a:cubicBezTo>
                  <a:cubicBezTo>
                    <a:pt x="738" y="1104"/>
                    <a:pt x="708" y="1118"/>
                    <a:pt x="747" y="1101"/>
                  </a:cubicBezTo>
                  <a:lnTo>
                    <a:pt x="790" y="1089"/>
                  </a:lnTo>
                  <a:cubicBezTo>
                    <a:pt x="840" y="1025"/>
                    <a:pt x="839" y="1053"/>
                    <a:pt x="839" y="1021"/>
                  </a:cubicBezTo>
                  <a:lnTo>
                    <a:pt x="870" y="966"/>
                  </a:lnTo>
                  <a:lnTo>
                    <a:pt x="888" y="886"/>
                  </a:lnTo>
                  <a:lnTo>
                    <a:pt x="888" y="794"/>
                  </a:lnTo>
                  <a:cubicBezTo>
                    <a:pt x="856" y="705"/>
                    <a:pt x="857" y="737"/>
                    <a:pt x="857" y="701"/>
                  </a:cubicBezTo>
                  <a:cubicBezTo>
                    <a:pt x="920" y="595"/>
                    <a:pt x="919" y="637"/>
                    <a:pt x="919" y="591"/>
                  </a:cubicBezTo>
                  <a:lnTo>
                    <a:pt x="925" y="461"/>
                  </a:lnTo>
                  <a:lnTo>
                    <a:pt x="870" y="326"/>
                  </a:lnTo>
                  <a:lnTo>
                    <a:pt x="833" y="227"/>
                  </a:lnTo>
                  <a:lnTo>
                    <a:pt x="765" y="178"/>
                  </a:lnTo>
                  <a:lnTo>
                    <a:pt x="648" y="49"/>
                  </a:lnTo>
                  <a:lnTo>
                    <a:pt x="550" y="0"/>
                  </a:lnTo>
                  <a:lnTo>
                    <a:pt x="445" y="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77" name="Freeform 1037"/>
            <p:cNvSpPr>
              <a:spLocks/>
            </p:cNvSpPr>
            <p:nvPr/>
          </p:nvSpPr>
          <p:spPr bwMode="auto">
            <a:xfrm>
              <a:off x="1930" y="2615"/>
              <a:ext cx="925" cy="1219"/>
            </a:xfrm>
            <a:custGeom>
              <a:avLst/>
              <a:gdLst>
                <a:gd name="T0" fmla="*/ 445 w 925"/>
                <a:gd name="T1" fmla="*/ 12 h 1219"/>
                <a:gd name="T2" fmla="*/ 347 w 925"/>
                <a:gd name="T3" fmla="*/ 117 h 1219"/>
                <a:gd name="T4" fmla="*/ 279 w 925"/>
                <a:gd name="T5" fmla="*/ 209 h 1219"/>
                <a:gd name="T6" fmla="*/ 174 w 925"/>
                <a:gd name="T7" fmla="*/ 301 h 1219"/>
                <a:gd name="T8" fmla="*/ 119 w 925"/>
                <a:gd name="T9" fmla="*/ 406 h 1219"/>
                <a:gd name="T10" fmla="*/ 113 w 925"/>
                <a:gd name="T11" fmla="*/ 424 h 1219"/>
                <a:gd name="T12" fmla="*/ 113 w 925"/>
                <a:gd name="T13" fmla="*/ 504 h 1219"/>
                <a:gd name="T14" fmla="*/ 150 w 925"/>
                <a:gd name="T15" fmla="*/ 609 h 1219"/>
                <a:gd name="T16" fmla="*/ 119 w 925"/>
                <a:gd name="T17" fmla="*/ 671 h 1219"/>
                <a:gd name="T18" fmla="*/ 21 w 925"/>
                <a:gd name="T19" fmla="*/ 689 h 1219"/>
                <a:gd name="T20" fmla="*/ 2 w 925"/>
                <a:gd name="T21" fmla="*/ 818 h 1219"/>
                <a:gd name="T22" fmla="*/ 119 w 925"/>
                <a:gd name="T23" fmla="*/ 954 h 1219"/>
                <a:gd name="T24" fmla="*/ 205 w 925"/>
                <a:gd name="T25" fmla="*/ 1040 h 1219"/>
                <a:gd name="T26" fmla="*/ 285 w 925"/>
                <a:gd name="T27" fmla="*/ 1071 h 1219"/>
                <a:gd name="T28" fmla="*/ 304 w 925"/>
                <a:gd name="T29" fmla="*/ 1083 h 1219"/>
                <a:gd name="T30" fmla="*/ 390 w 925"/>
                <a:gd name="T31" fmla="*/ 1181 h 1219"/>
                <a:gd name="T32" fmla="*/ 482 w 925"/>
                <a:gd name="T33" fmla="*/ 1218 h 1219"/>
                <a:gd name="T34" fmla="*/ 562 w 925"/>
                <a:gd name="T35" fmla="*/ 1144 h 1219"/>
                <a:gd name="T36" fmla="*/ 661 w 925"/>
                <a:gd name="T37" fmla="*/ 1151 h 1219"/>
                <a:gd name="T38" fmla="*/ 747 w 925"/>
                <a:gd name="T39" fmla="*/ 1101 h 1219"/>
                <a:gd name="T40" fmla="*/ 790 w 925"/>
                <a:gd name="T41" fmla="*/ 1089 h 1219"/>
                <a:gd name="T42" fmla="*/ 839 w 925"/>
                <a:gd name="T43" fmla="*/ 1021 h 1219"/>
                <a:gd name="T44" fmla="*/ 870 w 925"/>
                <a:gd name="T45" fmla="*/ 966 h 1219"/>
                <a:gd name="T46" fmla="*/ 888 w 925"/>
                <a:gd name="T47" fmla="*/ 886 h 1219"/>
                <a:gd name="T48" fmla="*/ 888 w 925"/>
                <a:gd name="T49" fmla="*/ 794 h 1219"/>
                <a:gd name="T50" fmla="*/ 857 w 925"/>
                <a:gd name="T51" fmla="*/ 701 h 1219"/>
                <a:gd name="T52" fmla="*/ 919 w 925"/>
                <a:gd name="T53" fmla="*/ 591 h 1219"/>
                <a:gd name="T54" fmla="*/ 925 w 925"/>
                <a:gd name="T55" fmla="*/ 461 h 1219"/>
                <a:gd name="T56" fmla="*/ 870 w 925"/>
                <a:gd name="T57" fmla="*/ 326 h 1219"/>
                <a:gd name="T58" fmla="*/ 833 w 925"/>
                <a:gd name="T59" fmla="*/ 227 h 1219"/>
                <a:gd name="T60" fmla="*/ 765 w 925"/>
                <a:gd name="T61" fmla="*/ 178 h 1219"/>
                <a:gd name="T62" fmla="*/ 648 w 925"/>
                <a:gd name="T63" fmla="*/ 49 h 1219"/>
                <a:gd name="T64" fmla="*/ 550 w 925"/>
                <a:gd name="T65" fmla="*/ 0 h 1219"/>
                <a:gd name="T66" fmla="*/ 445 w 925"/>
                <a:gd name="T67" fmla="*/ 12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25" h="1219">
                  <a:moveTo>
                    <a:pt x="445" y="12"/>
                  </a:moveTo>
                  <a:cubicBezTo>
                    <a:pt x="400" y="52"/>
                    <a:pt x="368" y="69"/>
                    <a:pt x="347" y="117"/>
                  </a:cubicBezTo>
                  <a:lnTo>
                    <a:pt x="279" y="209"/>
                  </a:lnTo>
                  <a:lnTo>
                    <a:pt x="174" y="301"/>
                  </a:lnTo>
                  <a:cubicBezTo>
                    <a:pt x="155" y="336"/>
                    <a:pt x="136" y="370"/>
                    <a:pt x="119" y="406"/>
                  </a:cubicBezTo>
                  <a:cubicBezTo>
                    <a:pt x="116" y="411"/>
                    <a:pt x="113" y="424"/>
                    <a:pt x="113" y="424"/>
                  </a:cubicBezTo>
                  <a:cubicBezTo>
                    <a:pt x="113" y="450"/>
                    <a:pt x="113" y="477"/>
                    <a:pt x="113" y="504"/>
                  </a:cubicBezTo>
                  <a:lnTo>
                    <a:pt x="150" y="609"/>
                  </a:lnTo>
                  <a:lnTo>
                    <a:pt x="119" y="671"/>
                  </a:lnTo>
                  <a:lnTo>
                    <a:pt x="21" y="689"/>
                  </a:lnTo>
                  <a:cubicBezTo>
                    <a:pt x="0" y="805"/>
                    <a:pt x="2" y="762"/>
                    <a:pt x="2" y="818"/>
                  </a:cubicBezTo>
                  <a:cubicBezTo>
                    <a:pt x="121" y="944"/>
                    <a:pt x="119" y="884"/>
                    <a:pt x="119" y="954"/>
                  </a:cubicBezTo>
                  <a:lnTo>
                    <a:pt x="205" y="1040"/>
                  </a:lnTo>
                  <a:cubicBezTo>
                    <a:pt x="231" y="1050"/>
                    <a:pt x="258" y="1059"/>
                    <a:pt x="285" y="1071"/>
                  </a:cubicBezTo>
                  <a:cubicBezTo>
                    <a:pt x="291" y="1073"/>
                    <a:pt x="304" y="1083"/>
                    <a:pt x="304" y="1083"/>
                  </a:cubicBezTo>
                  <a:cubicBezTo>
                    <a:pt x="385" y="1177"/>
                    <a:pt x="355" y="1146"/>
                    <a:pt x="390" y="1181"/>
                  </a:cubicBezTo>
                  <a:cubicBezTo>
                    <a:pt x="473" y="1219"/>
                    <a:pt x="440" y="1218"/>
                    <a:pt x="482" y="1218"/>
                  </a:cubicBezTo>
                  <a:cubicBezTo>
                    <a:pt x="558" y="1148"/>
                    <a:pt x="534" y="1176"/>
                    <a:pt x="562" y="1144"/>
                  </a:cubicBezTo>
                  <a:cubicBezTo>
                    <a:pt x="656" y="1151"/>
                    <a:pt x="623" y="1151"/>
                    <a:pt x="661" y="1151"/>
                  </a:cubicBezTo>
                  <a:cubicBezTo>
                    <a:pt x="738" y="1104"/>
                    <a:pt x="708" y="1118"/>
                    <a:pt x="747" y="1101"/>
                  </a:cubicBezTo>
                  <a:lnTo>
                    <a:pt x="790" y="1089"/>
                  </a:lnTo>
                  <a:cubicBezTo>
                    <a:pt x="840" y="1025"/>
                    <a:pt x="839" y="1053"/>
                    <a:pt x="839" y="1021"/>
                  </a:cubicBezTo>
                  <a:lnTo>
                    <a:pt x="870" y="966"/>
                  </a:lnTo>
                  <a:lnTo>
                    <a:pt x="888" y="886"/>
                  </a:lnTo>
                  <a:lnTo>
                    <a:pt x="888" y="794"/>
                  </a:lnTo>
                  <a:cubicBezTo>
                    <a:pt x="856" y="705"/>
                    <a:pt x="857" y="737"/>
                    <a:pt x="857" y="701"/>
                  </a:cubicBezTo>
                  <a:cubicBezTo>
                    <a:pt x="920" y="595"/>
                    <a:pt x="919" y="637"/>
                    <a:pt x="919" y="591"/>
                  </a:cubicBezTo>
                  <a:lnTo>
                    <a:pt x="925" y="461"/>
                  </a:lnTo>
                  <a:lnTo>
                    <a:pt x="870" y="326"/>
                  </a:lnTo>
                  <a:lnTo>
                    <a:pt x="833" y="227"/>
                  </a:lnTo>
                  <a:lnTo>
                    <a:pt x="765" y="178"/>
                  </a:lnTo>
                  <a:lnTo>
                    <a:pt x="648" y="49"/>
                  </a:lnTo>
                  <a:lnTo>
                    <a:pt x="550" y="0"/>
                  </a:lnTo>
                  <a:lnTo>
                    <a:pt x="445" y="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78" name="Text Box 1038"/>
            <p:cNvSpPr txBox="1">
              <a:spLocks noChangeArrowheads="1"/>
            </p:cNvSpPr>
            <p:nvPr/>
          </p:nvSpPr>
          <p:spPr bwMode="auto">
            <a:xfrm>
              <a:off x="576" y="664"/>
              <a:ext cx="103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i="0"/>
                <a:t>Birds excluded</a:t>
              </a:r>
            </a:p>
          </p:txBody>
        </p:sp>
      </p:grpSp>
      <p:sp>
        <p:nvSpPr>
          <p:cNvPr id="113679" name="Text Box 1039"/>
          <p:cNvSpPr txBox="1">
            <a:spLocks noChangeArrowheads="1"/>
          </p:cNvSpPr>
          <p:nvPr/>
        </p:nvSpPr>
        <p:spPr bwMode="auto">
          <a:xfrm>
            <a:off x="3068638" y="1066800"/>
            <a:ext cx="14938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i="0"/>
              <a:t>Birds present</a:t>
            </a:r>
          </a:p>
        </p:txBody>
      </p:sp>
      <p:grpSp>
        <p:nvGrpSpPr>
          <p:cNvPr id="113680" name="Group 1040"/>
          <p:cNvGrpSpPr>
            <a:grpSpLocks/>
          </p:cNvGrpSpPr>
          <p:nvPr/>
        </p:nvGrpSpPr>
        <p:grpSpPr bwMode="auto">
          <a:xfrm>
            <a:off x="4991100" y="1063625"/>
            <a:ext cx="1550988" cy="4867275"/>
            <a:chOff x="3144" y="670"/>
            <a:chExt cx="977" cy="3066"/>
          </a:xfrm>
        </p:grpSpPr>
        <p:pic>
          <p:nvPicPr>
            <p:cNvPr id="113681" name="Picture 1041" descr="Island draw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" y="1127"/>
              <a:ext cx="783" cy="1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82" name="Picture 1042" descr="Island draw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" y="2687"/>
              <a:ext cx="784" cy="104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83" name="Picture 1043" descr="mimus silhouett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5" y="1017"/>
              <a:ext cx="513" cy="6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84" name="Picture 1044" descr="mimus silhouett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7" y="2566"/>
              <a:ext cx="513" cy="6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85" name="Picture 1045" descr="alsophis silhouett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3" y="1626"/>
              <a:ext cx="708" cy="49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86" name="Picture 1046" descr="alsophis silhouett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3" y="3190"/>
              <a:ext cx="708" cy="49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687" name="Text Box 1047"/>
            <p:cNvSpPr txBox="1">
              <a:spLocks noChangeArrowheads="1"/>
            </p:cNvSpPr>
            <p:nvPr/>
          </p:nvSpPr>
          <p:spPr bwMode="auto">
            <a:xfrm>
              <a:off x="3144" y="670"/>
              <a:ext cx="97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i="0"/>
                <a:t>Snakes added</a:t>
              </a:r>
            </a:p>
          </p:txBody>
        </p:sp>
      </p:grpSp>
      <p:grpSp>
        <p:nvGrpSpPr>
          <p:cNvPr id="113689" name="Group 1049"/>
          <p:cNvGrpSpPr>
            <a:grpSpLocks/>
          </p:cNvGrpSpPr>
          <p:nvPr/>
        </p:nvGrpSpPr>
        <p:grpSpPr bwMode="auto">
          <a:xfrm>
            <a:off x="576263" y="1443038"/>
            <a:ext cx="8448675" cy="4829174"/>
            <a:chOff x="363" y="909"/>
            <a:chExt cx="5322" cy="3042"/>
          </a:xfrm>
        </p:grpSpPr>
        <p:pic>
          <p:nvPicPr>
            <p:cNvPr id="113690" name="Picture 1050" descr="Island draw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" y="1132"/>
              <a:ext cx="783" cy="1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91" name="Picture 1051" descr="Island draw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2" y="2677"/>
              <a:ext cx="784" cy="104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92" name="Picture 1052" descr="anole silhouette copy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2" y="3401"/>
              <a:ext cx="710" cy="24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93" name="Picture 1053" descr="anole silhouette copy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8" y="3183"/>
              <a:ext cx="710" cy="24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94" name="Picture 1054" descr="anole silhouette copy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2946"/>
              <a:ext cx="710" cy="24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95" name="Picture 1055" descr="anole silhouette copy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8" y="2729"/>
              <a:ext cx="710" cy="24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96" name="Picture 1056" descr="anole silhouette copy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1" y="1787"/>
              <a:ext cx="710" cy="24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97" name="Picture 1057" descr="anole silhouette copy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0" y="1381"/>
              <a:ext cx="710" cy="24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698" name="AutoShape 1058"/>
            <p:cNvSpPr>
              <a:spLocks noChangeArrowheads="1"/>
            </p:cNvSpPr>
            <p:nvPr/>
          </p:nvSpPr>
          <p:spPr bwMode="auto">
            <a:xfrm>
              <a:off x="363" y="2463"/>
              <a:ext cx="3914" cy="1447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rgbClr val="9411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99" name="AutoShape 1059"/>
            <p:cNvSpPr>
              <a:spLocks noChangeArrowheads="1"/>
            </p:cNvSpPr>
            <p:nvPr/>
          </p:nvSpPr>
          <p:spPr bwMode="auto">
            <a:xfrm>
              <a:off x="366" y="909"/>
              <a:ext cx="3914" cy="1447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00" name="Text Box 1060"/>
            <p:cNvSpPr txBox="1">
              <a:spLocks noChangeArrowheads="1"/>
            </p:cNvSpPr>
            <p:nvPr/>
          </p:nvSpPr>
          <p:spPr bwMode="auto">
            <a:xfrm>
              <a:off x="4510" y="918"/>
              <a:ext cx="85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i="0">
                  <a:solidFill>
                    <a:srgbClr val="FFC000"/>
                  </a:solidFill>
                </a:rPr>
                <a:t>Low density</a:t>
              </a:r>
            </a:p>
          </p:txBody>
        </p:sp>
        <p:sp>
          <p:nvSpPr>
            <p:cNvPr id="113701" name="Text Box 1061"/>
            <p:cNvSpPr txBox="1">
              <a:spLocks noChangeArrowheads="1"/>
            </p:cNvSpPr>
            <p:nvPr/>
          </p:nvSpPr>
          <p:spPr bwMode="auto">
            <a:xfrm>
              <a:off x="4507" y="2474"/>
              <a:ext cx="96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i="0">
                  <a:solidFill>
                    <a:srgbClr val="941100"/>
                  </a:solidFill>
                </a:rPr>
                <a:t>High density  </a:t>
              </a:r>
            </a:p>
          </p:txBody>
        </p:sp>
        <p:sp>
          <p:nvSpPr>
            <p:cNvPr id="113702" name="Text Box 1062"/>
            <p:cNvSpPr txBox="1">
              <a:spLocks noChangeArrowheads="1"/>
            </p:cNvSpPr>
            <p:nvPr/>
          </p:nvSpPr>
          <p:spPr bwMode="auto">
            <a:xfrm>
              <a:off x="4417" y="2176"/>
              <a:ext cx="126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0">
                  <a:solidFill>
                    <a:srgbClr val="FFC000"/>
                  </a:solidFill>
                </a:rPr>
                <a:t>mean 0.14 per m</a:t>
              </a:r>
              <a:r>
                <a:rPr lang="en-US" i="0" baseline="30000">
                  <a:solidFill>
                    <a:srgbClr val="FFC000"/>
                  </a:solidFill>
                </a:rPr>
                <a:t>2</a:t>
              </a:r>
              <a:endParaRPr lang="en-US" sz="1600" i="0">
                <a:solidFill>
                  <a:srgbClr val="FFC000"/>
                </a:solidFill>
              </a:endParaRPr>
            </a:p>
          </p:txBody>
        </p:sp>
        <p:sp>
          <p:nvSpPr>
            <p:cNvPr id="113703" name="Text Box 1063"/>
            <p:cNvSpPr txBox="1">
              <a:spLocks noChangeArrowheads="1"/>
            </p:cNvSpPr>
            <p:nvPr/>
          </p:nvSpPr>
          <p:spPr bwMode="auto">
            <a:xfrm>
              <a:off x="4396" y="3718"/>
              <a:ext cx="126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0">
                  <a:solidFill>
                    <a:srgbClr val="941100"/>
                  </a:solidFill>
                </a:rPr>
                <a:t>mean 0.26 per m</a:t>
              </a:r>
              <a:r>
                <a:rPr lang="en-US" i="0" baseline="30000">
                  <a:solidFill>
                    <a:srgbClr val="941100"/>
                  </a:solidFill>
                </a:rPr>
                <a:t>2</a:t>
              </a:r>
              <a:endParaRPr lang="en-US" sz="1600" i="0">
                <a:solidFill>
                  <a:srgbClr val="941100"/>
                </a:solidFill>
              </a:endParaRPr>
            </a:p>
          </p:txBody>
        </p:sp>
      </p:grp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0" y="222248"/>
            <a:ext cx="914735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Predator and density manipulations</a:t>
            </a:r>
            <a:endParaRPr lang="en-US" sz="3600" dirty="0" smtClean="0">
              <a:ln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6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3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3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364" y="2303899"/>
            <a:ext cx="5569134" cy="3977953"/>
          </a:xfrm>
          <a:prstGeom prst="rect">
            <a:avLst/>
          </a:prstGeom>
        </p:spPr>
      </p:pic>
      <p:sp>
        <p:nvSpPr>
          <p:cNvPr id="86018" name="Text Box 6"/>
          <p:cNvSpPr txBox="1">
            <a:spLocks noChangeArrowheads="1"/>
          </p:cNvSpPr>
          <p:nvPr/>
        </p:nvSpPr>
        <p:spPr bwMode="auto">
          <a:xfrm>
            <a:off x="5995703" y="6405563"/>
            <a:ext cx="30925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b="0">
                <a:solidFill>
                  <a:schemeClr val="bg1">
                    <a:lumMod val="65000"/>
                  </a:schemeClr>
                </a:solidFill>
              </a:rPr>
              <a:t>Calsbeek &amp; Cox (2010) </a:t>
            </a:r>
            <a:r>
              <a:rPr lang="en-US" altLang="en-US" b="0" i="1">
                <a:solidFill>
                  <a:schemeClr val="bg1">
                    <a:lumMod val="65000"/>
                  </a:schemeClr>
                </a:solidFill>
              </a:rPr>
              <a:t>Nature  </a:t>
            </a:r>
          </a:p>
        </p:txBody>
      </p:sp>
      <p:pic>
        <p:nvPicPr>
          <p:cNvPr id="86020" name="Picture 8" descr="Island draw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1025" y="1358900"/>
            <a:ext cx="8191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9" descr="mimus silhouett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3288" y="1250950"/>
            <a:ext cx="5365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10" descr="Island draw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4050" y="1358900"/>
            <a:ext cx="8191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11" descr="Island draw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0700" y="1358900"/>
            <a:ext cx="8191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4" name="Picture 12" descr="mimus silhouett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5025" y="1244600"/>
            <a:ext cx="5365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5" name="Picture 13" descr="alsophis silhouett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3550" y="1889125"/>
            <a:ext cx="7413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0" y="222248"/>
            <a:ext cx="914735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Predators influence survival &amp; behavior</a:t>
            </a:r>
            <a:endParaRPr lang="en-US" sz="3600" dirty="0" smtClean="0">
              <a:ln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4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Line 11"/>
          <p:cNvSpPr>
            <a:spLocks noChangeShapeType="1"/>
          </p:cNvSpPr>
          <p:nvPr/>
        </p:nvSpPr>
        <p:spPr bwMode="auto">
          <a:xfrm>
            <a:off x="4579938" y="1555750"/>
            <a:ext cx="0" cy="2082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6" name="Line 12"/>
          <p:cNvSpPr>
            <a:spLocks noChangeShapeType="1"/>
          </p:cNvSpPr>
          <p:nvPr/>
        </p:nvSpPr>
        <p:spPr bwMode="auto">
          <a:xfrm flipH="1">
            <a:off x="4579938" y="3638550"/>
            <a:ext cx="264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7" name="Line 13"/>
          <p:cNvSpPr>
            <a:spLocks noChangeShapeType="1"/>
          </p:cNvSpPr>
          <p:nvPr/>
        </p:nvSpPr>
        <p:spPr bwMode="auto">
          <a:xfrm flipH="1">
            <a:off x="7323138" y="258445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8" name="Line 15"/>
          <p:cNvSpPr>
            <a:spLocks noChangeShapeType="1"/>
          </p:cNvSpPr>
          <p:nvPr/>
        </p:nvSpPr>
        <p:spPr bwMode="auto">
          <a:xfrm>
            <a:off x="7780338" y="1555750"/>
            <a:ext cx="0" cy="2082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9" name="Text Box 16"/>
          <p:cNvSpPr txBox="1">
            <a:spLocks noChangeArrowheads="1"/>
          </p:cNvSpPr>
          <p:nvPr/>
        </p:nvSpPr>
        <p:spPr bwMode="auto">
          <a:xfrm>
            <a:off x="7781925" y="1506538"/>
            <a:ext cx="512763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 </a:t>
            </a:r>
            <a:r>
              <a:rPr lang="en-US" altLang="en-US" sz="1500"/>
              <a:t>0.4</a:t>
            </a:r>
          </a:p>
          <a:p>
            <a:endParaRPr lang="en-US" altLang="en-US" sz="1500"/>
          </a:p>
          <a:p>
            <a:r>
              <a:rPr lang="en-US" altLang="en-US" sz="1500"/>
              <a:t> 0.2</a:t>
            </a:r>
          </a:p>
          <a:p>
            <a:endParaRPr lang="en-US" altLang="en-US" sz="1500"/>
          </a:p>
          <a:p>
            <a:r>
              <a:rPr lang="en-US" altLang="en-US" sz="1500"/>
              <a:t> 0.0</a:t>
            </a:r>
          </a:p>
          <a:p>
            <a:endParaRPr lang="en-US" altLang="en-US" sz="1500"/>
          </a:p>
          <a:p>
            <a:r>
              <a:rPr lang="en-US" altLang="en-US" sz="1500"/>
              <a:t>-0.2</a:t>
            </a:r>
          </a:p>
          <a:p>
            <a:endParaRPr lang="en-US" altLang="en-US" sz="1500"/>
          </a:p>
          <a:p>
            <a:r>
              <a:rPr lang="en-US" altLang="en-US" sz="1500"/>
              <a:t>-0.4</a:t>
            </a:r>
            <a:endParaRPr lang="en-US" altLang="en-US"/>
          </a:p>
        </p:txBody>
      </p:sp>
      <p:sp>
        <p:nvSpPr>
          <p:cNvPr id="88070" name="Text Box 17"/>
          <p:cNvSpPr txBox="1">
            <a:spLocks noChangeArrowheads="1"/>
          </p:cNvSpPr>
          <p:nvPr/>
        </p:nvSpPr>
        <p:spPr bwMode="auto">
          <a:xfrm>
            <a:off x="4873625" y="3894138"/>
            <a:ext cx="22367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500"/>
              <a:t>Standardized trait (SD)</a:t>
            </a:r>
          </a:p>
        </p:txBody>
      </p:sp>
      <p:sp>
        <p:nvSpPr>
          <p:cNvPr id="88071" name="Text Box 18"/>
          <p:cNvSpPr txBox="1">
            <a:spLocks noChangeArrowheads="1"/>
          </p:cNvSpPr>
          <p:nvPr/>
        </p:nvSpPr>
        <p:spPr bwMode="auto">
          <a:xfrm>
            <a:off x="4541838" y="3651250"/>
            <a:ext cx="27495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500"/>
              <a:t>-3     -2     -1     0     1     2     3</a:t>
            </a:r>
          </a:p>
        </p:txBody>
      </p:sp>
      <p:sp>
        <p:nvSpPr>
          <p:cNvPr id="88072" name="Text Box 19"/>
          <p:cNvSpPr txBox="1">
            <a:spLocks noChangeArrowheads="1"/>
          </p:cNvSpPr>
          <p:nvPr/>
        </p:nvSpPr>
        <p:spPr bwMode="auto">
          <a:xfrm rot="-5400000">
            <a:off x="3382169" y="2166144"/>
            <a:ext cx="16875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500"/>
              <a:t>Relative Fitness </a:t>
            </a:r>
          </a:p>
          <a:p>
            <a:pPr algn="ctr"/>
            <a:r>
              <a:rPr lang="en-US" altLang="en-US" sz="1500"/>
              <a:t>(survival)</a:t>
            </a:r>
          </a:p>
        </p:txBody>
      </p:sp>
      <p:grpSp>
        <p:nvGrpSpPr>
          <p:cNvPr id="111650" name="Group 34"/>
          <p:cNvGrpSpPr>
            <a:grpSpLocks/>
          </p:cNvGrpSpPr>
          <p:nvPr/>
        </p:nvGrpSpPr>
        <p:grpSpPr bwMode="auto">
          <a:xfrm>
            <a:off x="4737100" y="2025650"/>
            <a:ext cx="2882900" cy="990600"/>
            <a:chOff x="3000" y="1768"/>
            <a:chExt cx="1816" cy="624"/>
          </a:xfrm>
        </p:grpSpPr>
        <p:sp>
          <p:nvSpPr>
            <p:cNvPr id="88114" name="Oval 22"/>
            <p:cNvSpPr>
              <a:spLocks noChangeArrowheads="1"/>
            </p:cNvSpPr>
            <p:nvPr/>
          </p:nvSpPr>
          <p:spPr bwMode="auto">
            <a:xfrm>
              <a:off x="4720" y="1768"/>
              <a:ext cx="96" cy="96"/>
            </a:xfrm>
            <a:prstGeom prst="ellipse">
              <a:avLst/>
            </a:prstGeom>
            <a:solidFill>
              <a:srgbClr val="B5000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115" name="Line 26"/>
            <p:cNvSpPr>
              <a:spLocks noChangeShapeType="1"/>
            </p:cNvSpPr>
            <p:nvPr/>
          </p:nvSpPr>
          <p:spPr bwMode="auto">
            <a:xfrm flipH="1">
              <a:off x="3000" y="1840"/>
              <a:ext cx="1517" cy="552"/>
            </a:xfrm>
            <a:prstGeom prst="line">
              <a:avLst/>
            </a:prstGeom>
            <a:noFill/>
            <a:ln w="28575">
              <a:solidFill>
                <a:srgbClr val="B5000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1651" name="Group 35"/>
          <p:cNvGrpSpPr>
            <a:grpSpLocks/>
          </p:cNvGrpSpPr>
          <p:nvPr/>
        </p:nvGrpSpPr>
        <p:grpSpPr bwMode="auto">
          <a:xfrm>
            <a:off x="4724400" y="2495550"/>
            <a:ext cx="2895600" cy="152400"/>
            <a:chOff x="2992" y="2064"/>
            <a:chExt cx="1824" cy="96"/>
          </a:xfrm>
        </p:grpSpPr>
        <p:sp>
          <p:nvSpPr>
            <p:cNvPr id="88112" name="Oval 24"/>
            <p:cNvSpPr>
              <a:spLocks noChangeArrowheads="1"/>
            </p:cNvSpPr>
            <p:nvPr/>
          </p:nvSpPr>
          <p:spPr bwMode="auto">
            <a:xfrm>
              <a:off x="4720" y="2064"/>
              <a:ext cx="96" cy="96"/>
            </a:xfrm>
            <a:prstGeom prst="ellipse">
              <a:avLst/>
            </a:prstGeom>
            <a:solidFill>
              <a:srgbClr val="FF9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113" name="Line 27"/>
            <p:cNvSpPr>
              <a:spLocks noChangeShapeType="1"/>
            </p:cNvSpPr>
            <p:nvPr/>
          </p:nvSpPr>
          <p:spPr bwMode="auto">
            <a:xfrm flipH="1">
              <a:off x="2992" y="2120"/>
              <a:ext cx="1525" cy="0"/>
            </a:xfrm>
            <a:prstGeom prst="line">
              <a:avLst/>
            </a:prstGeom>
            <a:noFill/>
            <a:ln w="28575">
              <a:solidFill>
                <a:srgbClr val="FF9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1652" name="Group 36"/>
          <p:cNvGrpSpPr>
            <a:grpSpLocks/>
          </p:cNvGrpSpPr>
          <p:nvPr/>
        </p:nvGrpSpPr>
        <p:grpSpPr bwMode="auto">
          <a:xfrm>
            <a:off x="4737100" y="2152650"/>
            <a:ext cx="2882900" cy="939800"/>
            <a:chOff x="3000" y="1848"/>
            <a:chExt cx="1816" cy="592"/>
          </a:xfrm>
        </p:grpSpPr>
        <p:sp>
          <p:nvSpPr>
            <p:cNvPr id="88110" name="Oval 25"/>
            <p:cNvSpPr>
              <a:spLocks noChangeArrowheads="1"/>
            </p:cNvSpPr>
            <p:nvPr/>
          </p:nvSpPr>
          <p:spPr bwMode="auto">
            <a:xfrm>
              <a:off x="4720" y="2344"/>
              <a:ext cx="96" cy="96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111" name="Line 28"/>
            <p:cNvSpPr>
              <a:spLocks noChangeShapeType="1"/>
            </p:cNvSpPr>
            <p:nvPr/>
          </p:nvSpPr>
          <p:spPr bwMode="auto">
            <a:xfrm flipH="1" flipV="1">
              <a:off x="3000" y="1848"/>
              <a:ext cx="1509" cy="520"/>
            </a:xfrm>
            <a:prstGeom prst="line">
              <a:avLst/>
            </a:prstGeom>
            <a:noFill/>
            <a:ln w="2857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1653" name="Group 37"/>
          <p:cNvGrpSpPr>
            <a:grpSpLocks/>
          </p:cNvGrpSpPr>
          <p:nvPr/>
        </p:nvGrpSpPr>
        <p:grpSpPr bwMode="auto">
          <a:xfrm>
            <a:off x="4749801" y="1682750"/>
            <a:ext cx="2876551" cy="1866900"/>
            <a:chOff x="3008" y="1552"/>
            <a:chExt cx="1812" cy="1176"/>
          </a:xfrm>
        </p:grpSpPr>
        <p:sp>
          <p:nvSpPr>
            <p:cNvPr id="88108" name="Oval 23"/>
            <p:cNvSpPr>
              <a:spLocks noChangeArrowheads="1"/>
            </p:cNvSpPr>
            <p:nvPr/>
          </p:nvSpPr>
          <p:spPr bwMode="auto">
            <a:xfrm>
              <a:off x="4724" y="2632"/>
              <a:ext cx="96" cy="96"/>
            </a:xfrm>
            <a:prstGeom prst="ellipse">
              <a:avLst/>
            </a:prstGeom>
            <a:solidFill>
              <a:srgbClr val="FFFD7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109" name="Line 29"/>
            <p:cNvSpPr>
              <a:spLocks noChangeShapeType="1"/>
            </p:cNvSpPr>
            <p:nvPr/>
          </p:nvSpPr>
          <p:spPr bwMode="auto">
            <a:xfrm flipH="1" flipV="1">
              <a:off x="3008" y="1552"/>
              <a:ext cx="1501" cy="1112"/>
            </a:xfrm>
            <a:prstGeom prst="line">
              <a:avLst/>
            </a:prstGeom>
            <a:noFill/>
            <a:ln w="28575">
              <a:solidFill>
                <a:srgbClr val="FFFD7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077" name="Text Box 31"/>
          <p:cNvSpPr txBox="1">
            <a:spLocks noChangeArrowheads="1"/>
          </p:cNvSpPr>
          <p:nvPr/>
        </p:nvSpPr>
        <p:spPr bwMode="auto">
          <a:xfrm rot="5400000">
            <a:off x="7360444" y="2445544"/>
            <a:ext cx="21320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500"/>
              <a:t>Selection Differential </a:t>
            </a:r>
          </a:p>
        </p:txBody>
      </p:sp>
      <p:grpSp>
        <p:nvGrpSpPr>
          <p:cNvPr id="88079" name="Group 57"/>
          <p:cNvGrpSpPr>
            <a:grpSpLocks/>
          </p:cNvGrpSpPr>
          <p:nvPr/>
        </p:nvGrpSpPr>
        <p:grpSpPr bwMode="auto">
          <a:xfrm>
            <a:off x="4676713" y="4318000"/>
            <a:ext cx="2521398" cy="844550"/>
            <a:chOff x="2416" y="3556"/>
            <a:chExt cx="1295" cy="532"/>
          </a:xfrm>
          <a:solidFill>
            <a:schemeClr val="bg1">
              <a:lumMod val="85000"/>
            </a:schemeClr>
          </a:solidFill>
        </p:grpSpPr>
        <p:sp>
          <p:nvSpPr>
            <p:cNvPr id="88094" name="Rectangle 41"/>
            <p:cNvSpPr>
              <a:spLocks noChangeArrowheads="1"/>
            </p:cNvSpPr>
            <p:nvPr/>
          </p:nvSpPr>
          <p:spPr bwMode="auto">
            <a:xfrm>
              <a:off x="3079" y="3588"/>
              <a:ext cx="80" cy="500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095" name="Rectangle 42"/>
            <p:cNvSpPr>
              <a:spLocks noChangeArrowheads="1"/>
            </p:cNvSpPr>
            <p:nvPr/>
          </p:nvSpPr>
          <p:spPr bwMode="auto">
            <a:xfrm>
              <a:off x="2968" y="3556"/>
              <a:ext cx="80" cy="532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096" name="Rectangle 43"/>
            <p:cNvSpPr>
              <a:spLocks noChangeArrowheads="1"/>
            </p:cNvSpPr>
            <p:nvPr/>
          </p:nvSpPr>
          <p:spPr bwMode="auto">
            <a:xfrm>
              <a:off x="2854" y="3650"/>
              <a:ext cx="79" cy="43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097" name="Rectangle 44"/>
            <p:cNvSpPr>
              <a:spLocks noChangeArrowheads="1"/>
            </p:cNvSpPr>
            <p:nvPr/>
          </p:nvSpPr>
          <p:spPr bwMode="auto">
            <a:xfrm>
              <a:off x="3193" y="3710"/>
              <a:ext cx="80" cy="37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098" name="Rectangle 45"/>
            <p:cNvSpPr>
              <a:spLocks noChangeArrowheads="1"/>
            </p:cNvSpPr>
            <p:nvPr/>
          </p:nvSpPr>
          <p:spPr bwMode="auto">
            <a:xfrm>
              <a:off x="3307" y="3790"/>
              <a:ext cx="80" cy="29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099" name="Rectangle 46"/>
            <p:cNvSpPr>
              <a:spLocks noChangeArrowheads="1"/>
            </p:cNvSpPr>
            <p:nvPr/>
          </p:nvSpPr>
          <p:spPr bwMode="auto">
            <a:xfrm>
              <a:off x="2741" y="3786"/>
              <a:ext cx="80" cy="302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100" name="Rectangle 47"/>
            <p:cNvSpPr>
              <a:spLocks noChangeArrowheads="1"/>
            </p:cNvSpPr>
            <p:nvPr/>
          </p:nvSpPr>
          <p:spPr bwMode="auto">
            <a:xfrm>
              <a:off x="3415" y="3953"/>
              <a:ext cx="80" cy="13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101" name="Rectangle 48"/>
            <p:cNvSpPr>
              <a:spLocks noChangeArrowheads="1"/>
            </p:cNvSpPr>
            <p:nvPr/>
          </p:nvSpPr>
          <p:spPr bwMode="auto">
            <a:xfrm>
              <a:off x="2630" y="3921"/>
              <a:ext cx="79" cy="167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102" name="Rectangle 49"/>
            <p:cNvSpPr>
              <a:spLocks noChangeArrowheads="1"/>
            </p:cNvSpPr>
            <p:nvPr/>
          </p:nvSpPr>
          <p:spPr bwMode="auto">
            <a:xfrm>
              <a:off x="3524" y="4026"/>
              <a:ext cx="80" cy="62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103" name="Rectangle 50"/>
            <p:cNvSpPr>
              <a:spLocks noChangeArrowheads="1"/>
            </p:cNvSpPr>
            <p:nvPr/>
          </p:nvSpPr>
          <p:spPr bwMode="auto">
            <a:xfrm>
              <a:off x="2523" y="4026"/>
              <a:ext cx="80" cy="62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104" name="Rectangle 51"/>
            <p:cNvSpPr>
              <a:spLocks noChangeArrowheads="1"/>
            </p:cNvSpPr>
            <p:nvPr/>
          </p:nvSpPr>
          <p:spPr bwMode="auto">
            <a:xfrm>
              <a:off x="2416" y="4052"/>
              <a:ext cx="80" cy="3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105" name="Rectangle 52"/>
            <p:cNvSpPr>
              <a:spLocks noChangeArrowheads="1"/>
            </p:cNvSpPr>
            <p:nvPr/>
          </p:nvSpPr>
          <p:spPr bwMode="auto">
            <a:xfrm>
              <a:off x="3631" y="4053"/>
              <a:ext cx="80" cy="3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8080" name="Text Box 58"/>
          <p:cNvSpPr txBox="1">
            <a:spLocks noChangeArrowheads="1"/>
          </p:cNvSpPr>
          <p:nvPr/>
        </p:nvSpPr>
        <p:spPr bwMode="auto">
          <a:xfrm>
            <a:off x="4408425" y="5200650"/>
            <a:ext cx="3673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Trait, e.g. 	Snout-Vent Length</a:t>
            </a:r>
          </a:p>
          <a:p>
            <a:r>
              <a:rPr lang="en-US" altLang="en-US"/>
              <a:t>			Hind-limb Length</a:t>
            </a:r>
          </a:p>
          <a:p>
            <a:r>
              <a:rPr lang="en-US" altLang="en-US"/>
              <a:t>			Stamina on treadmill</a:t>
            </a: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5995703" y="6405563"/>
            <a:ext cx="30925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b="0">
                <a:solidFill>
                  <a:schemeClr val="bg1">
                    <a:lumMod val="65000"/>
                  </a:schemeClr>
                </a:solidFill>
              </a:rPr>
              <a:t>Calsbeek &amp; Cox (2010) </a:t>
            </a:r>
            <a:r>
              <a:rPr lang="en-US" altLang="en-US" b="0" i="1">
                <a:solidFill>
                  <a:schemeClr val="bg1">
                    <a:lumMod val="65000"/>
                  </a:schemeClr>
                </a:solidFill>
              </a:rPr>
              <a:t>Nature  </a:t>
            </a:r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0" y="222248"/>
            <a:ext cx="914735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Quantifying natural selection</a:t>
            </a:r>
            <a:endParaRPr lang="en-US" sz="3600" dirty="0" smtClean="0">
              <a:ln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11700" y="1581150"/>
            <a:ext cx="2908300" cy="1917700"/>
            <a:chOff x="4711700" y="1581150"/>
            <a:chExt cx="2908300" cy="1917700"/>
          </a:xfrm>
        </p:grpSpPr>
        <p:grpSp>
          <p:nvGrpSpPr>
            <p:cNvPr id="111649" name="Group 33"/>
            <p:cNvGrpSpPr>
              <a:grpSpLocks/>
            </p:cNvGrpSpPr>
            <p:nvPr/>
          </p:nvGrpSpPr>
          <p:grpSpPr bwMode="auto">
            <a:xfrm>
              <a:off x="4711700" y="1581150"/>
              <a:ext cx="2908300" cy="1917700"/>
              <a:chOff x="2984" y="1488"/>
              <a:chExt cx="1832" cy="1208"/>
            </a:xfrm>
          </p:grpSpPr>
          <p:sp>
            <p:nvSpPr>
              <p:cNvPr id="88106" name="Line 20"/>
              <p:cNvSpPr>
                <a:spLocks noChangeShapeType="1"/>
              </p:cNvSpPr>
              <p:nvPr/>
            </p:nvSpPr>
            <p:spPr bwMode="auto">
              <a:xfrm flipH="1">
                <a:off x="2984" y="1544"/>
                <a:ext cx="1557" cy="1152"/>
              </a:xfrm>
              <a:prstGeom prst="line">
                <a:avLst/>
              </a:prstGeom>
              <a:noFill/>
              <a:ln w="28575">
                <a:solidFill>
                  <a:srgbClr val="63000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07" name="Oval 32"/>
              <p:cNvSpPr>
                <a:spLocks noChangeArrowheads="1"/>
              </p:cNvSpPr>
              <p:nvPr/>
            </p:nvSpPr>
            <p:spPr bwMode="auto">
              <a:xfrm>
                <a:off x="4720" y="1488"/>
                <a:ext cx="96" cy="96"/>
              </a:xfrm>
              <a:prstGeom prst="ellipse">
                <a:avLst/>
              </a:prstGeom>
              <a:solidFill>
                <a:srgbClr val="63000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 rot="19427481">
              <a:off x="5831667" y="1856118"/>
              <a:ext cx="12410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chemeClr val="accent2">
                      <a:lumMod val="50000"/>
                    </a:schemeClr>
                  </a:solidFill>
                </a:rPr>
                <a:t>slope = 0.4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203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222248"/>
            <a:ext cx="914735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Evolution is a historical science...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797" b="8110"/>
          <a:stretch/>
        </p:blipFill>
        <p:spPr>
          <a:xfrm>
            <a:off x="12526" y="1149461"/>
            <a:ext cx="9134824" cy="3272228"/>
          </a:xfrm>
          <a:prstGeom prst="rect">
            <a:avLst/>
          </a:prstGeom>
        </p:spPr>
      </p:pic>
      <p:sp>
        <p:nvSpPr>
          <p:cNvPr id="6" name="Triangle 5"/>
          <p:cNvSpPr/>
          <p:nvPr/>
        </p:nvSpPr>
        <p:spPr>
          <a:xfrm flipV="1">
            <a:off x="127669" y="1194257"/>
            <a:ext cx="2605414" cy="1808859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7" name="Triangle 6"/>
          <p:cNvSpPr/>
          <p:nvPr/>
        </p:nvSpPr>
        <p:spPr>
          <a:xfrm flipH="1" flipV="1">
            <a:off x="6488481" y="1144153"/>
            <a:ext cx="2609910" cy="1808859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7578" y="4670201"/>
            <a:ext cx="9085865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The diversity of life has evolved...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578" y="5815427"/>
            <a:ext cx="9085865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through </a:t>
            </a:r>
            <a:r>
              <a:rPr lang="en-US" sz="2200" dirty="0" smtClean="0">
                <a:ln>
                  <a:solidFill>
                    <a:schemeClr val="tx1"/>
                  </a:solidFill>
                </a:ln>
                <a:solidFill>
                  <a:srgbClr val="BE31D4"/>
                </a:solidFill>
              </a:rPr>
              <a:t>unique events </a:t>
            </a:r>
            <a:r>
              <a:rPr lang="en-US" sz="220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that are not amenable to experiments.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5223647"/>
            <a:ext cx="91473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on a 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BE31D4"/>
                </a:solidFill>
              </a:rPr>
              <a:t>timescale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that is hard to comprehend, let alone study,</a:t>
            </a:r>
          </a:p>
        </p:txBody>
      </p:sp>
    </p:spTree>
    <p:extLst>
      <p:ext uri="{BB962C8B-B14F-4D97-AF65-F5344CB8AC3E}">
        <p14:creationId xmlns:p14="http://schemas.microsoft.com/office/powerpoint/2010/main" val="141907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421" y="1197410"/>
            <a:ext cx="3143658" cy="5494337"/>
          </a:xfrm>
          <a:prstGeom prst="rect">
            <a:avLst/>
          </a:prstGeom>
        </p:spPr>
      </p:pic>
      <p:sp>
        <p:nvSpPr>
          <p:cNvPr id="88065" name="Line 11"/>
          <p:cNvSpPr>
            <a:spLocks noChangeShapeType="1"/>
          </p:cNvSpPr>
          <p:nvPr/>
        </p:nvSpPr>
        <p:spPr bwMode="auto">
          <a:xfrm>
            <a:off x="4579938" y="1555750"/>
            <a:ext cx="0" cy="2082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6" name="Line 12"/>
          <p:cNvSpPr>
            <a:spLocks noChangeShapeType="1"/>
          </p:cNvSpPr>
          <p:nvPr/>
        </p:nvSpPr>
        <p:spPr bwMode="auto">
          <a:xfrm flipH="1">
            <a:off x="4579938" y="3638550"/>
            <a:ext cx="264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7" name="Line 13"/>
          <p:cNvSpPr>
            <a:spLocks noChangeShapeType="1"/>
          </p:cNvSpPr>
          <p:nvPr/>
        </p:nvSpPr>
        <p:spPr bwMode="auto">
          <a:xfrm flipH="1">
            <a:off x="7323138" y="258445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8" name="Line 15"/>
          <p:cNvSpPr>
            <a:spLocks noChangeShapeType="1"/>
          </p:cNvSpPr>
          <p:nvPr/>
        </p:nvSpPr>
        <p:spPr bwMode="auto">
          <a:xfrm>
            <a:off x="7780338" y="1555750"/>
            <a:ext cx="0" cy="2082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9" name="Text Box 16"/>
          <p:cNvSpPr txBox="1">
            <a:spLocks noChangeArrowheads="1"/>
          </p:cNvSpPr>
          <p:nvPr/>
        </p:nvSpPr>
        <p:spPr bwMode="auto">
          <a:xfrm>
            <a:off x="7781925" y="1506538"/>
            <a:ext cx="512763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 </a:t>
            </a:r>
            <a:r>
              <a:rPr lang="en-US" altLang="en-US" sz="1500"/>
              <a:t>0.4</a:t>
            </a:r>
          </a:p>
          <a:p>
            <a:endParaRPr lang="en-US" altLang="en-US" sz="1500"/>
          </a:p>
          <a:p>
            <a:r>
              <a:rPr lang="en-US" altLang="en-US" sz="1500"/>
              <a:t> 0.2</a:t>
            </a:r>
          </a:p>
          <a:p>
            <a:endParaRPr lang="en-US" altLang="en-US" sz="1500"/>
          </a:p>
          <a:p>
            <a:r>
              <a:rPr lang="en-US" altLang="en-US" sz="1500"/>
              <a:t> 0.0</a:t>
            </a:r>
          </a:p>
          <a:p>
            <a:endParaRPr lang="en-US" altLang="en-US" sz="1500"/>
          </a:p>
          <a:p>
            <a:r>
              <a:rPr lang="en-US" altLang="en-US" sz="1500"/>
              <a:t>-0.2</a:t>
            </a:r>
          </a:p>
          <a:p>
            <a:endParaRPr lang="en-US" altLang="en-US" sz="1500"/>
          </a:p>
          <a:p>
            <a:r>
              <a:rPr lang="en-US" altLang="en-US" sz="1500"/>
              <a:t>-0.4</a:t>
            </a:r>
            <a:endParaRPr lang="en-US" altLang="en-US"/>
          </a:p>
        </p:txBody>
      </p:sp>
      <p:sp>
        <p:nvSpPr>
          <p:cNvPr id="88070" name="Text Box 17"/>
          <p:cNvSpPr txBox="1">
            <a:spLocks noChangeArrowheads="1"/>
          </p:cNvSpPr>
          <p:nvPr/>
        </p:nvSpPr>
        <p:spPr bwMode="auto">
          <a:xfrm>
            <a:off x="4873625" y="3894138"/>
            <a:ext cx="22367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500"/>
              <a:t>Standardized trait (SD)</a:t>
            </a:r>
          </a:p>
        </p:txBody>
      </p:sp>
      <p:sp>
        <p:nvSpPr>
          <p:cNvPr id="88071" name="Text Box 18"/>
          <p:cNvSpPr txBox="1">
            <a:spLocks noChangeArrowheads="1"/>
          </p:cNvSpPr>
          <p:nvPr/>
        </p:nvSpPr>
        <p:spPr bwMode="auto">
          <a:xfrm>
            <a:off x="4541838" y="3651250"/>
            <a:ext cx="27495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500"/>
              <a:t>-3     -2     -1     0     1     2     3</a:t>
            </a:r>
          </a:p>
        </p:txBody>
      </p:sp>
      <p:sp>
        <p:nvSpPr>
          <p:cNvPr id="88072" name="Text Box 19"/>
          <p:cNvSpPr txBox="1">
            <a:spLocks noChangeArrowheads="1"/>
          </p:cNvSpPr>
          <p:nvPr/>
        </p:nvSpPr>
        <p:spPr bwMode="auto">
          <a:xfrm rot="-5400000">
            <a:off x="3382169" y="2166144"/>
            <a:ext cx="16875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500"/>
              <a:t>Relative Fitness </a:t>
            </a:r>
          </a:p>
          <a:p>
            <a:pPr algn="ctr"/>
            <a:r>
              <a:rPr lang="en-US" altLang="en-US" sz="1500"/>
              <a:t>(survival)</a:t>
            </a:r>
          </a:p>
        </p:txBody>
      </p:sp>
      <p:grpSp>
        <p:nvGrpSpPr>
          <p:cNvPr id="111650" name="Group 34"/>
          <p:cNvGrpSpPr>
            <a:grpSpLocks/>
          </p:cNvGrpSpPr>
          <p:nvPr/>
        </p:nvGrpSpPr>
        <p:grpSpPr bwMode="auto">
          <a:xfrm>
            <a:off x="4737100" y="2025650"/>
            <a:ext cx="2882900" cy="990600"/>
            <a:chOff x="3000" y="1768"/>
            <a:chExt cx="1816" cy="624"/>
          </a:xfrm>
        </p:grpSpPr>
        <p:sp>
          <p:nvSpPr>
            <p:cNvPr id="88114" name="Oval 22"/>
            <p:cNvSpPr>
              <a:spLocks noChangeArrowheads="1"/>
            </p:cNvSpPr>
            <p:nvPr/>
          </p:nvSpPr>
          <p:spPr bwMode="auto">
            <a:xfrm>
              <a:off x="4720" y="1768"/>
              <a:ext cx="96" cy="96"/>
            </a:xfrm>
            <a:prstGeom prst="ellipse">
              <a:avLst/>
            </a:prstGeom>
            <a:solidFill>
              <a:srgbClr val="B5000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115" name="Line 26"/>
            <p:cNvSpPr>
              <a:spLocks noChangeShapeType="1"/>
            </p:cNvSpPr>
            <p:nvPr/>
          </p:nvSpPr>
          <p:spPr bwMode="auto">
            <a:xfrm flipH="1">
              <a:off x="3000" y="1840"/>
              <a:ext cx="1517" cy="552"/>
            </a:xfrm>
            <a:prstGeom prst="line">
              <a:avLst/>
            </a:prstGeom>
            <a:noFill/>
            <a:ln w="28575">
              <a:solidFill>
                <a:srgbClr val="B5000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1651" name="Group 35"/>
          <p:cNvGrpSpPr>
            <a:grpSpLocks/>
          </p:cNvGrpSpPr>
          <p:nvPr/>
        </p:nvGrpSpPr>
        <p:grpSpPr bwMode="auto">
          <a:xfrm>
            <a:off x="4724400" y="2495550"/>
            <a:ext cx="2895600" cy="152400"/>
            <a:chOff x="2992" y="2064"/>
            <a:chExt cx="1824" cy="96"/>
          </a:xfrm>
        </p:grpSpPr>
        <p:sp>
          <p:nvSpPr>
            <p:cNvPr id="88112" name="Oval 24"/>
            <p:cNvSpPr>
              <a:spLocks noChangeArrowheads="1"/>
            </p:cNvSpPr>
            <p:nvPr/>
          </p:nvSpPr>
          <p:spPr bwMode="auto">
            <a:xfrm>
              <a:off x="4720" y="2064"/>
              <a:ext cx="96" cy="96"/>
            </a:xfrm>
            <a:prstGeom prst="ellipse">
              <a:avLst/>
            </a:prstGeom>
            <a:solidFill>
              <a:srgbClr val="FF9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113" name="Line 27"/>
            <p:cNvSpPr>
              <a:spLocks noChangeShapeType="1"/>
            </p:cNvSpPr>
            <p:nvPr/>
          </p:nvSpPr>
          <p:spPr bwMode="auto">
            <a:xfrm flipH="1">
              <a:off x="2992" y="2120"/>
              <a:ext cx="1525" cy="0"/>
            </a:xfrm>
            <a:prstGeom prst="line">
              <a:avLst/>
            </a:prstGeom>
            <a:noFill/>
            <a:ln w="28575">
              <a:solidFill>
                <a:srgbClr val="FF9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1652" name="Group 36"/>
          <p:cNvGrpSpPr>
            <a:grpSpLocks/>
          </p:cNvGrpSpPr>
          <p:nvPr/>
        </p:nvGrpSpPr>
        <p:grpSpPr bwMode="auto">
          <a:xfrm>
            <a:off x="4737100" y="2152650"/>
            <a:ext cx="2882900" cy="939800"/>
            <a:chOff x="3000" y="1848"/>
            <a:chExt cx="1816" cy="592"/>
          </a:xfrm>
        </p:grpSpPr>
        <p:sp>
          <p:nvSpPr>
            <p:cNvPr id="88110" name="Oval 25"/>
            <p:cNvSpPr>
              <a:spLocks noChangeArrowheads="1"/>
            </p:cNvSpPr>
            <p:nvPr/>
          </p:nvSpPr>
          <p:spPr bwMode="auto">
            <a:xfrm>
              <a:off x="4720" y="2344"/>
              <a:ext cx="96" cy="96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111" name="Line 28"/>
            <p:cNvSpPr>
              <a:spLocks noChangeShapeType="1"/>
            </p:cNvSpPr>
            <p:nvPr/>
          </p:nvSpPr>
          <p:spPr bwMode="auto">
            <a:xfrm flipH="1" flipV="1">
              <a:off x="3000" y="1848"/>
              <a:ext cx="1509" cy="520"/>
            </a:xfrm>
            <a:prstGeom prst="line">
              <a:avLst/>
            </a:prstGeom>
            <a:noFill/>
            <a:ln w="2857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1653" name="Group 37"/>
          <p:cNvGrpSpPr>
            <a:grpSpLocks/>
          </p:cNvGrpSpPr>
          <p:nvPr/>
        </p:nvGrpSpPr>
        <p:grpSpPr bwMode="auto">
          <a:xfrm>
            <a:off x="4749801" y="1682750"/>
            <a:ext cx="2876551" cy="1866900"/>
            <a:chOff x="3008" y="1552"/>
            <a:chExt cx="1812" cy="1176"/>
          </a:xfrm>
        </p:grpSpPr>
        <p:sp>
          <p:nvSpPr>
            <p:cNvPr id="88108" name="Oval 23"/>
            <p:cNvSpPr>
              <a:spLocks noChangeArrowheads="1"/>
            </p:cNvSpPr>
            <p:nvPr/>
          </p:nvSpPr>
          <p:spPr bwMode="auto">
            <a:xfrm>
              <a:off x="4724" y="2632"/>
              <a:ext cx="96" cy="96"/>
            </a:xfrm>
            <a:prstGeom prst="ellipse">
              <a:avLst/>
            </a:prstGeom>
            <a:solidFill>
              <a:srgbClr val="FFFD7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109" name="Line 29"/>
            <p:cNvSpPr>
              <a:spLocks noChangeShapeType="1"/>
            </p:cNvSpPr>
            <p:nvPr/>
          </p:nvSpPr>
          <p:spPr bwMode="auto">
            <a:xfrm flipH="1" flipV="1">
              <a:off x="3008" y="1552"/>
              <a:ext cx="1501" cy="1112"/>
            </a:xfrm>
            <a:prstGeom prst="line">
              <a:avLst/>
            </a:prstGeom>
            <a:noFill/>
            <a:ln w="28575">
              <a:solidFill>
                <a:srgbClr val="FFFD7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077" name="Text Box 31"/>
          <p:cNvSpPr txBox="1">
            <a:spLocks noChangeArrowheads="1"/>
          </p:cNvSpPr>
          <p:nvPr/>
        </p:nvSpPr>
        <p:spPr bwMode="auto">
          <a:xfrm rot="5400000">
            <a:off x="7360444" y="2445544"/>
            <a:ext cx="21320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500"/>
              <a:t>Selection Differential </a:t>
            </a:r>
          </a:p>
        </p:txBody>
      </p:sp>
      <p:grpSp>
        <p:nvGrpSpPr>
          <p:cNvPr id="111649" name="Group 33"/>
          <p:cNvGrpSpPr>
            <a:grpSpLocks/>
          </p:cNvGrpSpPr>
          <p:nvPr/>
        </p:nvGrpSpPr>
        <p:grpSpPr bwMode="auto">
          <a:xfrm>
            <a:off x="4711700" y="1581150"/>
            <a:ext cx="2908300" cy="1917700"/>
            <a:chOff x="2984" y="1488"/>
            <a:chExt cx="1832" cy="1208"/>
          </a:xfrm>
        </p:grpSpPr>
        <p:sp>
          <p:nvSpPr>
            <p:cNvPr id="88106" name="Line 20"/>
            <p:cNvSpPr>
              <a:spLocks noChangeShapeType="1"/>
            </p:cNvSpPr>
            <p:nvPr/>
          </p:nvSpPr>
          <p:spPr bwMode="auto">
            <a:xfrm flipH="1">
              <a:off x="2984" y="1544"/>
              <a:ext cx="1557" cy="1152"/>
            </a:xfrm>
            <a:prstGeom prst="line">
              <a:avLst/>
            </a:prstGeom>
            <a:noFill/>
            <a:ln w="28575">
              <a:solidFill>
                <a:srgbClr val="6300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07" name="Oval 32"/>
            <p:cNvSpPr>
              <a:spLocks noChangeArrowheads="1"/>
            </p:cNvSpPr>
            <p:nvPr/>
          </p:nvSpPr>
          <p:spPr bwMode="auto">
            <a:xfrm>
              <a:off x="4720" y="1488"/>
              <a:ext cx="96" cy="96"/>
            </a:xfrm>
            <a:prstGeom prst="ellipse">
              <a:avLst/>
            </a:prstGeom>
            <a:solidFill>
              <a:srgbClr val="6300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5995703" y="6405563"/>
            <a:ext cx="30925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b="0">
                <a:solidFill>
                  <a:schemeClr val="bg1">
                    <a:lumMod val="65000"/>
                  </a:schemeClr>
                </a:solidFill>
              </a:rPr>
              <a:t>Calsbeek &amp; Cox (2010) </a:t>
            </a:r>
            <a:r>
              <a:rPr lang="en-US" altLang="en-US" b="0" i="1">
                <a:solidFill>
                  <a:schemeClr val="bg1">
                    <a:lumMod val="65000"/>
                  </a:schemeClr>
                </a:solidFill>
              </a:rPr>
              <a:t>Nature  </a:t>
            </a:r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0" y="222248"/>
            <a:ext cx="914735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Predators did not alter natural selection</a:t>
            </a:r>
            <a:endParaRPr lang="en-US" sz="3600" dirty="0" smtClean="0">
              <a:ln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grpSp>
        <p:nvGrpSpPr>
          <p:cNvPr id="51" name="Group 57"/>
          <p:cNvGrpSpPr>
            <a:grpSpLocks/>
          </p:cNvGrpSpPr>
          <p:nvPr/>
        </p:nvGrpSpPr>
        <p:grpSpPr bwMode="auto">
          <a:xfrm>
            <a:off x="4676713" y="4318000"/>
            <a:ext cx="2521398" cy="844550"/>
            <a:chOff x="2416" y="3556"/>
            <a:chExt cx="1295" cy="532"/>
          </a:xfrm>
          <a:solidFill>
            <a:schemeClr val="bg1">
              <a:lumMod val="85000"/>
            </a:schemeClr>
          </a:solidFill>
        </p:grpSpPr>
        <p:sp>
          <p:nvSpPr>
            <p:cNvPr id="52" name="Rectangle 41"/>
            <p:cNvSpPr>
              <a:spLocks noChangeArrowheads="1"/>
            </p:cNvSpPr>
            <p:nvPr/>
          </p:nvSpPr>
          <p:spPr bwMode="auto">
            <a:xfrm>
              <a:off x="3079" y="3588"/>
              <a:ext cx="80" cy="500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5" name="Rectangle 42"/>
            <p:cNvSpPr>
              <a:spLocks noChangeArrowheads="1"/>
            </p:cNvSpPr>
            <p:nvPr/>
          </p:nvSpPr>
          <p:spPr bwMode="auto">
            <a:xfrm>
              <a:off x="2968" y="3556"/>
              <a:ext cx="80" cy="532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6" name="Rectangle 43"/>
            <p:cNvSpPr>
              <a:spLocks noChangeArrowheads="1"/>
            </p:cNvSpPr>
            <p:nvPr/>
          </p:nvSpPr>
          <p:spPr bwMode="auto">
            <a:xfrm>
              <a:off x="2854" y="3650"/>
              <a:ext cx="79" cy="43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" name="Rectangle 44"/>
            <p:cNvSpPr>
              <a:spLocks noChangeArrowheads="1"/>
            </p:cNvSpPr>
            <p:nvPr/>
          </p:nvSpPr>
          <p:spPr bwMode="auto">
            <a:xfrm>
              <a:off x="3193" y="3710"/>
              <a:ext cx="80" cy="37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8" name="Rectangle 45"/>
            <p:cNvSpPr>
              <a:spLocks noChangeArrowheads="1"/>
            </p:cNvSpPr>
            <p:nvPr/>
          </p:nvSpPr>
          <p:spPr bwMode="auto">
            <a:xfrm>
              <a:off x="3307" y="3790"/>
              <a:ext cx="80" cy="29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" name="Rectangle 46"/>
            <p:cNvSpPr>
              <a:spLocks noChangeArrowheads="1"/>
            </p:cNvSpPr>
            <p:nvPr/>
          </p:nvSpPr>
          <p:spPr bwMode="auto">
            <a:xfrm>
              <a:off x="2741" y="3786"/>
              <a:ext cx="80" cy="302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0" name="Rectangle 47"/>
            <p:cNvSpPr>
              <a:spLocks noChangeArrowheads="1"/>
            </p:cNvSpPr>
            <p:nvPr/>
          </p:nvSpPr>
          <p:spPr bwMode="auto">
            <a:xfrm>
              <a:off x="3415" y="3953"/>
              <a:ext cx="80" cy="13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" name="Rectangle 48"/>
            <p:cNvSpPr>
              <a:spLocks noChangeArrowheads="1"/>
            </p:cNvSpPr>
            <p:nvPr/>
          </p:nvSpPr>
          <p:spPr bwMode="auto">
            <a:xfrm>
              <a:off x="2630" y="3921"/>
              <a:ext cx="79" cy="167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2" name="Rectangle 49"/>
            <p:cNvSpPr>
              <a:spLocks noChangeArrowheads="1"/>
            </p:cNvSpPr>
            <p:nvPr/>
          </p:nvSpPr>
          <p:spPr bwMode="auto">
            <a:xfrm>
              <a:off x="3524" y="4026"/>
              <a:ext cx="80" cy="62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" name="Rectangle 50"/>
            <p:cNvSpPr>
              <a:spLocks noChangeArrowheads="1"/>
            </p:cNvSpPr>
            <p:nvPr/>
          </p:nvSpPr>
          <p:spPr bwMode="auto">
            <a:xfrm>
              <a:off x="2523" y="4026"/>
              <a:ext cx="80" cy="62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4" name="Rectangle 51"/>
            <p:cNvSpPr>
              <a:spLocks noChangeArrowheads="1"/>
            </p:cNvSpPr>
            <p:nvPr/>
          </p:nvSpPr>
          <p:spPr bwMode="auto">
            <a:xfrm>
              <a:off x="2416" y="4052"/>
              <a:ext cx="80" cy="3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" name="Rectangle 52"/>
            <p:cNvSpPr>
              <a:spLocks noChangeArrowheads="1"/>
            </p:cNvSpPr>
            <p:nvPr/>
          </p:nvSpPr>
          <p:spPr bwMode="auto">
            <a:xfrm>
              <a:off x="3631" y="4053"/>
              <a:ext cx="80" cy="3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66" name="Text Box 58"/>
          <p:cNvSpPr txBox="1">
            <a:spLocks noChangeArrowheads="1"/>
          </p:cNvSpPr>
          <p:nvPr/>
        </p:nvSpPr>
        <p:spPr bwMode="auto">
          <a:xfrm>
            <a:off x="4408425" y="5200650"/>
            <a:ext cx="3673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Trait, e.g. 	Snout-Vent Length</a:t>
            </a:r>
          </a:p>
          <a:p>
            <a:r>
              <a:rPr lang="en-US" altLang="en-US"/>
              <a:t>			Hind-limb Length</a:t>
            </a:r>
          </a:p>
          <a:p>
            <a:r>
              <a:rPr lang="en-US" altLang="en-US"/>
              <a:t>			Stamina on treadmill</a:t>
            </a:r>
          </a:p>
        </p:txBody>
      </p:sp>
      <p:pic>
        <p:nvPicPr>
          <p:cNvPr id="67" name="Picture 1030" descr="Island draw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0263" y="1008063"/>
            <a:ext cx="446087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1031" descr="mimus silhouett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2188" y="989013"/>
            <a:ext cx="293687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032" descr="Island draw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0975" y="1008063"/>
            <a:ext cx="446088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1033" descr="Island draw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2888" y="1008063"/>
            <a:ext cx="446087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1034" descr="mimus silhouett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6400" y="984250"/>
            <a:ext cx="293688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1035" descr="alsophis silhouett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277938"/>
            <a:ext cx="430213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74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20" y="1197410"/>
            <a:ext cx="8016803" cy="5494337"/>
          </a:xfrm>
          <a:prstGeom prst="rect">
            <a:avLst/>
          </a:prstGeom>
        </p:spPr>
      </p:pic>
      <p:pic>
        <p:nvPicPr>
          <p:cNvPr id="90114" name="Picture 1030" descr="Island draw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0263" y="1008063"/>
            <a:ext cx="446087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1031" descr="mimus silhouett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2188" y="989013"/>
            <a:ext cx="293687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1032" descr="Island draw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0975" y="1008063"/>
            <a:ext cx="446088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1033" descr="Island draw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2888" y="1008063"/>
            <a:ext cx="446087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1034" descr="mimus silhouett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6400" y="984250"/>
            <a:ext cx="293688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1035" descr="alsophis silhouett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277938"/>
            <a:ext cx="430213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1036" descr="Island draw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050" y="989013"/>
            <a:ext cx="446088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1" name="Picture 1037" descr="Island draw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3363" y="989013"/>
            <a:ext cx="446087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2" name="Picture 1038" descr="anole silhouette cop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0175" y="1103313"/>
            <a:ext cx="4826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3" name="Picture 1039" descr="anole silhouette cop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1125" y="1333500"/>
            <a:ext cx="4826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4" name="Picture 1040" descr="anole silhouette cop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038" y="1384300"/>
            <a:ext cx="4826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5" name="Picture 1041" descr="anole silhouette cop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8988" y="1266825"/>
            <a:ext cx="4826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6" name="Picture 1042" descr="anole silhouette cop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7413" y="1149350"/>
            <a:ext cx="4826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7" name="Picture 1043" descr="anole silhouette cop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150" y="1022350"/>
            <a:ext cx="4826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8" name="Picture 1044" descr="Island draw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7313" y="989013"/>
            <a:ext cx="446087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9" name="Picture 1045" descr="Island draw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5025" y="989013"/>
            <a:ext cx="446088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0" name="Picture 1046" descr="anole silhouette cop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2788" y="1381125"/>
            <a:ext cx="4826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1" name="Picture 1047" descr="anole silhouette cop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7775" y="1381125"/>
            <a:ext cx="4826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2" name="Picture 1048" descr="anole silhouette cop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9363" y="1268413"/>
            <a:ext cx="4826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3" name="Picture 1049" descr="Island draw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0463" y="989013"/>
            <a:ext cx="446087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4" name="Picture 1050" descr="Island draw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125" y="989013"/>
            <a:ext cx="446088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5" name="Picture 1051" descr="anole silhouette cop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1663" y="1150938"/>
            <a:ext cx="4826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6" name="Picture 1052" descr="anole silhouette cop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5463" y="1390650"/>
            <a:ext cx="4826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7" name="Picture 1053" descr="anole silhouette cop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450" y="1384300"/>
            <a:ext cx="4826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8" name="Picture 1054" descr="anole silhouette cop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1266825"/>
            <a:ext cx="4826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9" name="Picture 1055" descr="anole silhouette cop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825" y="1149350"/>
            <a:ext cx="4826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0" name="Picture 1056" descr="anole silhouette cop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1563" y="1022350"/>
            <a:ext cx="4826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1" name="Picture 1057" descr="anole silhouette cop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1175" y="1274763"/>
            <a:ext cx="4826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46" name="Rectangle 1058"/>
          <p:cNvSpPr>
            <a:spLocks noChangeArrowheads="1"/>
          </p:cNvSpPr>
          <p:nvPr/>
        </p:nvSpPr>
        <p:spPr bwMode="auto">
          <a:xfrm>
            <a:off x="5511800" y="919163"/>
            <a:ext cx="3055938" cy="5527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5995703" y="6405563"/>
            <a:ext cx="30925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b="0">
                <a:solidFill>
                  <a:schemeClr val="bg1">
                    <a:lumMod val="65000"/>
                  </a:schemeClr>
                </a:solidFill>
              </a:rPr>
              <a:t>Calsbeek &amp; Cox (2010) </a:t>
            </a:r>
            <a:r>
              <a:rPr lang="en-US" altLang="en-US" b="0" i="1">
                <a:solidFill>
                  <a:schemeClr val="bg1">
                    <a:lumMod val="65000"/>
                  </a:schemeClr>
                </a:solidFill>
              </a:rPr>
              <a:t>Nature  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0" y="222248"/>
            <a:ext cx="914735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Density did alter natural selection</a:t>
            </a:r>
            <a:endParaRPr lang="en-US" sz="3600" dirty="0" smtClean="0">
              <a:ln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1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5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emale anol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8085" y="222248"/>
            <a:ext cx="8519582" cy="120032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rgbClr val="99B5F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3. Does investment in reproduction trade off against survival?</a:t>
            </a:r>
          </a:p>
        </p:txBody>
      </p:sp>
    </p:spTree>
    <p:extLst>
      <p:ext uri="{BB962C8B-B14F-4D97-AF65-F5344CB8AC3E}">
        <p14:creationId xmlns:p14="http://schemas.microsoft.com/office/powerpoint/2010/main" val="13403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3"/>
          <p:cNvSpPr txBox="1">
            <a:spLocks noChangeArrowheads="1"/>
          </p:cNvSpPr>
          <p:nvPr/>
        </p:nvSpPr>
        <p:spPr bwMode="auto">
          <a:xfrm>
            <a:off x="1508125" y="3395663"/>
            <a:ext cx="79057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2130425" y="4678363"/>
            <a:ext cx="1149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 </a:t>
            </a:r>
          </a:p>
        </p:txBody>
      </p:sp>
      <p:pic>
        <p:nvPicPr>
          <p:cNvPr id="16387" name="Picture 5" descr="Trad_Surv_on_RRO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20"/>
          <a:stretch>
            <a:fillRect/>
          </a:stretch>
        </p:blipFill>
        <p:spPr bwMode="auto">
          <a:xfrm>
            <a:off x="412750" y="1501775"/>
            <a:ext cx="4159250" cy="382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69"/>
          <p:cNvSpPr txBox="1">
            <a:spLocks noChangeArrowheads="1"/>
          </p:cNvSpPr>
          <p:nvPr/>
        </p:nvSpPr>
        <p:spPr bwMode="auto">
          <a:xfrm>
            <a:off x="4536292" y="6310249"/>
            <a:ext cx="4340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1600" b="0">
                <a:solidFill>
                  <a:srgbClr val="737373"/>
                </a:solidFill>
              </a:rPr>
              <a:t>AM Reedy, WJ Evans, and RM Cox (</a:t>
            </a:r>
            <a:r>
              <a:rPr lang="en-US" altLang="en-US" sz="1600" b="0" i="1">
                <a:solidFill>
                  <a:srgbClr val="737373"/>
                </a:solidFill>
              </a:rPr>
              <a:t>in prep</a:t>
            </a:r>
            <a:r>
              <a:rPr lang="en-US" altLang="en-US" sz="1600" b="0">
                <a:solidFill>
                  <a:srgbClr val="737373"/>
                </a:solidFill>
              </a:rPr>
              <a:t>)</a:t>
            </a:r>
          </a:p>
        </p:txBody>
      </p:sp>
      <p:sp>
        <p:nvSpPr>
          <p:cNvPr id="16389" name="TextBox 9"/>
          <p:cNvSpPr txBox="1">
            <a:spLocks noChangeArrowheads="1"/>
          </p:cNvSpPr>
          <p:nvPr/>
        </p:nvSpPr>
        <p:spPr bwMode="auto">
          <a:xfrm>
            <a:off x="2678113" y="2052638"/>
            <a:ext cx="189388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0" i="1"/>
              <a:t>r</a:t>
            </a:r>
            <a:r>
              <a:rPr lang="en-US" altLang="en-US" sz="1800" b="0" baseline="30000"/>
              <a:t>2</a:t>
            </a:r>
            <a:r>
              <a:rPr lang="en-US" altLang="en-US" sz="1800" b="0"/>
              <a:t> = 0.49</a:t>
            </a:r>
          </a:p>
          <a:p>
            <a:r>
              <a:rPr lang="en-US" altLang="en-US" sz="1800" b="0" i="1"/>
              <a:t>P</a:t>
            </a:r>
            <a:r>
              <a:rPr lang="en-US" altLang="en-US" sz="1800" b="0"/>
              <a:t> &lt; 0.001</a:t>
            </a:r>
          </a:p>
        </p:txBody>
      </p:sp>
      <p:sp>
        <p:nvSpPr>
          <p:cNvPr id="16390" name="TextBox 18"/>
          <p:cNvSpPr txBox="1">
            <a:spLocks noChangeArrowheads="1"/>
          </p:cNvSpPr>
          <p:nvPr/>
        </p:nvSpPr>
        <p:spPr bwMode="auto">
          <a:xfrm>
            <a:off x="877888" y="5238750"/>
            <a:ext cx="3686175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100"/>
              <a:t>Annual Reproductive Effort</a:t>
            </a:r>
          </a:p>
          <a:p>
            <a:pPr algn="ctr"/>
            <a:r>
              <a:rPr lang="en-US" altLang="en-US" sz="1600" b="0"/>
              <a:t>(total progeny mass / female mass)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173675" y="230247"/>
            <a:ext cx="8763000" cy="61555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400" dirty="0">
                <a:ln>
                  <a:solidFill>
                    <a:schemeClr val="tx1"/>
                  </a:solidFill>
                </a:ln>
                <a:solidFill>
                  <a:srgbClr val="99B5FD"/>
                </a:solidFill>
              </a:rPr>
              <a:t>Pattern of evolution suggests a tradeoff</a:t>
            </a:r>
            <a:endParaRPr lang="en-US" sz="3400" dirty="0" smtClean="0">
              <a:ln>
                <a:solidFill>
                  <a:schemeClr val="tx1"/>
                </a:solidFill>
              </a:ln>
              <a:solidFill>
                <a:srgbClr val="99B5FD"/>
              </a:solidFill>
            </a:endParaRPr>
          </a:p>
        </p:txBody>
      </p:sp>
      <p:sp>
        <p:nvSpPr>
          <p:cNvPr id="16392" name="TextBox 25"/>
          <p:cNvSpPr txBox="1">
            <a:spLocks noChangeArrowheads="1"/>
          </p:cNvSpPr>
          <p:nvPr/>
        </p:nvSpPr>
        <p:spPr bwMode="auto">
          <a:xfrm>
            <a:off x="747713" y="1111250"/>
            <a:ext cx="749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0"/>
              <a:t>Data from 49 lizard species illustrating the reproduction-survival tradeoff</a:t>
            </a:r>
          </a:p>
        </p:txBody>
      </p:sp>
      <p:grpSp>
        <p:nvGrpSpPr>
          <p:cNvPr id="16393" name="Group 12"/>
          <p:cNvGrpSpPr>
            <a:grpSpLocks/>
          </p:cNvGrpSpPr>
          <p:nvPr/>
        </p:nvGrpSpPr>
        <p:grpSpPr bwMode="auto">
          <a:xfrm>
            <a:off x="4668838" y="1498600"/>
            <a:ext cx="3938587" cy="4705350"/>
            <a:chOff x="4668838" y="1498600"/>
            <a:chExt cx="3938587" cy="4705350"/>
          </a:xfrm>
        </p:grpSpPr>
        <p:sp>
          <p:nvSpPr>
            <p:cNvPr id="16397" name="Rectangle 3"/>
            <p:cNvSpPr>
              <a:spLocks noChangeArrowheads="1"/>
            </p:cNvSpPr>
            <p:nvPr/>
          </p:nvSpPr>
          <p:spPr bwMode="auto">
            <a:xfrm>
              <a:off x="5800980" y="1739900"/>
              <a:ext cx="18466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400"/>
            </a:p>
          </p:txBody>
        </p:sp>
        <p:pic>
          <p:nvPicPr>
            <p:cNvPr id="16398" name="Picture 16" descr="49species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460" t="12018" r="25238" b="16393"/>
            <a:stretch>
              <a:fillRect/>
            </a:stretch>
          </p:blipFill>
          <p:spPr bwMode="auto">
            <a:xfrm>
              <a:off x="4668838" y="1498600"/>
              <a:ext cx="3302188" cy="470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/>
            <p:cNvCxnSpPr/>
            <p:nvPr/>
          </p:nvCxnSpPr>
          <p:spPr bwMode="auto">
            <a:xfrm>
              <a:off x="7559675" y="1844675"/>
              <a:ext cx="7366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oval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7623175" y="2847975"/>
              <a:ext cx="7366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oval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7712075" y="3584575"/>
              <a:ext cx="7366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oval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7788275" y="4130675"/>
              <a:ext cx="7366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oval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7712075" y="4943475"/>
              <a:ext cx="7366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oval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7546975" y="5870575"/>
              <a:ext cx="7366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oval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20" name="Picture 19" descr="marine red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21625" y="3886200"/>
              <a:ext cx="685800" cy="685800"/>
            </a:xfrm>
            <a:prstGeom prst="ellipse">
              <a:avLst/>
            </a:prstGeom>
            <a:ln w="19050" cap="rnd">
              <a:solidFill>
                <a:srgbClr val="000000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" name="Picture 2" descr="A carolinensis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19247" y="1520825"/>
              <a:ext cx="685800" cy="685800"/>
            </a:xfrm>
            <a:prstGeom prst="ellipse">
              <a:avLst/>
            </a:prstGeom>
            <a:ln w="19050" cap="rnd">
              <a:solidFill>
                <a:srgbClr val="000000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" name="Picture 3" descr="desert-spiny-lizard.jp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19085" y="2298700"/>
              <a:ext cx="685800" cy="685800"/>
            </a:xfrm>
            <a:prstGeom prst="ellipse">
              <a:avLst/>
            </a:prstGeom>
            <a:ln w="19050" cap="rnd">
              <a:solidFill>
                <a:schemeClr val="tx1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5" name="Picture 4" descr="phrynosoma.jp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19085" y="3090545"/>
              <a:ext cx="685800" cy="685800"/>
            </a:xfrm>
            <a:prstGeom prst="ellipse">
              <a:avLst/>
            </a:prstGeom>
            <a:ln w="19050" cap="rnd">
              <a:solidFill>
                <a:schemeClr val="tx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" name="Picture 6" descr="whiptail.jpg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>
            <a:xfrm>
              <a:off x="7919085" y="4673600"/>
              <a:ext cx="685800" cy="685800"/>
            </a:xfrm>
            <a:prstGeom prst="ellipse">
              <a:avLst/>
            </a:prstGeom>
            <a:ln w="19050" cap="rnd">
              <a:solidFill>
                <a:schemeClr val="tx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8" name="Picture 7" descr="Heteronotia_binoei2.jpg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19085" y="5454650"/>
              <a:ext cx="685800" cy="685800"/>
            </a:xfrm>
            <a:prstGeom prst="ellipse">
              <a:avLst/>
            </a:prstGeom>
            <a:ln w="19050" cap="rnd">
              <a:solidFill>
                <a:schemeClr val="tx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936625" y="2578100"/>
            <a:ext cx="3132138" cy="2303463"/>
            <a:chOff x="936625" y="2578100"/>
            <a:chExt cx="3132821" cy="2303780"/>
          </a:xfrm>
        </p:grpSpPr>
        <p:pic>
          <p:nvPicPr>
            <p:cNvPr id="40" name="Picture 39" descr="marine red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6625" y="2578100"/>
              <a:ext cx="685800" cy="685800"/>
            </a:xfrm>
            <a:prstGeom prst="ellipse">
              <a:avLst/>
            </a:prstGeom>
            <a:ln w="19050" cap="rnd">
              <a:solidFill>
                <a:srgbClr val="000000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2" name="Picture 5" descr="female anole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29001" y="4241800"/>
              <a:ext cx="640445" cy="640080"/>
            </a:xfrm>
            <a:prstGeom prst="ellipse">
              <a:avLst/>
            </a:prstGeom>
            <a:ln w="19050" cap="rnd" cmpd="sng">
              <a:solidFill>
                <a:schemeClr val="tx1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2017713" y="1919288"/>
            <a:ext cx="2254250" cy="2254250"/>
            <a:chOff x="2017713" y="1919288"/>
            <a:chExt cx="2254250" cy="2254250"/>
          </a:xfrm>
          <a:solidFill>
            <a:srgbClr val="FF9E98"/>
          </a:solidFill>
        </p:grpSpPr>
        <p:sp>
          <p:nvSpPr>
            <p:cNvPr id="28" name="Right Triangle 18"/>
            <p:cNvSpPr>
              <a:spLocks noChangeArrowheads="1"/>
            </p:cNvSpPr>
            <p:nvPr/>
          </p:nvSpPr>
          <p:spPr bwMode="auto">
            <a:xfrm rot="10800000">
              <a:off x="2017713" y="1919288"/>
              <a:ext cx="2254250" cy="2254250"/>
            </a:xfrm>
            <a:prstGeom prst="rtTriangle">
              <a:avLst/>
            </a:prstGeom>
            <a:solidFill>
              <a:srgbClr val="8AB6FF"/>
            </a:solidFill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100" b="0">
                <a:solidFill>
                  <a:srgbClr val="99B5FD"/>
                </a:solidFill>
              </a:endParaRPr>
            </a:p>
          </p:txBody>
        </p:sp>
        <p:sp>
          <p:nvSpPr>
            <p:cNvPr id="29" name="TextBox 19"/>
            <p:cNvSpPr txBox="1">
              <a:spLocks noChangeArrowheads="1"/>
            </p:cNvSpPr>
            <p:nvPr/>
          </p:nvSpPr>
          <p:spPr bwMode="auto">
            <a:xfrm>
              <a:off x="2620963" y="1995488"/>
              <a:ext cx="1530350" cy="64611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/>
              <a:r>
                <a:rPr lang="en-US" altLang="en-US" sz="1800" b="0"/>
                <a:t>Precluded</a:t>
              </a:r>
              <a:r>
                <a:rPr lang="en-US" altLang="en-US" sz="1600" b="0"/>
                <a:t> </a:t>
              </a:r>
              <a:r>
                <a:rPr lang="en-US" altLang="en-US" sz="1800" b="0"/>
                <a:t>by </a:t>
              </a:r>
            </a:p>
            <a:p>
              <a:pPr algn="r"/>
              <a:r>
                <a:rPr lang="en-US" altLang="en-US" sz="1800" b="0"/>
                <a:t>tradeoffs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765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/>
          <p:cNvSpPr txBox="1">
            <a:spLocks noChangeArrowheads="1"/>
          </p:cNvSpPr>
          <p:nvPr/>
        </p:nvSpPr>
        <p:spPr bwMode="auto">
          <a:xfrm>
            <a:off x="1" y="235900"/>
            <a:ext cx="9144000" cy="61555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400" dirty="0" smtClean="0">
                <a:ln>
                  <a:solidFill>
                    <a:schemeClr val="tx1"/>
                  </a:solidFill>
                </a:ln>
                <a:solidFill>
                  <a:srgbClr val="99B6FF"/>
                </a:solidFill>
              </a:rPr>
              <a:t>Experimentally testing for tradeoffs</a:t>
            </a:r>
          </a:p>
        </p:txBody>
      </p:sp>
      <p:grpSp>
        <p:nvGrpSpPr>
          <p:cNvPr id="19458" name="Group 3"/>
          <p:cNvGrpSpPr>
            <a:grpSpLocks/>
          </p:cNvGrpSpPr>
          <p:nvPr/>
        </p:nvGrpSpPr>
        <p:grpSpPr bwMode="auto">
          <a:xfrm>
            <a:off x="4502150" y="1168400"/>
            <a:ext cx="3297238" cy="1535113"/>
            <a:chOff x="382" y="708"/>
            <a:chExt cx="2077" cy="967"/>
          </a:xfrm>
        </p:grpSpPr>
        <p:grpSp>
          <p:nvGrpSpPr>
            <p:cNvPr id="19521" name="Group 4"/>
            <p:cNvGrpSpPr>
              <a:grpSpLocks/>
            </p:cNvGrpSpPr>
            <p:nvPr/>
          </p:nvGrpSpPr>
          <p:grpSpPr bwMode="auto">
            <a:xfrm>
              <a:off x="382" y="866"/>
              <a:ext cx="1940" cy="809"/>
              <a:chOff x="220" y="546"/>
              <a:chExt cx="1940" cy="809"/>
            </a:xfrm>
          </p:grpSpPr>
          <p:pic>
            <p:nvPicPr>
              <p:cNvPr id="19523" name="Picture 5" descr="female sagrei without pattern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" y="546"/>
                <a:ext cx="1940" cy="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524" name="Oval 6"/>
              <p:cNvSpPr>
                <a:spLocks noChangeArrowheads="1"/>
              </p:cNvSpPr>
              <p:nvPr/>
            </p:nvSpPr>
            <p:spPr bwMode="auto">
              <a:xfrm>
                <a:off x="1504" y="863"/>
                <a:ext cx="85" cy="90"/>
              </a:xfrm>
              <a:prstGeom prst="ellipse">
                <a:avLst/>
              </a:prstGeom>
              <a:solidFill>
                <a:srgbClr val="94BAF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25" name="Oval 7"/>
              <p:cNvSpPr>
                <a:spLocks noChangeArrowheads="1"/>
              </p:cNvSpPr>
              <p:nvPr/>
            </p:nvSpPr>
            <p:spPr bwMode="auto">
              <a:xfrm>
                <a:off x="1477" y="911"/>
                <a:ext cx="85" cy="90"/>
              </a:xfrm>
              <a:prstGeom prst="ellipse">
                <a:avLst/>
              </a:prstGeom>
              <a:solidFill>
                <a:srgbClr val="94BAF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26" name="Oval 8"/>
              <p:cNvSpPr>
                <a:spLocks noChangeArrowheads="1"/>
              </p:cNvSpPr>
              <p:nvPr/>
            </p:nvSpPr>
            <p:spPr bwMode="auto">
              <a:xfrm rot="1800000">
                <a:off x="1345" y="854"/>
                <a:ext cx="107" cy="177"/>
              </a:xfrm>
              <a:prstGeom prst="ellipse">
                <a:avLst/>
              </a:prstGeom>
              <a:solidFill>
                <a:srgbClr val="94BAF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9522" name="Text Box 9"/>
            <p:cNvSpPr txBox="1">
              <a:spLocks noChangeArrowheads="1"/>
            </p:cNvSpPr>
            <p:nvPr/>
          </p:nvSpPr>
          <p:spPr bwMode="auto">
            <a:xfrm>
              <a:off x="382" y="708"/>
              <a:ext cx="207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800"/>
                <a:t>SHAM</a:t>
              </a:r>
              <a:r>
                <a:rPr lang="en-US" altLang="en-US" sz="1800" b="0"/>
                <a:t> - egg and ovaries intact</a:t>
              </a:r>
            </a:p>
          </p:txBody>
        </p:sp>
      </p:grpSp>
      <p:grpSp>
        <p:nvGrpSpPr>
          <p:cNvPr id="19459" name="Group 10"/>
          <p:cNvGrpSpPr>
            <a:grpSpLocks/>
          </p:cNvGrpSpPr>
          <p:nvPr/>
        </p:nvGrpSpPr>
        <p:grpSpPr bwMode="auto">
          <a:xfrm>
            <a:off x="4502150" y="2755900"/>
            <a:ext cx="3125788" cy="1500188"/>
            <a:chOff x="382" y="1708"/>
            <a:chExt cx="1969" cy="945"/>
          </a:xfrm>
        </p:grpSpPr>
        <p:grpSp>
          <p:nvGrpSpPr>
            <p:cNvPr id="19515" name="Group 11"/>
            <p:cNvGrpSpPr>
              <a:grpSpLocks/>
            </p:cNvGrpSpPr>
            <p:nvPr/>
          </p:nvGrpSpPr>
          <p:grpSpPr bwMode="auto">
            <a:xfrm>
              <a:off x="382" y="1844"/>
              <a:ext cx="1940" cy="809"/>
              <a:chOff x="208" y="1194"/>
              <a:chExt cx="1940" cy="809"/>
            </a:xfrm>
          </p:grpSpPr>
          <p:pic>
            <p:nvPicPr>
              <p:cNvPr id="19517" name="Picture 12" descr="female sagrei without pattern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" y="1194"/>
                <a:ext cx="1940" cy="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518" name="Oval 13"/>
              <p:cNvSpPr>
                <a:spLocks noChangeArrowheads="1"/>
              </p:cNvSpPr>
              <p:nvPr/>
            </p:nvSpPr>
            <p:spPr bwMode="auto">
              <a:xfrm rot="1800000">
                <a:off x="1347" y="1506"/>
                <a:ext cx="107" cy="17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19" name="Oval 14"/>
              <p:cNvSpPr>
                <a:spLocks noChangeArrowheads="1"/>
              </p:cNvSpPr>
              <p:nvPr/>
            </p:nvSpPr>
            <p:spPr bwMode="auto">
              <a:xfrm>
                <a:off x="1504" y="1517"/>
                <a:ext cx="85" cy="9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20" name="Oval 15"/>
              <p:cNvSpPr>
                <a:spLocks noChangeArrowheads="1"/>
              </p:cNvSpPr>
              <p:nvPr/>
            </p:nvSpPr>
            <p:spPr bwMode="auto">
              <a:xfrm>
                <a:off x="1477" y="1565"/>
                <a:ext cx="85" cy="9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9516" name="Text Box 16"/>
            <p:cNvSpPr txBox="1">
              <a:spLocks noChangeArrowheads="1"/>
            </p:cNvSpPr>
            <p:nvPr/>
          </p:nvSpPr>
          <p:spPr bwMode="auto">
            <a:xfrm>
              <a:off x="406" y="1708"/>
              <a:ext cx="194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600"/>
                <a:t>OVX</a:t>
              </a:r>
              <a:r>
                <a:rPr lang="en-US" altLang="en-US" sz="1600" b="0"/>
                <a:t> - egg and ovaries removed</a:t>
              </a:r>
            </a:p>
          </p:txBody>
        </p:sp>
      </p:grpSp>
      <p:grpSp>
        <p:nvGrpSpPr>
          <p:cNvPr id="17425" name="Group 17"/>
          <p:cNvGrpSpPr>
            <a:grpSpLocks/>
          </p:cNvGrpSpPr>
          <p:nvPr/>
        </p:nvGrpSpPr>
        <p:grpSpPr bwMode="auto">
          <a:xfrm>
            <a:off x="509588" y="4522786"/>
            <a:ext cx="8242300" cy="1800225"/>
            <a:chOff x="321" y="2849"/>
            <a:chExt cx="5192" cy="1134"/>
          </a:xfrm>
        </p:grpSpPr>
        <p:sp>
          <p:nvSpPr>
            <p:cNvPr id="19464" name="Oval 18"/>
            <p:cNvSpPr>
              <a:spLocks noChangeArrowheads="1"/>
            </p:cNvSpPr>
            <p:nvPr/>
          </p:nvSpPr>
          <p:spPr bwMode="auto">
            <a:xfrm>
              <a:off x="1065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65" name="Oval 19"/>
            <p:cNvSpPr>
              <a:spLocks noChangeArrowheads="1"/>
            </p:cNvSpPr>
            <p:nvPr/>
          </p:nvSpPr>
          <p:spPr bwMode="auto">
            <a:xfrm>
              <a:off x="1175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66" name="Oval 20"/>
            <p:cNvSpPr>
              <a:spLocks noChangeArrowheads="1"/>
            </p:cNvSpPr>
            <p:nvPr/>
          </p:nvSpPr>
          <p:spPr bwMode="auto">
            <a:xfrm>
              <a:off x="1283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67" name="Text Box 21"/>
            <p:cNvSpPr txBox="1">
              <a:spLocks noChangeArrowheads="1"/>
            </p:cNvSpPr>
            <p:nvPr/>
          </p:nvSpPr>
          <p:spPr bwMode="auto">
            <a:xfrm>
              <a:off x="715" y="3385"/>
              <a:ext cx="328" cy="1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 b="0"/>
                <a:t>Apr</a:t>
              </a:r>
              <a:endParaRPr lang="en-US" altLang="en-US" b="0"/>
            </a:p>
          </p:txBody>
        </p:sp>
        <p:sp>
          <p:nvSpPr>
            <p:cNvPr id="19468" name="Text Box 22"/>
            <p:cNvSpPr txBox="1">
              <a:spLocks noChangeArrowheads="1"/>
            </p:cNvSpPr>
            <p:nvPr/>
          </p:nvSpPr>
          <p:spPr bwMode="auto">
            <a:xfrm>
              <a:off x="1043" y="3385"/>
              <a:ext cx="328" cy="185"/>
            </a:xfrm>
            <a:prstGeom prst="rect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 b="0"/>
                <a:t>May</a:t>
              </a:r>
              <a:endParaRPr lang="en-US" altLang="en-US" b="0"/>
            </a:p>
          </p:txBody>
        </p:sp>
        <p:sp>
          <p:nvSpPr>
            <p:cNvPr id="19469" name="Text Box 23"/>
            <p:cNvSpPr txBox="1">
              <a:spLocks noChangeArrowheads="1"/>
            </p:cNvSpPr>
            <p:nvPr/>
          </p:nvSpPr>
          <p:spPr bwMode="auto">
            <a:xfrm>
              <a:off x="388" y="3385"/>
              <a:ext cx="328" cy="1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 b="0"/>
                <a:t>Mar</a:t>
              </a:r>
              <a:endParaRPr lang="en-US" altLang="en-US" b="0"/>
            </a:p>
          </p:txBody>
        </p:sp>
        <p:sp>
          <p:nvSpPr>
            <p:cNvPr id="19470" name="Text Box 24"/>
            <p:cNvSpPr txBox="1">
              <a:spLocks noChangeArrowheads="1"/>
            </p:cNvSpPr>
            <p:nvPr/>
          </p:nvSpPr>
          <p:spPr bwMode="auto">
            <a:xfrm>
              <a:off x="1699" y="3385"/>
              <a:ext cx="328" cy="1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 b="0"/>
                <a:t>Jul</a:t>
              </a:r>
              <a:endParaRPr lang="en-US" altLang="en-US" b="0"/>
            </a:p>
          </p:txBody>
        </p:sp>
        <p:sp>
          <p:nvSpPr>
            <p:cNvPr id="19471" name="Text Box 25"/>
            <p:cNvSpPr txBox="1">
              <a:spLocks noChangeArrowheads="1"/>
            </p:cNvSpPr>
            <p:nvPr/>
          </p:nvSpPr>
          <p:spPr bwMode="auto">
            <a:xfrm>
              <a:off x="2027" y="3385"/>
              <a:ext cx="328" cy="1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 b="0"/>
                <a:t>Aug</a:t>
              </a:r>
              <a:endParaRPr lang="en-US" altLang="en-US" b="0"/>
            </a:p>
          </p:txBody>
        </p:sp>
        <p:sp>
          <p:nvSpPr>
            <p:cNvPr id="19472" name="Text Box 26"/>
            <p:cNvSpPr txBox="1">
              <a:spLocks noChangeArrowheads="1"/>
            </p:cNvSpPr>
            <p:nvPr/>
          </p:nvSpPr>
          <p:spPr bwMode="auto">
            <a:xfrm>
              <a:off x="1372" y="3385"/>
              <a:ext cx="328" cy="1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 b="0"/>
                <a:t>Jun</a:t>
              </a:r>
              <a:endParaRPr lang="en-US" altLang="en-US" b="0"/>
            </a:p>
          </p:txBody>
        </p:sp>
        <p:sp>
          <p:nvSpPr>
            <p:cNvPr id="19473" name="Text Box 27"/>
            <p:cNvSpPr txBox="1">
              <a:spLocks noChangeArrowheads="1"/>
            </p:cNvSpPr>
            <p:nvPr/>
          </p:nvSpPr>
          <p:spPr bwMode="auto">
            <a:xfrm>
              <a:off x="2683" y="3385"/>
              <a:ext cx="328" cy="1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 b="0"/>
                <a:t>Oct</a:t>
              </a:r>
              <a:endParaRPr lang="en-US" altLang="en-US" b="0"/>
            </a:p>
          </p:txBody>
        </p:sp>
        <p:sp>
          <p:nvSpPr>
            <p:cNvPr id="19474" name="Text Box 28"/>
            <p:cNvSpPr txBox="1">
              <a:spLocks noChangeArrowheads="1"/>
            </p:cNvSpPr>
            <p:nvPr/>
          </p:nvSpPr>
          <p:spPr bwMode="auto">
            <a:xfrm>
              <a:off x="3011" y="3385"/>
              <a:ext cx="328" cy="1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 b="0"/>
                <a:t>Nov</a:t>
              </a:r>
              <a:endParaRPr lang="en-US" altLang="en-US" b="0"/>
            </a:p>
          </p:txBody>
        </p:sp>
        <p:sp>
          <p:nvSpPr>
            <p:cNvPr id="19475" name="Text Box 29"/>
            <p:cNvSpPr txBox="1">
              <a:spLocks noChangeArrowheads="1"/>
            </p:cNvSpPr>
            <p:nvPr/>
          </p:nvSpPr>
          <p:spPr bwMode="auto">
            <a:xfrm>
              <a:off x="2356" y="3385"/>
              <a:ext cx="328" cy="185"/>
            </a:xfrm>
            <a:prstGeom prst="rect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 b="0"/>
                <a:t>Sep</a:t>
              </a:r>
              <a:endParaRPr lang="en-US" altLang="en-US" b="0"/>
            </a:p>
          </p:txBody>
        </p:sp>
        <p:sp>
          <p:nvSpPr>
            <p:cNvPr id="19476" name="Text Box 30"/>
            <p:cNvSpPr txBox="1">
              <a:spLocks noChangeArrowheads="1"/>
            </p:cNvSpPr>
            <p:nvPr/>
          </p:nvSpPr>
          <p:spPr bwMode="auto">
            <a:xfrm>
              <a:off x="3664" y="3385"/>
              <a:ext cx="328" cy="1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 b="0"/>
                <a:t>Jan</a:t>
              </a:r>
              <a:endParaRPr lang="en-US" altLang="en-US" b="0"/>
            </a:p>
          </p:txBody>
        </p:sp>
        <p:sp>
          <p:nvSpPr>
            <p:cNvPr id="19477" name="Text Box 31"/>
            <p:cNvSpPr txBox="1">
              <a:spLocks noChangeArrowheads="1"/>
            </p:cNvSpPr>
            <p:nvPr/>
          </p:nvSpPr>
          <p:spPr bwMode="auto">
            <a:xfrm>
              <a:off x="3992" y="3385"/>
              <a:ext cx="328" cy="1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 b="0"/>
                <a:t>Feb</a:t>
              </a:r>
              <a:endParaRPr lang="en-US" altLang="en-US" b="0"/>
            </a:p>
          </p:txBody>
        </p:sp>
        <p:sp>
          <p:nvSpPr>
            <p:cNvPr id="19478" name="Text Box 32"/>
            <p:cNvSpPr txBox="1">
              <a:spLocks noChangeArrowheads="1"/>
            </p:cNvSpPr>
            <p:nvPr/>
          </p:nvSpPr>
          <p:spPr bwMode="auto">
            <a:xfrm>
              <a:off x="3337" y="3385"/>
              <a:ext cx="328" cy="1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 b="0"/>
                <a:t>Dec</a:t>
              </a:r>
              <a:endParaRPr lang="en-US" altLang="en-US" b="0"/>
            </a:p>
          </p:txBody>
        </p:sp>
        <p:sp>
          <p:nvSpPr>
            <p:cNvPr id="19479" name="Text Box 33"/>
            <p:cNvSpPr txBox="1">
              <a:spLocks noChangeArrowheads="1"/>
            </p:cNvSpPr>
            <p:nvPr/>
          </p:nvSpPr>
          <p:spPr bwMode="auto">
            <a:xfrm>
              <a:off x="4646" y="3385"/>
              <a:ext cx="328" cy="1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 b="0"/>
                <a:t>Apr</a:t>
              </a:r>
              <a:endParaRPr lang="en-US" altLang="en-US" b="0"/>
            </a:p>
          </p:txBody>
        </p:sp>
        <p:sp>
          <p:nvSpPr>
            <p:cNvPr id="19480" name="Text Box 34"/>
            <p:cNvSpPr txBox="1">
              <a:spLocks noChangeArrowheads="1"/>
            </p:cNvSpPr>
            <p:nvPr/>
          </p:nvSpPr>
          <p:spPr bwMode="auto">
            <a:xfrm>
              <a:off x="4974" y="3385"/>
              <a:ext cx="328" cy="185"/>
            </a:xfrm>
            <a:prstGeom prst="rect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 b="0"/>
                <a:t>May</a:t>
              </a:r>
              <a:endParaRPr lang="en-US" altLang="en-US" b="0"/>
            </a:p>
          </p:txBody>
        </p:sp>
        <p:sp>
          <p:nvSpPr>
            <p:cNvPr id="19481" name="Text Box 35"/>
            <p:cNvSpPr txBox="1">
              <a:spLocks noChangeArrowheads="1"/>
            </p:cNvSpPr>
            <p:nvPr/>
          </p:nvSpPr>
          <p:spPr bwMode="auto">
            <a:xfrm>
              <a:off x="4319" y="3385"/>
              <a:ext cx="328" cy="1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 b="0"/>
                <a:t>Mar</a:t>
              </a:r>
              <a:endParaRPr lang="en-US" altLang="en-US" b="0"/>
            </a:p>
          </p:txBody>
        </p:sp>
        <p:sp>
          <p:nvSpPr>
            <p:cNvPr id="19482" name="Oval 36"/>
            <p:cNvSpPr>
              <a:spLocks noChangeArrowheads="1"/>
            </p:cNvSpPr>
            <p:nvPr/>
          </p:nvSpPr>
          <p:spPr bwMode="auto">
            <a:xfrm>
              <a:off x="1391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83" name="Oval 37"/>
            <p:cNvSpPr>
              <a:spLocks noChangeArrowheads="1"/>
            </p:cNvSpPr>
            <p:nvPr/>
          </p:nvSpPr>
          <p:spPr bwMode="auto">
            <a:xfrm>
              <a:off x="1501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84" name="Oval 38"/>
            <p:cNvSpPr>
              <a:spLocks noChangeArrowheads="1"/>
            </p:cNvSpPr>
            <p:nvPr/>
          </p:nvSpPr>
          <p:spPr bwMode="auto">
            <a:xfrm>
              <a:off x="1609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85" name="Oval 39"/>
            <p:cNvSpPr>
              <a:spLocks noChangeArrowheads="1"/>
            </p:cNvSpPr>
            <p:nvPr/>
          </p:nvSpPr>
          <p:spPr bwMode="auto">
            <a:xfrm>
              <a:off x="850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86" name="Oval 40"/>
            <p:cNvSpPr>
              <a:spLocks noChangeArrowheads="1"/>
            </p:cNvSpPr>
            <p:nvPr/>
          </p:nvSpPr>
          <p:spPr bwMode="auto">
            <a:xfrm>
              <a:off x="958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87" name="Oval 41"/>
            <p:cNvSpPr>
              <a:spLocks noChangeArrowheads="1"/>
            </p:cNvSpPr>
            <p:nvPr/>
          </p:nvSpPr>
          <p:spPr bwMode="auto">
            <a:xfrm>
              <a:off x="1717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88" name="Oval 42"/>
            <p:cNvSpPr>
              <a:spLocks noChangeArrowheads="1"/>
            </p:cNvSpPr>
            <p:nvPr/>
          </p:nvSpPr>
          <p:spPr bwMode="auto">
            <a:xfrm>
              <a:off x="1827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89" name="Oval 43"/>
            <p:cNvSpPr>
              <a:spLocks noChangeArrowheads="1"/>
            </p:cNvSpPr>
            <p:nvPr/>
          </p:nvSpPr>
          <p:spPr bwMode="auto">
            <a:xfrm>
              <a:off x="1935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90" name="Oval 44"/>
            <p:cNvSpPr>
              <a:spLocks noChangeArrowheads="1"/>
            </p:cNvSpPr>
            <p:nvPr/>
          </p:nvSpPr>
          <p:spPr bwMode="auto">
            <a:xfrm>
              <a:off x="2044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91" name="Oval 45"/>
            <p:cNvSpPr>
              <a:spLocks noChangeArrowheads="1"/>
            </p:cNvSpPr>
            <p:nvPr/>
          </p:nvSpPr>
          <p:spPr bwMode="auto">
            <a:xfrm>
              <a:off x="2154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92" name="Oval 46"/>
            <p:cNvSpPr>
              <a:spLocks noChangeArrowheads="1"/>
            </p:cNvSpPr>
            <p:nvPr/>
          </p:nvSpPr>
          <p:spPr bwMode="auto">
            <a:xfrm>
              <a:off x="2262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93" name="Oval 47"/>
            <p:cNvSpPr>
              <a:spLocks noChangeArrowheads="1"/>
            </p:cNvSpPr>
            <p:nvPr/>
          </p:nvSpPr>
          <p:spPr bwMode="auto">
            <a:xfrm>
              <a:off x="2377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94" name="Oval 48"/>
            <p:cNvSpPr>
              <a:spLocks noChangeArrowheads="1"/>
            </p:cNvSpPr>
            <p:nvPr/>
          </p:nvSpPr>
          <p:spPr bwMode="auto">
            <a:xfrm>
              <a:off x="2487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95" name="Oval 49"/>
            <p:cNvSpPr>
              <a:spLocks noChangeArrowheads="1"/>
            </p:cNvSpPr>
            <p:nvPr/>
          </p:nvSpPr>
          <p:spPr bwMode="auto">
            <a:xfrm>
              <a:off x="2595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96" name="Oval 50"/>
            <p:cNvSpPr>
              <a:spLocks noChangeArrowheads="1"/>
            </p:cNvSpPr>
            <p:nvPr/>
          </p:nvSpPr>
          <p:spPr bwMode="auto">
            <a:xfrm>
              <a:off x="2710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97" name="Oval 51"/>
            <p:cNvSpPr>
              <a:spLocks noChangeArrowheads="1"/>
            </p:cNvSpPr>
            <p:nvPr/>
          </p:nvSpPr>
          <p:spPr bwMode="auto">
            <a:xfrm>
              <a:off x="2820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98" name="Oval 52"/>
            <p:cNvSpPr>
              <a:spLocks noChangeArrowheads="1"/>
            </p:cNvSpPr>
            <p:nvPr/>
          </p:nvSpPr>
          <p:spPr bwMode="auto">
            <a:xfrm>
              <a:off x="4994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99" name="Oval 53"/>
            <p:cNvSpPr>
              <a:spLocks noChangeArrowheads="1"/>
            </p:cNvSpPr>
            <p:nvPr/>
          </p:nvSpPr>
          <p:spPr bwMode="auto">
            <a:xfrm>
              <a:off x="5104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500" name="Oval 54"/>
            <p:cNvSpPr>
              <a:spLocks noChangeArrowheads="1"/>
            </p:cNvSpPr>
            <p:nvPr/>
          </p:nvSpPr>
          <p:spPr bwMode="auto">
            <a:xfrm>
              <a:off x="5212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501" name="Oval 55"/>
            <p:cNvSpPr>
              <a:spLocks noChangeArrowheads="1"/>
            </p:cNvSpPr>
            <p:nvPr/>
          </p:nvSpPr>
          <p:spPr bwMode="auto">
            <a:xfrm>
              <a:off x="4779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502" name="Oval 56"/>
            <p:cNvSpPr>
              <a:spLocks noChangeArrowheads="1"/>
            </p:cNvSpPr>
            <p:nvPr/>
          </p:nvSpPr>
          <p:spPr bwMode="auto">
            <a:xfrm>
              <a:off x="4887" y="3638"/>
              <a:ext cx="75" cy="105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503" name="Text Box 57"/>
            <p:cNvSpPr txBox="1">
              <a:spLocks noChangeArrowheads="1"/>
            </p:cNvSpPr>
            <p:nvPr/>
          </p:nvSpPr>
          <p:spPr bwMode="auto">
            <a:xfrm>
              <a:off x="857" y="3160"/>
              <a:ext cx="69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600" b="0"/>
                <a:t>Treatment</a:t>
              </a:r>
            </a:p>
          </p:txBody>
        </p:sp>
        <p:sp>
          <p:nvSpPr>
            <p:cNvPr id="19504" name="Text Box 58"/>
            <p:cNvSpPr txBox="1">
              <a:spLocks noChangeArrowheads="1"/>
            </p:cNvSpPr>
            <p:nvPr/>
          </p:nvSpPr>
          <p:spPr bwMode="auto">
            <a:xfrm>
              <a:off x="2095" y="3160"/>
              <a:ext cx="86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600" b="0"/>
                <a:t>1st recapture</a:t>
              </a:r>
            </a:p>
          </p:txBody>
        </p:sp>
        <p:sp>
          <p:nvSpPr>
            <p:cNvPr id="19505" name="Text Box 59"/>
            <p:cNvSpPr txBox="1">
              <a:spLocks noChangeArrowheads="1"/>
            </p:cNvSpPr>
            <p:nvPr/>
          </p:nvSpPr>
          <p:spPr bwMode="auto">
            <a:xfrm>
              <a:off x="4607" y="3160"/>
              <a:ext cx="90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600" b="0"/>
                <a:t>2nd recapture</a:t>
              </a:r>
            </a:p>
          </p:txBody>
        </p:sp>
        <p:sp>
          <p:nvSpPr>
            <p:cNvPr id="19506" name="Line 60"/>
            <p:cNvSpPr>
              <a:spLocks noChangeShapeType="1"/>
            </p:cNvSpPr>
            <p:nvPr/>
          </p:nvSpPr>
          <p:spPr bwMode="auto">
            <a:xfrm>
              <a:off x="1193" y="3089"/>
              <a:ext cx="132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med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7" name="Text Box 61"/>
            <p:cNvSpPr txBox="1">
              <a:spLocks noChangeArrowheads="1"/>
            </p:cNvSpPr>
            <p:nvPr/>
          </p:nvSpPr>
          <p:spPr bwMode="auto">
            <a:xfrm>
              <a:off x="1309" y="2849"/>
              <a:ext cx="108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600" b="0"/>
                <a:t>Breeding-season</a:t>
              </a:r>
            </a:p>
          </p:txBody>
        </p:sp>
        <p:sp>
          <p:nvSpPr>
            <p:cNvPr id="19508" name="Line 62"/>
            <p:cNvSpPr>
              <a:spLocks noChangeShapeType="1"/>
            </p:cNvSpPr>
            <p:nvPr/>
          </p:nvSpPr>
          <p:spPr bwMode="auto">
            <a:xfrm>
              <a:off x="2529" y="3089"/>
              <a:ext cx="2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med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9" name="Text Box 63"/>
            <p:cNvSpPr txBox="1">
              <a:spLocks noChangeArrowheads="1"/>
            </p:cNvSpPr>
            <p:nvPr/>
          </p:nvSpPr>
          <p:spPr bwMode="auto">
            <a:xfrm>
              <a:off x="3462" y="2849"/>
              <a:ext cx="77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600" b="0"/>
                <a:t>Over-winter</a:t>
              </a:r>
            </a:p>
          </p:txBody>
        </p:sp>
        <p:sp>
          <p:nvSpPr>
            <p:cNvPr id="19510" name="Text Box 64"/>
            <p:cNvSpPr txBox="1">
              <a:spLocks noChangeArrowheads="1"/>
            </p:cNvSpPr>
            <p:nvPr/>
          </p:nvSpPr>
          <p:spPr bwMode="auto">
            <a:xfrm>
              <a:off x="321" y="3593"/>
              <a:ext cx="49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600"/>
                <a:t>SHAM</a:t>
              </a:r>
            </a:p>
          </p:txBody>
        </p:sp>
        <p:sp>
          <p:nvSpPr>
            <p:cNvPr id="19511" name="Text Box 65"/>
            <p:cNvSpPr txBox="1">
              <a:spLocks noChangeArrowheads="1"/>
            </p:cNvSpPr>
            <p:nvPr/>
          </p:nvSpPr>
          <p:spPr bwMode="auto">
            <a:xfrm>
              <a:off x="321" y="3771"/>
              <a:ext cx="3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600"/>
                <a:t>OVX</a:t>
              </a:r>
            </a:p>
          </p:txBody>
        </p:sp>
        <p:sp>
          <p:nvSpPr>
            <p:cNvPr id="19512" name="Oval 66"/>
            <p:cNvSpPr>
              <a:spLocks noChangeArrowheads="1"/>
            </p:cNvSpPr>
            <p:nvPr/>
          </p:nvSpPr>
          <p:spPr bwMode="auto">
            <a:xfrm>
              <a:off x="1065" y="3818"/>
              <a:ext cx="75" cy="10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513" name="Oval 67"/>
            <p:cNvSpPr>
              <a:spLocks noChangeArrowheads="1"/>
            </p:cNvSpPr>
            <p:nvPr/>
          </p:nvSpPr>
          <p:spPr bwMode="auto">
            <a:xfrm>
              <a:off x="850" y="3818"/>
              <a:ext cx="75" cy="10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514" name="Oval 68"/>
            <p:cNvSpPr>
              <a:spLocks noChangeArrowheads="1"/>
            </p:cNvSpPr>
            <p:nvPr/>
          </p:nvSpPr>
          <p:spPr bwMode="auto">
            <a:xfrm>
              <a:off x="958" y="3818"/>
              <a:ext cx="75" cy="10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9461" name="Text Box 69"/>
          <p:cNvSpPr txBox="1">
            <a:spLocks noChangeArrowheads="1"/>
          </p:cNvSpPr>
          <p:nvPr/>
        </p:nvSpPr>
        <p:spPr bwMode="auto">
          <a:xfrm>
            <a:off x="5559425" y="6226175"/>
            <a:ext cx="3352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 b="0">
                <a:solidFill>
                  <a:srgbClr val="737373"/>
                </a:solidFill>
              </a:rPr>
              <a:t>Cox &amp; Calsbeek (2010) </a:t>
            </a:r>
            <a:r>
              <a:rPr lang="en-US" altLang="en-US" sz="1600" b="0" i="1">
                <a:solidFill>
                  <a:srgbClr val="737373"/>
                </a:solidFill>
              </a:rPr>
              <a:t>Evolution</a:t>
            </a:r>
            <a:endParaRPr lang="en-US" altLang="en-US" sz="1600" b="0">
              <a:solidFill>
                <a:srgbClr val="737373"/>
              </a:solidFill>
            </a:endParaRPr>
          </a:p>
        </p:txBody>
      </p:sp>
      <p:pic>
        <p:nvPicPr>
          <p:cNvPr id="72" name="Picture 5" descr="female anole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100" y="1081151"/>
            <a:ext cx="3276817" cy="3274949"/>
          </a:xfrm>
          <a:prstGeom prst="ellipse">
            <a:avLst/>
          </a:prstGeom>
          <a:ln w="12700" cap="rnd" cmpd="sng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11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/>
          <p:cNvSpPr txBox="1">
            <a:spLocks noChangeArrowheads="1"/>
          </p:cNvSpPr>
          <p:nvPr/>
        </p:nvSpPr>
        <p:spPr bwMode="auto">
          <a:xfrm>
            <a:off x="1285851" y="235900"/>
            <a:ext cx="6579045" cy="61555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400" dirty="0" smtClean="0">
                <a:ln>
                  <a:solidFill>
                    <a:schemeClr val="tx1"/>
                  </a:solidFill>
                </a:ln>
                <a:solidFill>
                  <a:srgbClr val="99B6FF"/>
                </a:solidFill>
              </a:rPr>
              <a:t>Reproduction reduces survival</a:t>
            </a:r>
          </a:p>
        </p:txBody>
      </p:sp>
      <p:sp>
        <p:nvSpPr>
          <p:cNvPr id="21506" name="Oval 3"/>
          <p:cNvSpPr>
            <a:spLocks noChangeArrowheads="1"/>
          </p:cNvSpPr>
          <p:nvPr/>
        </p:nvSpPr>
        <p:spPr bwMode="auto">
          <a:xfrm>
            <a:off x="1690688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07" name="Oval 4"/>
          <p:cNvSpPr>
            <a:spLocks noChangeArrowheads="1"/>
          </p:cNvSpPr>
          <p:nvPr/>
        </p:nvSpPr>
        <p:spPr bwMode="auto">
          <a:xfrm>
            <a:off x="1865313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08" name="Oval 5"/>
          <p:cNvSpPr>
            <a:spLocks noChangeArrowheads="1"/>
          </p:cNvSpPr>
          <p:nvPr/>
        </p:nvSpPr>
        <p:spPr bwMode="auto">
          <a:xfrm>
            <a:off x="2036763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1135063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Apr</a:t>
            </a:r>
            <a:endParaRPr lang="en-US" altLang="en-US" b="0"/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1655763" y="5373688"/>
            <a:ext cx="520700" cy="293687"/>
          </a:xfrm>
          <a:prstGeom prst="rect">
            <a:avLst/>
          </a:prstGeom>
          <a:solidFill>
            <a:srgbClr val="94BAF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May</a:t>
            </a:r>
            <a:endParaRPr lang="en-US" altLang="en-US" b="0"/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615950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Mar</a:t>
            </a:r>
            <a:endParaRPr lang="en-US" altLang="en-US" b="0"/>
          </a:p>
        </p:txBody>
      </p:sp>
      <p:sp>
        <p:nvSpPr>
          <p:cNvPr id="21512" name="Text Box 9"/>
          <p:cNvSpPr txBox="1">
            <a:spLocks noChangeArrowheads="1"/>
          </p:cNvSpPr>
          <p:nvPr/>
        </p:nvSpPr>
        <p:spPr bwMode="auto">
          <a:xfrm>
            <a:off x="2697163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Jul</a:t>
            </a:r>
            <a:endParaRPr lang="en-US" altLang="en-US" b="0"/>
          </a:p>
        </p:txBody>
      </p:sp>
      <p:sp>
        <p:nvSpPr>
          <p:cNvPr id="21513" name="Text Box 10"/>
          <p:cNvSpPr txBox="1">
            <a:spLocks noChangeArrowheads="1"/>
          </p:cNvSpPr>
          <p:nvPr/>
        </p:nvSpPr>
        <p:spPr bwMode="auto">
          <a:xfrm>
            <a:off x="3217863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Aug</a:t>
            </a:r>
            <a:endParaRPr lang="en-US" altLang="en-US" b="0"/>
          </a:p>
        </p:txBody>
      </p:sp>
      <p:sp>
        <p:nvSpPr>
          <p:cNvPr id="21514" name="Text Box 11"/>
          <p:cNvSpPr txBox="1">
            <a:spLocks noChangeArrowheads="1"/>
          </p:cNvSpPr>
          <p:nvPr/>
        </p:nvSpPr>
        <p:spPr bwMode="auto">
          <a:xfrm>
            <a:off x="2178050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Jun</a:t>
            </a:r>
            <a:endParaRPr lang="en-US" altLang="en-US" b="0"/>
          </a:p>
        </p:txBody>
      </p:sp>
      <p:sp>
        <p:nvSpPr>
          <p:cNvPr id="21515" name="Text Box 12"/>
          <p:cNvSpPr txBox="1">
            <a:spLocks noChangeArrowheads="1"/>
          </p:cNvSpPr>
          <p:nvPr/>
        </p:nvSpPr>
        <p:spPr bwMode="auto">
          <a:xfrm>
            <a:off x="4259263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Oct</a:t>
            </a:r>
            <a:endParaRPr lang="en-US" altLang="en-US" b="0"/>
          </a:p>
        </p:txBody>
      </p:sp>
      <p:sp>
        <p:nvSpPr>
          <p:cNvPr id="21516" name="Text Box 13"/>
          <p:cNvSpPr txBox="1">
            <a:spLocks noChangeArrowheads="1"/>
          </p:cNvSpPr>
          <p:nvPr/>
        </p:nvSpPr>
        <p:spPr bwMode="auto">
          <a:xfrm>
            <a:off x="4779963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Nov</a:t>
            </a:r>
            <a:endParaRPr lang="en-US" altLang="en-US" b="0"/>
          </a:p>
        </p:txBody>
      </p:sp>
      <p:sp>
        <p:nvSpPr>
          <p:cNvPr id="21517" name="Text Box 14"/>
          <p:cNvSpPr txBox="1">
            <a:spLocks noChangeArrowheads="1"/>
          </p:cNvSpPr>
          <p:nvPr/>
        </p:nvSpPr>
        <p:spPr bwMode="auto">
          <a:xfrm>
            <a:off x="3740150" y="5373688"/>
            <a:ext cx="520700" cy="293687"/>
          </a:xfrm>
          <a:prstGeom prst="rect">
            <a:avLst/>
          </a:prstGeom>
          <a:solidFill>
            <a:srgbClr val="94BAF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Sep</a:t>
            </a:r>
            <a:endParaRPr lang="en-US" altLang="en-US" b="0"/>
          </a:p>
        </p:txBody>
      </p:sp>
      <p:sp>
        <p:nvSpPr>
          <p:cNvPr id="21518" name="Text Box 15"/>
          <p:cNvSpPr txBox="1">
            <a:spLocks noChangeArrowheads="1"/>
          </p:cNvSpPr>
          <p:nvPr/>
        </p:nvSpPr>
        <p:spPr bwMode="auto">
          <a:xfrm>
            <a:off x="5816600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Jan</a:t>
            </a:r>
            <a:endParaRPr lang="en-US" altLang="en-US" b="0"/>
          </a:p>
        </p:txBody>
      </p:sp>
      <p:sp>
        <p:nvSpPr>
          <p:cNvPr id="21519" name="Text Box 16"/>
          <p:cNvSpPr txBox="1">
            <a:spLocks noChangeArrowheads="1"/>
          </p:cNvSpPr>
          <p:nvPr/>
        </p:nvSpPr>
        <p:spPr bwMode="auto">
          <a:xfrm>
            <a:off x="6337300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Feb</a:t>
            </a:r>
            <a:endParaRPr lang="en-US" altLang="en-US" b="0"/>
          </a:p>
        </p:txBody>
      </p:sp>
      <p:sp>
        <p:nvSpPr>
          <p:cNvPr id="21520" name="Text Box 17"/>
          <p:cNvSpPr txBox="1">
            <a:spLocks noChangeArrowheads="1"/>
          </p:cNvSpPr>
          <p:nvPr/>
        </p:nvSpPr>
        <p:spPr bwMode="auto">
          <a:xfrm>
            <a:off x="5297488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Dec</a:t>
            </a:r>
            <a:endParaRPr lang="en-US" altLang="en-US" b="0"/>
          </a:p>
        </p:txBody>
      </p:sp>
      <p:sp>
        <p:nvSpPr>
          <p:cNvPr id="21521" name="Text Box 18"/>
          <p:cNvSpPr txBox="1">
            <a:spLocks noChangeArrowheads="1"/>
          </p:cNvSpPr>
          <p:nvPr/>
        </p:nvSpPr>
        <p:spPr bwMode="auto">
          <a:xfrm>
            <a:off x="7375525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Apr</a:t>
            </a:r>
            <a:endParaRPr lang="en-US" altLang="en-US" b="0"/>
          </a:p>
        </p:txBody>
      </p:sp>
      <p:sp>
        <p:nvSpPr>
          <p:cNvPr id="21522" name="Text Box 19"/>
          <p:cNvSpPr txBox="1">
            <a:spLocks noChangeArrowheads="1"/>
          </p:cNvSpPr>
          <p:nvPr/>
        </p:nvSpPr>
        <p:spPr bwMode="auto">
          <a:xfrm>
            <a:off x="7896225" y="5373688"/>
            <a:ext cx="520700" cy="293687"/>
          </a:xfrm>
          <a:prstGeom prst="rect">
            <a:avLst/>
          </a:prstGeom>
          <a:solidFill>
            <a:srgbClr val="94BAF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May</a:t>
            </a:r>
            <a:endParaRPr lang="en-US" altLang="en-US" b="0"/>
          </a:p>
        </p:txBody>
      </p:sp>
      <p:sp>
        <p:nvSpPr>
          <p:cNvPr id="21523" name="Text Box 20"/>
          <p:cNvSpPr txBox="1">
            <a:spLocks noChangeArrowheads="1"/>
          </p:cNvSpPr>
          <p:nvPr/>
        </p:nvSpPr>
        <p:spPr bwMode="auto">
          <a:xfrm>
            <a:off x="6856413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Mar</a:t>
            </a:r>
            <a:endParaRPr lang="en-US" altLang="en-US" b="0"/>
          </a:p>
        </p:txBody>
      </p:sp>
      <p:sp>
        <p:nvSpPr>
          <p:cNvPr id="21524" name="Oval 21"/>
          <p:cNvSpPr>
            <a:spLocks noChangeArrowheads="1"/>
          </p:cNvSpPr>
          <p:nvPr/>
        </p:nvSpPr>
        <p:spPr bwMode="auto">
          <a:xfrm>
            <a:off x="2208213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25" name="Oval 22"/>
          <p:cNvSpPr>
            <a:spLocks noChangeArrowheads="1"/>
          </p:cNvSpPr>
          <p:nvPr/>
        </p:nvSpPr>
        <p:spPr bwMode="auto">
          <a:xfrm>
            <a:off x="2382838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26" name="Oval 23"/>
          <p:cNvSpPr>
            <a:spLocks noChangeArrowheads="1"/>
          </p:cNvSpPr>
          <p:nvPr/>
        </p:nvSpPr>
        <p:spPr bwMode="auto">
          <a:xfrm>
            <a:off x="2554288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27" name="Oval 24"/>
          <p:cNvSpPr>
            <a:spLocks noChangeArrowheads="1"/>
          </p:cNvSpPr>
          <p:nvPr/>
        </p:nvSpPr>
        <p:spPr bwMode="auto">
          <a:xfrm>
            <a:off x="1349375" y="5775325"/>
            <a:ext cx="119063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28" name="Oval 25"/>
          <p:cNvSpPr>
            <a:spLocks noChangeArrowheads="1"/>
          </p:cNvSpPr>
          <p:nvPr/>
        </p:nvSpPr>
        <p:spPr bwMode="auto">
          <a:xfrm>
            <a:off x="1520825" y="5775325"/>
            <a:ext cx="119063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29" name="Oval 26"/>
          <p:cNvSpPr>
            <a:spLocks noChangeArrowheads="1"/>
          </p:cNvSpPr>
          <p:nvPr/>
        </p:nvSpPr>
        <p:spPr bwMode="auto">
          <a:xfrm>
            <a:off x="2725738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30" name="Oval 27"/>
          <p:cNvSpPr>
            <a:spLocks noChangeArrowheads="1"/>
          </p:cNvSpPr>
          <p:nvPr/>
        </p:nvSpPr>
        <p:spPr bwMode="auto">
          <a:xfrm>
            <a:off x="2900363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31" name="Oval 28"/>
          <p:cNvSpPr>
            <a:spLocks noChangeArrowheads="1"/>
          </p:cNvSpPr>
          <p:nvPr/>
        </p:nvSpPr>
        <p:spPr bwMode="auto">
          <a:xfrm>
            <a:off x="3071813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32" name="Oval 29"/>
          <p:cNvSpPr>
            <a:spLocks noChangeArrowheads="1"/>
          </p:cNvSpPr>
          <p:nvPr/>
        </p:nvSpPr>
        <p:spPr bwMode="auto">
          <a:xfrm>
            <a:off x="3244850" y="5775325"/>
            <a:ext cx="119063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33" name="Oval 30"/>
          <p:cNvSpPr>
            <a:spLocks noChangeArrowheads="1"/>
          </p:cNvSpPr>
          <p:nvPr/>
        </p:nvSpPr>
        <p:spPr bwMode="auto">
          <a:xfrm>
            <a:off x="3419475" y="5775325"/>
            <a:ext cx="119063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34" name="Oval 31"/>
          <p:cNvSpPr>
            <a:spLocks noChangeArrowheads="1"/>
          </p:cNvSpPr>
          <p:nvPr/>
        </p:nvSpPr>
        <p:spPr bwMode="auto">
          <a:xfrm>
            <a:off x="3590925" y="5775325"/>
            <a:ext cx="119063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35" name="Oval 32"/>
          <p:cNvSpPr>
            <a:spLocks noChangeArrowheads="1"/>
          </p:cNvSpPr>
          <p:nvPr/>
        </p:nvSpPr>
        <p:spPr bwMode="auto">
          <a:xfrm>
            <a:off x="3773488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36" name="Oval 33"/>
          <p:cNvSpPr>
            <a:spLocks noChangeArrowheads="1"/>
          </p:cNvSpPr>
          <p:nvPr/>
        </p:nvSpPr>
        <p:spPr bwMode="auto">
          <a:xfrm>
            <a:off x="3948113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37" name="Oval 34"/>
          <p:cNvSpPr>
            <a:spLocks noChangeArrowheads="1"/>
          </p:cNvSpPr>
          <p:nvPr/>
        </p:nvSpPr>
        <p:spPr bwMode="auto">
          <a:xfrm>
            <a:off x="4119563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38" name="Oval 35"/>
          <p:cNvSpPr>
            <a:spLocks noChangeArrowheads="1"/>
          </p:cNvSpPr>
          <p:nvPr/>
        </p:nvSpPr>
        <p:spPr bwMode="auto">
          <a:xfrm>
            <a:off x="4302125" y="5775325"/>
            <a:ext cx="119063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39" name="Oval 36"/>
          <p:cNvSpPr>
            <a:spLocks noChangeArrowheads="1"/>
          </p:cNvSpPr>
          <p:nvPr/>
        </p:nvSpPr>
        <p:spPr bwMode="auto">
          <a:xfrm>
            <a:off x="4476750" y="5775325"/>
            <a:ext cx="119063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40" name="Oval 37"/>
          <p:cNvSpPr>
            <a:spLocks noChangeArrowheads="1"/>
          </p:cNvSpPr>
          <p:nvPr/>
        </p:nvSpPr>
        <p:spPr bwMode="auto">
          <a:xfrm>
            <a:off x="7927975" y="5775325"/>
            <a:ext cx="119063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41" name="Oval 38"/>
          <p:cNvSpPr>
            <a:spLocks noChangeArrowheads="1"/>
          </p:cNvSpPr>
          <p:nvPr/>
        </p:nvSpPr>
        <p:spPr bwMode="auto">
          <a:xfrm>
            <a:off x="8102600" y="5775325"/>
            <a:ext cx="119063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42" name="Oval 39"/>
          <p:cNvSpPr>
            <a:spLocks noChangeArrowheads="1"/>
          </p:cNvSpPr>
          <p:nvPr/>
        </p:nvSpPr>
        <p:spPr bwMode="auto">
          <a:xfrm>
            <a:off x="8274050" y="5775325"/>
            <a:ext cx="119063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43" name="Oval 40"/>
          <p:cNvSpPr>
            <a:spLocks noChangeArrowheads="1"/>
          </p:cNvSpPr>
          <p:nvPr/>
        </p:nvSpPr>
        <p:spPr bwMode="auto">
          <a:xfrm>
            <a:off x="7586663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44" name="Oval 41"/>
          <p:cNvSpPr>
            <a:spLocks noChangeArrowheads="1"/>
          </p:cNvSpPr>
          <p:nvPr/>
        </p:nvSpPr>
        <p:spPr bwMode="auto">
          <a:xfrm>
            <a:off x="7758113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45" name="Text Box 42"/>
          <p:cNvSpPr txBox="1">
            <a:spLocks noChangeArrowheads="1"/>
          </p:cNvSpPr>
          <p:nvPr/>
        </p:nvSpPr>
        <p:spPr bwMode="auto">
          <a:xfrm>
            <a:off x="1360488" y="5016500"/>
            <a:ext cx="11096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 b="0"/>
              <a:t>Treatment</a:t>
            </a:r>
          </a:p>
        </p:txBody>
      </p:sp>
      <p:sp>
        <p:nvSpPr>
          <p:cNvPr id="21546" name="Text Box 43"/>
          <p:cNvSpPr txBox="1">
            <a:spLocks noChangeArrowheads="1"/>
          </p:cNvSpPr>
          <p:nvPr/>
        </p:nvSpPr>
        <p:spPr bwMode="auto">
          <a:xfrm>
            <a:off x="3325813" y="5016500"/>
            <a:ext cx="1370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 b="0"/>
              <a:t>1st recapture</a:t>
            </a:r>
          </a:p>
        </p:txBody>
      </p:sp>
      <p:sp>
        <p:nvSpPr>
          <p:cNvPr id="21547" name="Text Box 44"/>
          <p:cNvSpPr txBox="1">
            <a:spLocks noChangeArrowheads="1"/>
          </p:cNvSpPr>
          <p:nvPr/>
        </p:nvSpPr>
        <p:spPr bwMode="auto">
          <a:xfrm>
            <a:off x="7313613" y="5016500"/>
            <a:ext cx="1438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 b="0"/>
              <a:t>2nd recapture</a:t>
            </a:r>
          </a:p>
        </p:txBody>
      </p:sp>
      <p:sp>
        <p:nvSpPr>
          <p:cNvPr id="21548" name="Line 45"/>
          <p:cNvSpPr>
            <a:spLocks noChangeShapeType="1"/>
          </p:cNvSpPr>
          <p:nvPr/>
        </p:nvSpPr>
        <p:spPr bwMode="auto">
          <a:xfrm>
            <a:off x="1893888" y="4903788"/>
            <a:ext cx="2095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49" name="Text Box 46"/>
          <p:cNvSpPr txBox="1">
            <a:spLocks noChangeArrowheads="1"/>
          </p:cNvSpPr>
          <p:nvPr/>
        </p:nvSpPr>
        <p:spPr bwMode="auto">
          <a:xfrm>
            <a:off x="2076450" y="4514725"/>
            <a:ext cx="1720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 b="0"/>
              <a:t>Breeding-season</a:t>
            </a:r>
          </a:p>
        </p:txBody>
      </p:sp>
      <p:sp>
        <p:nvSpPr>
          <p:cNvPr id="21550" name="Line 47"/>
          <p:cNvSpPr>
            <a:spLocks noChangeShapeType="1"/>
          </p:cNvSpPr>
          <p:nvPr/>
        </p:nvSpPr>
        <p:spPr bwMode="auto">
          <a:xfrm>
            <a:off x="4014788" y="4903788"/>
            <a:ext cx="4165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51" name="Text Box 48"/>
          <p:cNvSpPr txBox="1">
            <a:spLocks noChangeArrowheads="1"/>
          </p:cNvSpPr>
          <p:nvPr/>
        </p:nvSpPr>
        <p:spPr bwMode="auto">
          <a:xfrm>
            <a:off x="5495925" y="4514725"/>
            <a:ext cx="1233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 b="0"/>
              <a:t>Over-winter</a:t>
            </a:r>
          </a:p>
        </p:txBody>
      </p:sp>
      <p:sp>
        <p:nvSpPr>
          <p:cNvPr id="21552" name="Text Box 49"/>
          <p:cNvSpPr txBox="1">
            <a:spLocks noChangeArrowheads="1"/>
          </p:cNvSpPr>
          <p:nvPr/>
        </p:nvSpPr>
        <p:spPr bwMode="auto">
          <a:xfrm>
            <a:off x="509588" y="5703888"/>
            <a:ext cx="7826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/>
              <a:t>SHAM</a:t>
            </a:r>
          </a:p>
        </p:txBody>
      </p:sp>
      <p:sp>
        <p:nvSpPr>
          <p:cNvPr id="21553" name="Text Box 50"/>
          <p:cNvSpPr txBox="1">
            <a:spLocks noChangeArrowheads="1"/>
          </p:cNvSpPr>
          <p:nvPr/>
        </p:nvSpPr>
        <p:spPr bwMode="auto">
          <a:xfrm>
            <a:off x="509588" y="5986463"/>
            <a:ext cx="612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/>
              <a:t>OVX</a:t>
            </a:r>
          </a:p>
        </p:txBody>
      </p:sp>
      <p:sp>
        <p:nvSpPr>
          <p:cNvPr id="21554" name="Oval 51"/>
          <p:cNvSpPr>
            <a:spLocks noChangeArrowheads="1"/>
          </p:cNvSpPr>
          <p:nvPr/>
        </p:nvSpPr>
        <p:spPr bwMode="auto">
          <a:xfrm>
            <a:off x="1690688" y="6061075"/>
            <a:ext cx="119062" cy="16668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55" name="Oval 52"/>
          <p:cNvSpPr>
            <a:spLocks noChangeArrowheads="1"/>
          </p:cNvSpPr>
          <p:nvPr/>
        </p:nvSpPr>
        <p:spPr bwMode="auto">
          <a:xfrm>
            <a:off x="1349375" y="6061075"/>
            <a:ext cx="119063" cy="16668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56" name="Oval 53"/>
          <p:cNvSpPr>
            <a:spLocks noChangeArrowheads="1"/>
          </p:cNvSpPr>
          <p:nvPr/>
        </p:nvSpPr>
        <p:spPr bwMode="auto">
          <a:xfrm>
            <a:off x="1520825" y="6061075"/>
            <a:ext cx="119063" cy="16668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grpSp>
        <p:nvGrpSpPr>
          <p:cNvPr id="21557" name="Group 81"/>
          <p:cNvGrpSpPr>
            <a:grpSpLocks/>
          </p:cNvGrpSpPr>
          <p:nvPr/>
        </p:nvGrpSpPr>
        <p:grpSpPr bwMode="auto">
          <a:xfrm>
            <a:off x="407988" y="1157288"/>
            <a:ext cx="2782887" cy="3154362"/>
            <a:chOff x="257" y="729"/>
            <a:chExt cx="1753" cy="1987"/>
          </a:xfrm>
        </p:grpSpPr>
        <p:pic>
          <p:nvPicPr>
            <p:cNvPr id="21573" name="Picture 76" descr="breeding survival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" y="1203"/>
              <a:ext cx="1753" cy="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74" name="Rectangle 55"/>
            <p:cNvSpPr>
              <a:spLocks noChangeArrowheads="1"/>
            </p:cNvSpPr>
            <p:nvPr/>
          </p:nvSpPr>
          <p:spPr bwMode="auto">
            <a:xfrm>
              <a:off x="592" y="729"/>
              <a:ext cx="1326" cy="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000" b="0"/>
                <a:t>Breeding-season</a:t>
              </a:r>
            </a:p>
            <a:p>
              <a:endParaRPr lang="en-US" altLang="en-US" sz="800" b="0"/>
            </a:p>
            <a:p>
              <a:r>
                <a:rPr lang="en-US" altLang="en-US" sz="1600" b="0">
                  <a:sym typeface="Symbol" charset="2"/>
                </a:rPr>
                <a:t></a:t>
              </a:r>
              <a:r>
                <a:rPr lang="en-US" altLang="en-US" sz="1600" b="0" baseline="30000"/>
                <a:t>2</a:t>
              </a:r>
              <a:r>
                <a:rPr lang="en-US" altLang="en-US" sz="1600" b="0"/>
                <a:t> = 13.27  </a:t>
              </a:r>
              <a:r>
                <a:rPr lang="en-US" altLang="en-US" sz="1600" b="0" i="1"/>
                <a:t>P</a:t>
              </a:r>
              <a:r>
                <a:rPr lang="en-US" altLang="en-US" sz="1600" b="0"/>
                <a:t> &lt; 0.001</a:t>
              </a:r>
            </a:p>
          </p:txBody>
        </p:sp>
        <p:sp>
          <p:nvSpPr>
            <p:cNvPr id="21575" name="Text Box 61"/>
            <p:cNvSpPr txBox="1">
              <a:spLocks noChangeArrowheads="1"/>
            </p:cNvSpPr>
            <p:nvPr/>
          </p:nvSpPr>
          <p:spPr bwMode="auto">
            <a:xfrm>
              <a:off x="662" y="2314"/>
              <a:ext cx="24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 b="0"/>
                <a:t>78</a:t>
              </a:r>
            </a:p>
          </p:txBody>
        </p:sp>
        <p:sp>
          <p:nvSpPr>
            <p:cNvPr id="21576" name="Text Box 62"/>
            <p:cNvSpPr txBox="1">
              <a:spLocks noChangeArrowheads="1"/>
            </p:cNvSpPr>
            <p:nvPr/>
          </p:nvSpPr>
          <p:spPr bwMode="auto">
            <a:xfrm>
              <a:off x="924" y="2317"/>
              <a:ext cx="24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 b="0"/>
                <a:t>80</a:t>
              </a:r>
            </a:p>
          </p:txBody>
        </p:sp>
        <p:sp>
          <p:nvSpPr>
            <p:cNvPr id="21577" name="Text Box 63"/>
            <p:cNvSpPr txBox="1">
              <a:spLocks noChangeArrowheads="1"/>
            </p:cNvSpPr>
            <p:nvPr/>
          </p:nvSpPr>
          <p:spPr bwMode="auto">
            <a:xfrm>
              <a:off x="1307" y="2312"/>
              <a:ext cx="30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 b="0"/>
                <a:t>110</a:t>
              </a:r>
            </a:p>
          </p:txBody>
        </p:sp>
        <p:sp>
          <p:nvSpPr>
            <p:cNvPr id="21578" name="Text Box 64"/>
            <p:cNvSpPr txBox="1">
              <a:spLocks noChangeArrowheads="1"/>
            </p:cNvSpPr>
            <p:nvPr/>
          </p:nvSpPr>
          <p:spPr bwMode="auto">
            <a:xfrm>
              <a:off x="1575" y="2315"/>
              <a:ext cx="30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 b="0"/>
                <a:t>114</a:t>
              </a:r>
            </a:p>
          </p:txBody>
        </p:sp>
      </p:grpSp>
      <p:grpSp>
        <p:nvGrpSpPr>
          <p:cNvPr id="19536" name="Group 80"/>
          <p:cNvGrpSpPr>
            <a:grpSpLocks/>
          </p:cNvGrpSpPr>
          <p:nvPr/>
        </p:nvGrpSpPr>
        <p:grpSpPr bwMode="auto">
          <a:xfrm>
            <a:off x="3367088" y="1157288"/>
            <a:ext cx="2628900" cy="3154362"/>
            <a:chOff x="2121" y="729"/>
            <a:chExt cx="1656" cy="1987"/>
          </a:xfrm>
        </p:grpSpPr>
        <p:pic>
          <p:nvPicPr>
            <p:cNvPr id="21567" name="Picture 77" descr="overwinter survival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1" y="1203"/>
              <a:ext cx="1656" cy="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68" name="Rectangle 56"/>
            <p:cNvSpPr>
              <a:spLocks noChangeArrowheads="1"/>
            </p:cNvSpPr>
            <p:nvPr/>
          </p:nvSpPr>
          <p:spPr bwMode="auto">
            <a:xfrm>
              <a:off x="2392" y="729"/>
              <a:ext cx="1253" cy="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2000" b="0"/>
                <a:t>Over-winter</a:t>
              </a:r>
            </a:p>
            <a:p>
              <a:pPr algn="ctr"/>
              <a:endParaRPr lang="en-US" altLang="en-US" sz="800" b="0"/>
            </a:p>
            <a:p>
              <a:pPr algn="ctr"/>
              <a:r>
                <a:rPr lang="en-US" altLang="en-US" sz="1600" b="0">
                  <a:sym typeface="Symbol" charset="2"/>
                </a:rPr>
                <a:t></a:t>
              </a:r>
              <a:r>
                <a:rPr lang="en-US" altLang="en-US" sz="1600" b="0" baseline="30000"/>
                <a:t>2</a:t>
              </a:r>
              <a:r>
                <a:rPr lang="en-US" altLang="en-US" sz="1600" b="0"/>
                <a:t> = 8.46  </a:t>
              </a:r>
              <a:r>
                <a:rPr lang="en-US" altLang="en-US" sz="1600" b="0" i="1"/>
                <a:t>P</a:t>
              </a:r>
              <a:r>
                <a:rPr lang="en-US" altLang="en-US" sz="1600" b="0"/>
                <a:t> = 0.004</a:t>
              </a:r>
            </a:p>
          </p:txBody>
        </p:sp>
        <p:sp>
          <p:nvSpPr>
            <p:cNvPr id="21569" name="Text Box 65"/>
            <p:cNvSpPr txBox="1">
              <a:spLocks noChangeArrowheads="1"/>
            </p:cNvSpPr>
            <p:nvPr/>
          </p:nvSpPr>
          <p:spPr bwMode="auto">
            <a:xfrm>
              <a:off x="2450" y="2316"/>
              <a:ext cx="24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 b="0"/>
                <a:t>28</a:t>
              </a:r>
            </a:p>
          </p:txBody>
        </p:sp>
        <p:sp>
          <p:nvSpPr>
            <p:cNvPr id="21570" name="Text Box 66"/>
            <p:cNvSpPr txBox="1">
              <a:spLocks noChangeArrowheads="1"/>
            </p:cNvSpPr>
            <p:nvPr/>
          </p:nvSpPr>
          <p:spPr bwMode="auto">
            <a:xfrm>
              <a:off x="2712" y="2313"/>
              <a:ext cx="24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 b="0"/>
                <a:t>43</a:t>
              </a:r>
            </a:p>
          </p:txBody>
        </p:sp>
        <p:sp>
          <p:nvSpPr>
            <p:cNvPr id="21571" name="Text Box 67"/>
            <p:cNvSpPr txBox="1">
              <a:spLocks noChangeArrowheads="1"/>
            </p:cNvSpPr>
            <p:nvPr/>
          </p:nvSpPr>
          <p:spPr bwMode="auto">
            <a:xfrm>
              <a:off x="3137" y="2314"/>
              <a:ext cx="24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 b="0"/>
                <a:t>36</a:t>
              </a:r>
            </a:p>
          </p:txBody>
        </p:sp>
        <p:sp>
          <p:nvSpPr>
            <p:cNvPr id="21572" name="Text Box 68"/>
            <p:cNvSpPr txBox="1">
              <a:spLocks noChangeArrowheads="1"/>
            </p:cNvSpPr>
            <p:nvPr/>
          </p:nvSpPr>
          <p:spPr bwMode="auto">
            <a:xfrm>
              <a:off x="3393" y="2317"/>
              <a:ext cx="24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 b="0"/>
                <a:t>63</a:t>
              </a:r>
            </a:p>
          </p:txBody>
        </p:sp>
      </p:grpSp>
      <p:grpSp>
        <p:nvGrpSpPr>
          <p:cNvPr id="19535" name="Group 79"/>
          <p:cNvGrpSpPr>
            <a:grpSpLocks/>
          </p:cNvGrpSpPr>
          <p:nvPr/>
        </p:nvGrpSpPr>
        <p:grpSpPr bwMode="auto">
          <a:xfrm>
            <a:off x="6248400" y="1157288"/>
            <a:ext cx="2533650" cy="3154362"/>
            <a:chOff x="3936" y="729"/>
            <a:chExt cx="1596" cy="1987"/>
          </a:xfrm>
        </p:grpSpPr>
        <p:pic>
          <p:nvPicPr>
            <p:cNvPr id="21561" name="Picture 78" descr="cumulative survival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203"/>
              <a:ext cx="1596" cy="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62" name="Rectangle 57"/>
            <p:cNvSpPr>
              <a:spLocks noChangeArrowheads="1"/>
            </p:cNvSpPr>
            <p:nvPr/>
          </p:nvSpPr>
          <p:spPr bwMode="auto">
            <a:xfrm>
              <a:off x="4146" y="729"/>
              <a:ext cx="1324" cy="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2000" b="0"/>
                <a:t>Cumulative</a:t>
              </a:r>
            </a:p>
            <a:p>
              <a:pPr algn="ctr"/>
              <a:endParaRPr lang="en-US" altLang="en-US" sz="800" b="0"/>
            </a:p>
            <a:p>
              <a:pPr algn="ctr"/>
              <a:r>
                <a:rPr lang="en-US" altLang="en-US" sz="1600" b="0">
                  <a:latin typeface="ＭＳ Ｐゴシック" charset="-128"/>
                  <a:sym typeface="Symbol" charset="2"/>
                </a:rPr>
                <a:t></a:t>
              </a:r>
              <a:r>
                <a:rPr lang="en-US" altLang="en-US" sz="1600" b="0" baseline="30000"/>
                <a:t>2</a:t>
              </a:r>
              <a:r>
                <a:rPr lang="en-US" altLang="en-US" sz="1600" b="0"/>
                <a:t> = 18.53  </a:t>
              </a:r>
              <a:r>
                <a:rPr lang="en-US" altLang="en-US" sz="1600" b="0" i="1"/>
                <a:t>P</a:t>
              </a:r>
              <a:r>
                <a:rPr lang="en-US" altLang="en-US" sz="1600" b="0"/>
                <a:t> &lt; 0.001</a:t>
              </a:r>
            </a:p>
          </p:txBody>
        </p:sp>
        <p:sp>
          <p:nvSpPr>
            <p:cNvPr id="21563" name="Text Box 70"/>
            <p:cNvSpPr txBox="1">
              <a:spLocks noChangeArrowheads="1"/>
            </p:cNvSpPr>
            <p:nvPr/>
          </p:nvSpPr>
          <p:spPr bwMode="auto">
            <a:xfrm>
              <a:off x="4229" y="2311"/>
              <a:ext cx="24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 b="0"/>
                <a:t>78</a:t>
              </a:r>
            </a:p>
          </p:txBody>
        </p:sp>
        <p:sp>
          <p:nvSpPr>
            <p:cNvPr id="21564" name="Text Box 71"/>
            <p:cNvSpPr txBox="1">
              <a:spLocks noChangeArrowheads="1"/>
            </p:cNvSpPr>
            <p:nvPr/>
          </p:nvSpPr>
          <p:spPr bwMode="auto">
            <a:xfrm>
              <a:off x="4874" y="2309"/>
              <a:ext cx="30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 b="0"/>
                <a:t>110</a:t>
              </a:r>
            </a:p>
          </p:txBody>
        </p:sp>
        <p:sp>
          <p:nvSpPr>
            <p:cNvPr id="21565" name="Text Box 72"/>
            <p:cNvSpPr txBox="1">
              <a:spLocks noChangeArrowheads="1"/>
            </p:cNvSpPr>
            <p:nvPr/>
          </p:nvSpPr>
          <p:spPr bwMode="auto">
            <a:xfrm>
              <a:off x="5136" y="2312"/>
              <a:ext cx="30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 b="0"/>
                <a:t>114</a:t>
              </a:r>
            </a:p>
          </p:txBody>
        </p:sp>
        <p:sp>
          <p:nvSpPr>
            <p:cNvPr id="21566" name="Text Box 73"/>
            <p:cNvSpPr txBox="1">
              <a:spLocks noChangeArrowheads="1"/>
            </p:cNvSpPr>
            <p:nvPr/>
          </p:nvSpPr>
          <p:spPr bwMode="auto">
            <a:xfrm>
              <a:off x="4491" y="2313"/>
              <a:ext cx="24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 b="0"/>
                <a:t>80</a:t>
              </a:r>
            </a:p>
          </p:txBody>
        </p:sp>
      </p:grpSp>
      <p:sp>
        <p:nvSpPr>
          <p:cNvPr id="21560" name="Text Box 75"/>
          <p:cNvSpPr txBox="1">
            <a:spLocks noChangeArrowheads="1"/>
          </p:cNvSpPr>
          <p:nvPr/>
        </p:nvSpPr>
        <p:spPr bwMode="auto">
          <a:xfrm>
            <a:off x="5559425" y="6226175"/>
            <a:ext cx="3352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 b="0">
                <a:solidFill>
                  <a:srgbClr val="737373"/>
                </a:solidFill>
              </a:rPr>
              <a:t>Cox &amp; Calsbeek (2010) </a:t>
            </a:r>
            <a:r>
              <a:rPr lang="en-US" altLang="en-US" sz="1600" b="0" i="1">
                <a:solidFill>
                  <a:srgbClr val="737373"/>
                </a:solidFill>
              </a:rPr>
              <a:t>Evolution</a:t>
            </a:r>
            <a:endParaRPr lang="en-US" altLang="en-US" sz="1600" b="0"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1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/>
          <p:cNvSpPr txBox="1">
            <a:spLocks noChangeArrowheads="1"/>
          </p:cNvSpPr>
          <p:nvPr/>
        </p:nvSpPr>
        <p:spPr bwMode="auto">
          <a:xfrm>
            <a:off x="1459856" y="235900"/>
            <a:ext cx="6239209" cy="61555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400" dirty="0" smtClean="0">
                <a:ln>
                  <a:solidFill>
                    <a:schemeClr val="tx1"/>
                  </a:solidFill>
                </a:ln>
                <a:solidFill>
                  <a:srgbClr val="99B6FF"/>
                </a:solidFill>
              </a:rPr>
              <a:t>Reproduction also reduces</a:t>
            </a:r>
            <a:r>
              <a:rPr lang="is-IS" sz="3400" dirty="0" smtClean="0">
                <a:ln>
                  <a:solidFill>
                    <a:schemeClr val="tx1"/>
                  </a:solidFill>
                </a:ln>
                <a:solidFill>
                  <a:srgbClr val="99B6FF"/>
                </a:solidFill>
              </a:rPr>
              <a:t>…</a:t>
            </a:r>
            <a:endParaRPr lang="en-US" sz="3400" dirty="0" smtClean="0">
              <a:ln>
                <a:solidFill>
                  <a:schemeClr val="tx1"/>
                </a:solidFill>
              </a:ln>
              <a:solidFill>
                <a:srgbClr val="99B6FF"/>
              </a:solidFill>
            </a:endParaRPr>
          </a:p>
        </p:txBody>
      </p:sp>
      <p:sp>
        <p:nvSpPr>
          <p:cNvPr id="23554" name="Oval 3"/>
          <p:cNvSpPr>
            <a:spLocks noChangeArrowheads="1"/>
          </p:cNvSpPr>
          <p:nvPr/>
        </p:nvSpPr>
        <p:spPr bwMode="auto">
          <a:xfrm>
            <a:off x="1690688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55" name="Oval 4"/>
          <p:cNvSpPr>
            <a:spLocks noChangeArrowheads="1"/>
          </p:cNvSpPr>
          <p:nvPr/>
        </p:nvSpPr>
        <p:spPr bwMode="auto">
          <a:xfrm>
            <a:off x="1865313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56" name="Oval 5"/>
          <p:cNvSpPr>
            <a:spLocks noChangeArrowheads="1"/>
          </p:cNvSpPr>
          <p:nvPr/>
        </p:nvSpPr>
        <p:spPr bwMode="auto">
          <a:xfrm>
            <a:off x="2036763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1135063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Apr</a:t>
            </a:r>
            <a:endParaRPr lang="en-US" altLang="en-US" b="0"/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1655763" y="5373688"/>
            <a:ext cx="520700" cy="293687"/>
          </a:xfrm>
          <a:prstGeom prst="rect">
            <a:avLst/>
          </a:prstGeom>
          <a:solidFill>
            <a:srgbClr val="94BAF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May</a:t>
            </a:r>
            <a:endParaRPr lang="en-US" altLang="en-US" b="0"/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615950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Mar</a:t>
            </a:r>
            <a:endParaRPr lang="en-US" altLang="en-US" b="0"/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2697163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Jul</a:t>
            </a:r>
            <a:endParaRPr lang="en-US" altLang="en-US" b="0"/>
          </a:p>
        </p:txBody>
      </p:sp>
      <p:sp>
        <p:nvSpPr>
          <p:cNvPr id="23561" name="Text Box 10"/>
          <p:cNvSpPr txBox="1">
            <a:spLocks noChangeArrowheads="1"/>
          </p:cNvSpPr>
          <p:nvPr/>
        </p:nvSpPr>
        <p:spPr bwMode="auto">
          <a:xfrm>
            <a:off x="3217863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Aug</a:t>
            </a:r>
            <a:endParaRPr lang="en-US" altLang="en-US" b="0"/>
          </a:p>
        </p:txBody>
      </p:sp>
      <p:sp>
        <p:nvSpPr>
          <p:cNvPr id="23562" name="Text Box 11"/>
          <p:cNvSpPr txBox="1">
            <a:spLocks noChangeArrowheads="1"/>
          </p:cNvSpPr>
          <p:nvPr/>
        </p:nvSpPr>
        <p:spPr bwMode="auto">
          <a:xfrm>
            <a:off x="2178050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Jun</a:t>
            </a:r>
            <a:endParaRPr lang="en-US" altLang="en-US" b="0"/>
          </a:p>
        </p:txBody>
      </p:sp>
      <p:sp>
        <p:nvSpPr>
          <p:cNvPr id="23563" name="Text Box 12"/>
          <p:cNvSpPr txBox="1">
            <a:spLocks noChangeArrowheads="1"/>
          </p:cNvSpPr>
          <p:nvPr/>
        </p:nvSpPr>
        <p:spPr bwMode="auto">
          <a:xfrm>
            <a:off x="4259263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Oct</a:t>
            </a:r>
            <a:endParaRPr lang="en-US" altLang="en-US" b="0"/>
          </a:p>
        </p:txBody>
      </p:sp>
      <p:sp>
        <p:nvSpPr>
          <p:cNvPr id="23564" name="Text Box 13"/>
          <p:cNvSpPr txBox="1">
            <a:spLocks noChangeArrowheads="1"/>
          </p:cNvSpPr>
          <p:nvPr/>
        </p:nvSpPr>
        <p:spPr bwMode="auto">
          <a:xfrm>
            <a:off x="4779963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Nov</a:t>
            </a:r>
            <a:endParaRPr lang="en-US" altLang="en-US" b="0"/>
          </a:p>
        </p:txBody>
      </p:sp>
      <p:sp>
        <p:nvSpPr>
          <p:cNvPr id="23565" name="Text Box 14"/>
          <p:cNvSpPr txBox="1">
            <a:spLocks noChangeArrowheads="1"/>
          </p:cNvSpPr>
          <p:nvPr/>
        </p:nvSpPr>
        <p:spPr bwMode="auto">
          <a:xfrm>
            <a:off x="3740150" y="5373688"/>
            <a:ext cx="520700" cy="293687"/>
          </a:xfrm>
          <a:prstGeom prst="rect">
            <a:avLst/>
          </a:prstGeom>
          <a:solidFill>
            <a:srgbClr val="94BAF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Sep</a:t>
            </a:r>
            <a:endParaRPr lang="en-US" altLang="en-US" b="0"/>
          </a:p>
        </p:txBody>
      </p:sp>
      <p:sp>
        <p:nvSpPr>
          <p:cNvPr id="23566" name="Text Box 15"/>
          <p:cNvSpPr txBox="1">
            <a:spLocks noChangeArrowheads="1"/>
          </p:cNvSpPr>
          <p:nvPr/>
        </p:nvSpPr>
        <p:spPr bwMode="auto">
          <a:xfrm>
            <a:off x="5816600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Jan</a:t>
            </a:r>
            <a:endParaRPr lang="en-US" altLang="en-US" b="0"/>
          </a:p>
        </p:txBody>
      </p:sp>
      <p:sp>
        <p:nvSpPr>
          <p:cNvPr id="23567" name="Text Box 16"/>
          <p:cNvSpPr txBox="1">
            <a:spLocks noChangeArrowheads="1"/>
          </p:cNvSpPr>
          <p:nvPr/>
        </p:nvSpPr>
        <p:spPr bwMode="auto">
          <a:xfrm>
            <a:off x="6337300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Feb</a:t>
            </a:r>
            <a:endParaRPr lang="en-US" altLang="en-US" b="0"/>
          </a:p>
        </p:txBody>
      </p:sp>
      <p:sp>
        <p:nvSpPr>
          <p:cNvPr id="23568" name="Text Box 17"/>
          <p:cNvSpPr txBox="1">
            <a:spLocks noChangeArrowheads="1"/>
          </p:cNvSpPr>
          <p:nvPr/>
        </p:nvSpPr>
        <p:spPr bwMode="auto">
          <a:xfrm>
            <a:off x="5297488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Dec</a:t>
            </a:r>
            <a:endParaRPr lang="en-US" altLang="en-US" b="0"/>
          </a:p>
        </p:txBody>
      </p:sp>
      <p:sp>
        <p:nvSpPr>
          <p:cNvPr id="23569" name="Text Box 18"/>
          <p:cNvSpPr txBox="1">
            <a:spLocks noChangeArrowheads="1"/>
          </p:cNvSpPr>
          <p:nvPr/>
        </p:nvSpPr>
        <p:spPr bwMode="auto">
          <a:xfrm>
            <a:off x="7375525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Apr</a:t>
            </a:r>
            <a:endParaRPr lang="en-US" altLang="en-US" b="0"/>
          </a:p>
        </p:txBody>
      </p:sp>
      <p:sp>
        <p:nvSpPr>
          <p:cNvPr id="23570" name="Text Box 19"/>
          <p:cNvSpPr txBox="1">
            <a:spLocks noChangeArrowheads="1"/>
          </p:cNvSpPr>
          <p:nvPr/>
        </p:nvSpPr>
        <p:spPr bwMode="auto">
          <a:xfrm>
            <a:off x="7896225" y="5373688"/>
            <a:ext cx="520700" cy="293687"/>
          </a:xfrm>
          <a:prstGeom prst="rect">
            <a:avLst/>
          </a:prstGeom>
          <a:solidFill>
            <a:srgbClr val="94BAF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May</a:t>
            </a:r>
            <a:endParaRPr lang="en-US" altLang="en-US" b="0"/>
          </a:p>
        </p:txBody>
      </p:sp>
      <p:sp>
        <p:nvSpPr>
          <p:cNvPr id="23571" name="Text Box 20"/>
          <p:cNvSpPr txBox="1">
            <a:spLocks noChangeArrowheads="1"/>
          </p:cNvSpPr>
          <p:nvPr/>
        </p:nvSpPr>
        <p:spPr bwMode="auto">
          <a:xfrm>
            <a:off x="6856413" y="5373688"/>
            <a:ext cx="520700" cy="2936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/>
              <a:t>Mar</a:t>
            </a:r>
            <a:endParaRPr lang="en-US" altLang="en-US" b="0"/>
          </a:p>
        </p:txBody>
      </p:sp>
      <p:sp>
        <p:nvSpPr>
          <p:cNvPr id="23572" name="Oval 21"/>
          <p:cNvSpPr>
            <a:spLocks noChangeArrowheads="1"/>
          </p:cNvSpPr>
          <p:nvPr/>
        </p:nvSpPr>
        <p:spPr bwMode="auto">
          <a:xfrm>
            <a:off x="2208213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73" name="Oval 22"/>
          <p:cNvSpPr>
            <a:spLocks noChangeArrowheads="1"/>
          </p:cNvSpPr>
          <p:nvPr/>
        </p:nvSpPr>
        <p:spPr bwMode="auto">
          <a:xfrm>
            <a:off x="2382838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74" name="Oval 23"/>
          <p:cNvSpPr>
            <a:spLocks noChangeArrowheads="1"/>
          </p:cNvSpPr>
          <p:nvPr/>
        </p:nvSpPr>
        <p:spPr bwMode="auto">
          <a:xfrm>
            <a:off x="2554288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75" name="Oval 24"/>
          <p:cNvSpPr>
            <a:spLocks noChangeArrowheads="1"/>
          </p:cNvSpPr>
          <p:nvPr/>
        </p:nvSpPr>
        <p:spPr bwMode="auto">
          <a:xfrm>
            <a:off x="1349375" y="5775325"/>
            <a:ext cx="119063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76" name="Oval 25"/>
          <p:cNvSpPr>
            <a:spLocks noChangeArrowheads="1"/>
          </p:cNvSpPr>
          <p:nvPr/>
        </p:nvSpPr>
        <p:spPr bwMode="auto">
          <a:xfrm>
            <a:off x="1520825" y="5775325"/>
            <a:ext cx="119063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77" name="Oval 26"/>
          <p:cNvSpPr>
            <a:spLocks noChangeArrowheads="1"/>
          </p:cNvSpPr>
          <p:nvPr/>
        </p:nvSpPr>
        <p:spPr bwMode="auto">
          <a:xfrm>
            <a:off x="2725738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78" name="Oval 27"/>
          <p:cNvSpPr>
            <a:spLocks noChangeArrowheads="1"/>
          </p:cNvSpPr>
          <p:nvPr/>
        </p:nvSpPr>
        <p:spPr bwMode="auto">
          <a:xfrm>
            <a:off x="2900363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79" name="Oval 28"/>
          <p:cNvSpPr>
            <a:spLocks noChangeArrowheads="1"/>
          </p:cNvSpPr>
          <p:nvPr/>
        </p:nvSpPr>
        <p:spPr bwMode="auto">
          <a:xfrm>
            <a:off x="3071813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80" name="Oval 29"/>
          <p:cNvSpPr>
            <a:spLocks noChangeArrowheads="1"/>
          </p:cNvSpPr>
          <p:nvPr/>
        </p:nvSpPr>
        <p:spPr bwMode="auto">
          <a:xfrm>
            <a:off x="3244850" y="5775325"/>
            <a:ext cx="119063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81" name="Oval 30"/>
          <p:cNvSpPr>
            <a:spLocks noChangeArrowheads="1"/>
          </p:cNvSpPr>
          <p:nvPr/>
        </p:nvSpPr>
        <p:spPr bwMode="auto">
          <a:xfrm>
            <a:off x="3419475" y="5775325"/>
            <a:ext cx="119063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82" name="Oval 31"/>
          <p:cNvSpPr>
            <a:spLocks noChangeArrowheads="1"/>
          </p:cNvSpPr>
          <p:nvPr/>
        </p:nvSpPr>
        <p:spPr bwMode="auto">
          <a:xfrm>
            <a:off x="3590925" y="5775325"/>
            <a:ext cx="119063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83" name="Oval 32"/>
          <p:cNvSpPr>
            <a:spLocks noChangeArrowheads="1"/>
          </p:cNvSpPr>
          <p:nvPr/>
        </p:nvSpPr>
        <p:spPr bwMode="auto">
          <a:xfrm>
            <a:off x="3773488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84" name="Oval 33"/>
          <p:cNvSpPr>
            <a:spLocks noChangeArrowheads="1"/>
          </p:cNvSpPr>
          <p:nvPr/>
        </p:nvSpPr>
        <p:spPr bwMode="auto">
          <a:xfrm>
            <a:off x="3948113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85" name="Oval 34"/>
          <p:cNvSpPr>
            <a:spLocks noChangeArrowheads="1"/>
          </p:cNvSpPr>
          <p:nvPr/>
        </p:nvSpPr>
        <p:spPr bwMode="auto">
          <a:xfrm>
            <a:off x="4119563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86" name="Oval 35"/>
          <p:cNvSpPr>
            <a:spLocks noChangeArrowheads="1"/>
          </p:cNvSpPr>
          <p:nvPr/>
        </p:nvSpPr>
        <p:spPr bwMode="auto">
          <a:xfrm>
            <a:off x="4302125" y="5775325"/>
            <a:ext cx="119063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87" name="Oval 36"/>
          <p:cNvSpPr>
            <a:spLocks noChangeArrowheads="1"/>
          </p:cNvSpPr>
          <p:nvPr/>
        </p:nvSpPr>
        <p:spPr bwMode="auto">
          <a:xfrm>
            <a:off x="4476750" y="5775325"/>
            <a:ext cx="119063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88" name="Oval 37"/>
          <p:cNvSpPr>
            <a:spLocks noChangeArrowheads="1"/>
          </p:cNvSpPr>
          <p:nvPr/>
        </p:nvSpPr>
        <p:spPr bwMode="auto">
          <a:xfrm>
            <a:off x="7927975" y="5775325"/>
            <a:ext cx="119063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89" name="Oval 38"/>
          <p:cNvSpPr>
            <a:spLocks noChangeArrowheads="1"/>
          </p:cNvSpPr>
          <p:nvPr/>
        </p:nvSpPr>
        <p:spPr bwMode="auto">
          <a:xfrm>
            <a:off x="8102600" y="5775325"/>
            <a:ext cx="119063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90" name="Oval 39"/>
          <p:cNvSpPr>
            <a:spLocks noChangeArrowheads="1"/>
          </p:cNvSpPr>
          <p:nvPr/>
        </p:nvSpPr>
        <p:spPr bwMode="auto">
          <a:xfrm>
            <a:off x="8274050" y="5775325"/>
            <a:ext cx="119063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91" name="Oval 40"/>
          <p:cNvSpPr>
            <a:spLocks noChangeArrowheads="1"/>
          </p:cNvSpPr>
          <p:nvPr/>
        </p:nvSpPr>
        <p:spPr bwMode="auto">
          <a:xfrm>
            <a:off x="7586663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92" name="Oval 41"/>
          <p:cNvSpPr>
            <a:spLocks noChangeArrowheads="1"/>
          </p:cNvSpPr>
          <p:nvPr/>
        </p:nvSpPr>
        <p:spPr bwMode="auto">
          <a:xfrm>
            <a:off x="7758113" y="5775325"/>
            <a:ext cx="119062" cy="166688"/>
          </a:xfrm>
          <a:prstGeom prst="ellipse">
            <a:avLst/>
          </a:prstGeom>
          <a:solidFill>
            <a:srgbClr val="94BAF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593" name="Text Box 42"/>
          <p:cNvSpPr txBox="1">
            <a:spLocks noChangeArrowheads="1"/>
          </p:cNvSpPr>
          <p:nvPr/>
        </p:nvSpPr>
        <p:spPr bwMode="auto">
          <a:xfrm>
            <a:off x="1360488" y="5016500"/>
            <a:ext cx="11096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 b="0"/>
              <a:t>Treatment</a:t>
            </a:r>
          </a:p>
        </p:txBody>
      </p:sp>
      <p:sp>
        <p:nvSpPr>
          <p:cNvPr id="23594" name="Text Box 43"/>
          <p:cNvSpPr txBox="1">
            <a:spLocks noChangeArrowheads="1"/>
          </p:cNvSpPr>
          <p:nvPr/>
        </p:nvSpPr>
        <p:spPr bwMode="auto">
          <a:xfrm>
            <a:off x="3325813" y="5016500"/>
            <a:ext cx="1370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 b="0"/>
              <a:t>1st recapture</a:t>
            </a:r>
          </a:p>
        </p:txBody>
      </p:sp>
      <p:sp>
        <p:nvSpPr>
          <p:cNvPr id="23595" name="Line 45"/>
          <p:cNvSpPr>
            <a:spLocks noChangeShapeType="1"/>
          </p:cNvSpPr>
          <p:nvPr/>
        </p:nvSpPr>
        <p:spPr bwMode="auto">
          <a:xfrm>
            <a:off x="1893888" y="4903788"/>
            <a:ext cx="2095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96" name="Text Box 46"/>
          <p:cNvSpPr txBox="1">
            <a:spLocks noChangeArrowheads="1"/>
          </p:cNvSpPr>
          <p:nvPr/>
        </p:nvSpPr>
        <p:spPr bwMode="auto">
          <a:xfrm>
            <a:off x="2076450" y="4514725"/>
            <a:ext cx="1720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 b="0"/>
              <a:t>Breeding-season</a:t>
            </a:r>
          </a:p>
        </p:txBody>
      </p:sp>
      <p:sp>
        <p:nvSpPr>
          <p:cNvPr id="23597" name="Text Box 49"/>
          <p:cNvSpPr txBox="1">
            <a:spLocks noChangeArrowheads="1"/>
          </p:cNvSpPr>
          <p:nvPr/>
        </p:nvSpPr>
        <p:spPr bwMode="auto">
          <a:xfrm>
            <a:off x="509588" y="5703888"/>
            <a:ext cx="7826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/>
              <a:t>SHAM</a:t>
            </a:r>
          </a:p>
        </p:txBody>
      </p:sp>
      <p:sp>
        <p:nvSpPr>
          <p:cNvPr id="23598" name="Text Box 50"/>
          <p:cNvSpPr txBox="1">
            <a:spLocks noChangeArrowheads="1"/>
          </p:cNvSpPr>
          <p:nvPr/>
        </p:nvSpPr>
        <p:spPr bwMode="auto">
          <a:xfrm>
            <a:off x="509588" y="5986463"/>
            <a:ext cx="612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/>
              <a:t>OVX</a:t>
            </a:r>
          </a:p>
        </p:txBody>
      </p:sp>
      <p:sp>
        <p:nvSpPr>
          <p:cNvPr id="23599" name="Oval 51"/>
          <p:cNvSpPr>
            <a:spLocks noChangeArrowheads="1"/>
          </p:cNvSpPr>
          <p:nvPr/>
        </p:nvSpPr>
        <p:spPr bwMode="auto">
          <a:xfrm>
            <a:off x="1690688" y="6061075"/>
            <a:ext cx="119062" cy="16668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600" name="Oval 52"/>
          <p:cNvSpPr>
            <a:spLocks noChangeArrowheads="1"/>
          </p:cNvSpPr>
          <p:nvPr/>
        </p:nvSpPr>
        <p:spPr bwMode="auto">
          <a:xfrm>
            <a:off x="1349375" y="6061075"/>
            <a:ext cx="119063" cy="16668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601" name="Oval 53"/>
          <p:cNvSpPr>
            <a:spLocks noChangeArrowheads="1"/>
          </p:cNvSpPr>
          <p:nvPr/>
        </p:nvSpPr>
        <p:spPr bwMode="auto">
          <a:xfrm>
            <a:off x="1520825" y="6061075"/>
            <a:ext cx="119063" cy="16668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602" name="Text Box 75"/>
          <p:cNvSpPr txBox="1">
            <a:spLocks noChangeArrowheads="1"/>
          </p:cNvSpPr>
          <p:nvPr/>
        </p:nvSpPr>
        <p:spPr bwMode="auto">
          <a:xfrm>
            <a:off x="5559425" y="6226175"/>
            <a:ext cx="3352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 b="0">
                <a:solidFill>
                  <a:srgbClr val="737373"/>
                </a:solidFill>
              </a:rPr>
              <a:t>Cox &amp; Calsbeek (2010) </a:t>
            </a:r>
            <a:r>
              <a:rPr lang="en-US" altLang="en-US" sz="1600" b="0" i="1">
                <a:solidFill>
                  <a:srgbClr val="737373"/>
                </a:solidFill>
              </a:rPr>
              <a:t>Evolution</a:t>
            </a:r>
            <a:endParaRPr lang="en-US" altLang="en-US" sz="1600" b="0">
              <a:solidFill>
                <a:srgbClr val="737373"/>
              </a:solidFill>
            </a:endParaRPr>
          </a:p>
        </p:txBody>
      </p:sp>
      <p:pic>
        <p:nvPicPr>
          <p:cNvPr id="23603" name="Picture 1" descr="All physiologic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86995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04" name="TextBox 2"/>
          <p:cNvSpPr txBox="1">
            <a:spLocks noChangeArrowheads="1"/>
          </p:cNvSpPr>
          <p:nvPr/>
        </p:nvSpPr>
        <p:spPr bwMode="auto">
          <a:xfrm>
            <a:off x="771525" y="1206500"/>
            <a:ext cx="17891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s-IS" altLang="en-US" sz="1800" b="0"/>
              <a:t>G</a:t>
            </a:r>
            <a:r>
              <a:rPr lang="en-US" altLang="en-US" sz="1800" b="0"/>
              <a:t>rowth and </a:t>
            </a:r>
          </a:p>
          <a:p>
            <a:pPr algn="ctr"/>
            <a:r>
              <a:rPr lang="en-US" altLang="en-US" sz="1800" b="0"/>
              <a:t>energy storage</a:t>
            </a:r>
          </a:p>
        </p:txBody>
      </p:sp>
      <p:sp>
        <p:nvSpPr>
          <p:cNvPr id="23605" name="TextBox 77"/>
          <p:cNvSpPr txBox="1">
            <a:spLocks noChangeArrowheads="1"/>
          </p:cNvSpPr>
          <p:nvPr/>
        </p:nvSpPr>
        <p:spPr bwMode="auto">
          <a:xfrm>
            <a:off x="3635375" y="1206500"/>
            <a:ext cx="203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800" b="0"/>
              <a:t>Hematocrit and</a:t>
            </a:r>
          </a:p>
          <a:p>
            <a:pPr algn="ctr"/>
            <a:r>
              <a:rPr lang="en-US" altLang="en-US" sz="1800" b="0"/>
              <a:t>immune response</a:t>
            </a:r>
          </a:p>
        </p:txBody>
      </p:sp>
      <p:sp>
        <p:nvSpPr>
          <p:cNvPr id="23606" name="TextBox 78"/>
          <p:cNvSpPr txBox="1">
            <a:spLocks noChangeArrowheads="1"/>
          </p:cNvSpPr>
          <p:nvPr/>
        </p:nvSpPr>
        <p:spPr bwMode="auto">
          <a:xfrm>
            <a:off x="6575425" y="1206500"/>
            <a:ext cx="1968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s-IS" altLang="en-US" sz="1800" b="0"/>
              <a:t>L</a:t>
            </a:r>
            <a:r>
              <a:rPr lang="en-US" altLang="en-US" sz="1800" b="0"/>
              <a:t>ocomotor speed</a:t>
            </a:r>
          </a:p>
          <a:p>
            <a:pPr algn="ctr"/>
            <a:r>
              <a:rPr lang="en-US" altLang="en-US" sz="1800" b="0"/>
              <a:t>and stamina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1600" y="1079500"/>
            <a:ext cx="2971800" cy="3289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2100" b="0">
              <a:solidFill>
                <a:srgbClr val="000000"/>
              </a:solidFill>
            </a:endParaRP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3098800" y="1077913"/>
            <a:ext cx="2971800" cy="3289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2100" b="0">
              <a:solidFill>
                <a:srgbClr val="000000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6019800" y="1077913"/>
            <a:ext cx="2971800" cy="3289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21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2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1" grpId="0" animBg="1"/>
      <p:bldP spid="8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153585" y="2244434"/>
            <a:ext cx="2840180" cy="4056185"/>
            <a:chOff x="3153585" y="2244434"/>
            <a:chExt cx="2840180" cy="4056185"/>
          </a:xfrm>
        </p:grpSpPr>
        <p:pic>
          <p:nvPicPr>
            <p:cNvPr id="22" name="Picture 1030" descr="PICT0006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53585" y="2244434"/>
              <a:ext cx="2840180" cy="284018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3184014" y="5192623"/>
              <a:ext cx="2795896" cy="11079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200" dirty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</a:rPr>
                <a:t>Competitors shape</a:t>
              </a:r>
            </a:p>
            <a:p>
              <a:pPr algn="ctr">
                <a:defRPr/>
              </a:pPr>
              <a:r>
                <a:rPr lang="en-US" sz="2200" dirty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</a:rPr>
                <a:t>natural selection,</a:t>
              </a:r>
            </a:p>
            <a:p>
              <a:pPr algn="ctr">
                <a:defRPr/>
              </a:pPr>
              <a:r>
                <a:rPr lang="en-US" sz="2200" dirty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</a:rPr>
                <a:t>predators do not*</a:t>
              </a:r>
              <a:endParaRPr lang="en-US" sz="2200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76890" y="2244436"/>
            <a:ext cx="2975697" cy="4056183"/>
            <a:chOff x="6065015" y="2244436"/>
            <a:chExt cx="2975697" cy="4056183"/>
          </a:xfrm>
        </p:grpSpPr>
        <p:pic>
          <p:nvPicPr>
            <p:cNvPr id="19" name="Picture 5" descr="female anole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51424" y="2244436"/>
              <a:ext cx="2840181" cy="2840181"/>
            </a:xfrm>
            <a:prstGeom prst="ellipse">
              <a:avLst/>
            </a:prstGeom>
            <a:noFill/>
            <a:ln w="38100">
              <a:solidFill>
                <a:srgbClr val="70A2FF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6"/>
            <p:cNvSpPr txBox="1">
              <a:spLocks noChangeArrowheads="1"/>
            </p:cNvSpPr>
            <p:nvPr/>
          </p:nvSpPr>
          <p:spPr bwMode="auto">
            <a:xfrm>
              <a:off x="6065015" y="5192623"/>
              <a:ext cx="2975697" cy="1107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200" dirty="0">
                  <a:ln>
                    <a:solidFill>
                      <a:schemeClr val="tx1"/>
                    </a:solidFill>
                  </a:ln>
                  <a:solidFill>
                    <a:srgbClr val="70A2FF"/>
                  </a:solidFill>
                </a:rPr>
                <a:t>Investment in reproduction trades off against survival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18992" y="2244434"/>
            <a:ext cx="2871366" cy="4056185"/>
            <a:chOff x="118992" y="2244434"/>
            <a:chExt cx="2871366" cy="4056185"/>
          </a:xfrm>
        </p:grpSpPr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194462" y="5192623"/>
              <a:ext cx="2795896" cy="11079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200" dirty="0" smtClean="0">
                  <a:ln>
                    <a:solidFill>
                      <a:schemeClr val="tx1"/>
                    </a:solidFill>
                  </a:ln>
                  <a:solidFill>
                    <a:srgbClr val="FF7C6F"/>
                  </a:solidFill>
                </a:rPr>
                <a:t>Natural selection favors large males</a:t>
              </a:r>
            </a:p>
            <a:p>
              <a:pPr algn="ctr">
                <a:defRPr/>
              </a:pPr>
              <a:r>
                <a:rPr lang="en-US" sz="2200" dirty="0">
                  <a:ln>
                    <a:solidFill>
                      <a:schemeClr val="tx1"/>
                    </a:solidFill>
                  </a:ln>
                  <a:solidFill>
                    <a:srgbClr val="FF7C6F"/>
                  </a:solidFill>
                </a:rPr>
                <a:t>and small females</a:t>
              </a:r>
              <a:endParaRPr lang="en-US" sz="2200" dirty="0" smtClean="0">
                <a:ln>
                  <a:solidFill>
                    <a:schemeClr val="tx1"/>
                  </a:solidFill>
                </a:ln>
                <a:solidFill>
                  <a:srgbClr val="FF7C6F"/>
                </a:solidFill>
              </a:endParaRPr>
            </a:p>
          </p:txBody>
        </p:sp>
        <p:pic>
          <p:nvPicPr>
            <p:cNvPr id="26" name="Picture 7" descr="Mating pair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8992" y="2244434"/>
              <a:ext cx="2871366" cy="2865634"/>
            </a:xfrm>
            <a:prstGeom prst="ellipse">
              <a:avLst/>
            </a:prstGeom>
            <a:noFill/>
            <a:ln w="38100">
              <a:solidFill>
                <a:srgbClr val="FF7C6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0" y="222248"/>
            <a:ext cx="914735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Summary: natural selection in the wild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99457" y="1344541"/>
            <a:ext cx="2989552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marR="0" lvl="0" indent="-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ln>
                  <a:solidFill>
                    <a:schemeClr val="tx1"/>
                  </a:solidFill>
                </a:ln>
                <a:solidFill>
                  <a:srgbClr val="FF7C6F"/>
                </a:solidFill>
              </a:rPr>
              <a:t>1. Visualizing natural</a:t>
            </a:r>
          </a:p>
          <a:p>
            <a:pPr marL="457200" marR="0" lvl="0" indent="-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ln>
                  <a:solidFill>
                    <a:schemeClr val="tx1"/>
                  </a:solidFill>
                </a:ln>
                <a:solidFill>
                  <a:srgbClr val="FF7C6F"/>
                </a:solidFill>
              </a:rPr>
              <a:t>selection in the wild</a:t>
            </a:r>
            <a:endParaRPr lang="en-US" sz="2200" dirty="0" smtClean="0">
              <a:ln>
                <a:solidFill>
                  <a:schemeClr val="tx1"/>
                </a:solidFill>
              </a:ln>
              <a:solidFill>
                <a:srgbClr val="FF7C6F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184818" y="1344541"/>
            <a:ext cx="2795896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2. Manipulating the</a:t>
            </a:r>
          </a:p>
          <a:p>
            <a:pPr algn="ctr">
              <a:defRPr/>
            </a:pPr>
            <a:r>
              <a:rPr lang="en-US" sz="22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agents of selection</a:t>
            </a:r>
            <a:endParaRPr lang="en-US" sz="2200" dirty="0" smtClean="0">
              <a:ln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027783" y="1344541"/>
            <a:ext cx="3024804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dirty="0">
                <a:ln>
                  <a:solidFill>
                    <a:schemeClr val="tx1"/>
                  </a:solidFill>
                </a:ln>
                <a:solidFill>
                  <a:srgbClr val="70A2FF"/>
                </a:solidFill>
              </a:rPr>
              <a:t>3. Manipulating the</a:t>
            </a:r>
          </a:p>
          <a:p>
            <a:pPr algn="ctr">
              <a:defRPr/>
            </a:pPr>
            <a:r>
              <a:rPr lang="en-US" sz="2200" dirty="0">
                <a:ln>
                  <a:solidFill>
                    <a:schemeClr val="tx1"/>
                  </a:solidFill>
                </a:ln>
                <a:solidFill>
                  <a:srgbClr val="70A2FF"/>
                </a:solidFill>
              </a:rPr>
              <a:t>traits under selection</a:t>
            </a:r>
          </a:p>
        </p:txBody>
      </p:sp>
    </p:spTree>
    <p:extLst>
      <p:ext uri="{BB962C8B-B14F-4D97-AF65-F5344CB8AC3E}">
        <p14:creationId xmlns:p14="http://schemas.microsoft.com/office/powerpoint/2010/main" val="191441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01958" y="215759"/>
            <a:ext cx="6862660" cy="3046988"/>
            <a:chOff x="601958" y="382012"/>
            <a:chExt cx="6862660" cy="30469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5" name="Straight Connector 4"/>
            <p:cNvCxnSpPr/>
            <p:nvPr/>
          </p:nvCxnSpPr>
          <p:spPr>
            <a:xfrm>
              <a:off x="893271" y="1127199"/>
              <a:ext cx="0" cy="1603191"/>
            </a:xfrm>
            <a:prstGeom prst="line">
              <a:avLst/>
            </a:prstGeom>
            <a:ln w="152400" cmpd="sng"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817077" y="1199073"/>
              <a:ext cx="429752" cy="0"/>
            </a:xfrm>
            <a:prstGeom prst="line">
              <a:avLst/>
            </a:prstGeom>
            <a:ln w="152400" cmpd="sng"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819262" y="2664256"/>
              <a:ext cx="414867" cy="0"/>
            </a:xfrm>
            <a:prstGeom prst="line">
              <a:avLst/>
            </a:prstGeom>
            <a:ln w="152400" cmpd="sng"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150543" y="382012"/>
              <a:ext cx="5314075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 dirty="0" err="1" smtClean="0">
                  <a:solidFill>
                    <a:schemeClr val="tx2">
                      <a:lumMod val="75000"/>
                    </a:schemeClr>
                  </a:solidFill>
                </a:rPr>
                <a:t>volution</a:t>
              </a:r>
              <a:endParaRPr lang="en-US" sz="9600" b="1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r>
                <a:rPr lang="en-US" sz="9600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ducation</a:t>
              </a:r>
              <a:endParaRPr lang="en-US" sz="9600" b="1" dirty="0" smtClean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1185336" y="1578969"/>
              <a:ext cx="972272" cy="6580"/>
            </a:xfrm>
            <a:prstGeom prst="line">
              <a:avLst/>
            </a:prstGeom>
            <a:ln w="152400" cmpd="sng">
              <a:solidFill>
                <a:srgbClr val="132E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497443" y="1111795"/>
              <a:ext cx="660165" cy="0"/>
            </a:xfrm>
            <a:prstGeom prst="line">
              <a:avLst/>
            </a:prstGeom>
            <a:ln w="152400" cmpd="sng">
              <a:solidFill>
                <a:srgbClr val="132E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497443" y="615347"/>
              <a:ext cx="651439" cy="6580"/>
            </a:xfrm>
            <a:prstGeom prst="line">
              <a:avLst/>
            </a:prstGeom>
            <a:ln w="152400" cmpd="sng">
              <a:solidFill>
                <a:srgbClr val="132E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572769" y="546140"/>
              <a:ext cx="0" cy="626494"/>
            </a:xfrm>
            <a:prstGeom prst="line">
              <a:avLst/>
            </a:prstGeom>
            <a:ln w="152400" cmpd="sng">
              <a:solidFill>
                <a:srgbClr val="132E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47633" y="770467"/>
              <a:ext cx="0" cy="884749"/>
            </a:xfrm>
            <a:prstGeom prst="line">
              <a:avLst/>
            </a:prstGeom>
            <a:ln w="152400" cmpd="sng">
              <a:solidFill>
                <a:srgbClr val="132E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181115" y="835109"/>
              <a:ext cx="419088" cy="0"/>
            </a:xfrm>
            <a:prstGeom prst="line">
              <a:avLst/>
            </a:prstGeom>
            <a:ln w="152400" cmpd="sng">
              <a:solidFill>
                <a:srgbClr val="132E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185336" y="3049949"/>
              <a:ext cx="975447" cy="0"/>
            </a:xfrm>
            <a:prstGeom prst="line">
              <a:avLst/>
            </a:prstGeom>
            <a:ln w="152400" cmpd="sng">
              <a:solidFill>
                <a:srgbClr val="4D83C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500618" y="2564550"/>
              <a:ext cx="657801" cy="0"/>
            </a:xfrm>
            <a:prstGeom prst="line">
              <a:avLst/>
            </a:prstGeom>
            <a:ln w="152400" cmpd="sng">
              <a:solidFill>
                <a:srgbClr val="4D83C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494268" y="2048460"/>
              <a:ext cx="666515" cy="0"/>
            </a:xfrm>
            <a:prstGeom prst="line">
              <a:avLst/>
            </a:prstGeom>
            <a:ln w="152400" cmpd="sng">
              <a:solidFill>
                <a:srgbClr val="4D83C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566431" y="2010770"/>
              <a:ext cx="0" cy="626494"/>
            </a:xfrm>
            <a:prstGeom prst="line">
              <a:avLst/>
            </a:prstGeom>
            <a:ln w="152400" cmpd="sng">
              <a:solidFill>
                <a:srgbClr val="4D83C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246829" y="2196937"/>
              <a:ext cx="12691" cy="922909"/>
            </a:xfrm>
            <a:prstGeom prst="line">
              <a:avLst/>
            </a:prstGeom>
            <a:ln w="152400" cmpd="sng">
              <a:solidFill>
                <a:srgbClr val="4D83C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192990" y="2270932"/>
              <a:ext cx="419088" cy="0"/>
            </a:xfrm>
            <a:prstGeom prst="line">
              <a:avLst/>
            </a:prstGeom>
            <a:ln w="152400" cmpd="sng">
              <a:solidFill>
                <a:srgbClr val="4D83C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01958" y="1857582"/>
              <a:ext cx="353596" cy="0"/>
            </a:xfrm>
            <a:prstGeom prst="line">
              <a:avLst/>
            </a:prstGeom>
            <a:ln w="152400" cmpd="sng"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 descr="Male shadow.p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63261" flipH="1">
            <a:off x="7164947" y="232039"/>
            <a:ext cx="1433054" cy="2862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aron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4221" y="3578846"/>
            <a:ext cx="1880755" cy="1931123"/>
          </a:xfrm>
          <a:prstGeom prst="ellipse">
            <a:avLst/>
          </a:prstGeom>
          <a:ln w="38100">
            <a:solidFill>
              <a:srgbClr val="70A2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6937292" y="5616844"/>
            <a:ext cx="1864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Aaron Reedy:</a:t>
            </a:r>
          </a:p>
          <a:p>
            <a:pPr algn="ctr"/>
            <a:r>
              <a:rPr lang="en-US"/>
              <a:t>co-founder and</a:t>
            </a:r>
          </a:p>
          <a:p>
            <a:pPr algn="ctr"/>
            <a:r>
              <a:rPr lang="en-US"/>
              <a:t>teacher-scientist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441338" y="4273586"/>
            <a:ext cx="6303847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70A2FF"/>
                </a:solidFill>
              </a:rPr>
              <a:t>1.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K-12 education is failing to teach evolution  unequivocally as a central principle in biology 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441339" y="5785628"/>
            <a:ext cx="6303846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70A2FF"/>
                </a:solidFill>
              </a:rPr>
              <a:t>3.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Teachers can become more effective educators </a:t>
            </a:r>
          </a:p>
          <a:p>
            <a:pPr>
              <a:defRPr/>
            </a:pP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by participating in scientific research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441338" y="5170351"/>
            <a:ext cx="6303847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70A2FF"/>
                </a:solidFill>
              </a:rPr>
              <a:t>2.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Students learn science best by </a:t>
            </a:r>
            <a:r>
              <a:rPr lang="en-US" sz="2000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doing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science</a:t>
            </a: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441337" y="3429435"/>
            <a:ext cx="6303847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An NSF-funded teacher professional development program based on 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70A2FF"/>
                </a:solidFill>
              </a:rPr>
              <a:t>3 core principles:</a:t>
            </a:r>
            <a:endParaRPr lang="en-US" sz="2000" dirty="0" smtClean="0">
              <a:ln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4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216975"/>
            <a:ext cx="88454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i="1" dirty="0" smtClean="0">
                <a:ln>
                  <a:solidFill>
                    <a:schemeClr val="tx1"/>
                  </a:solidFill>
                </a:ln>
                <a:solidFill>
                  <a:srgbClr val="78A4FF"/>
                </a:solidFill>
              </a:rPr>
              <a:t>Evolution Education </a:t>
            </a:r>
            <a:r>
              <a:rPr lang="en-US" sz="3400" b="1" dirty="0" smtClean="0">
                <a:ln>
                  <a:solidFill>
                    <a:schemeClr val="tx1"/>
                  </a:solidFill>
                </a:ln>
                <a:solidFill>
                  <a:srgbClr val="78A4FF"/>
                </a:solidFill>
              </a:rPr>
              <a:t>Teacher Fellows</a:t>
            </a:r>
            <a:endParaRPr lang="en-US" sz="3400" b="1" dirty="0">
              <a:ln>
                <a:solidFill>
                  <a:schemeClr val="tx1"/>
                </a:solidFill>
              </a:ln>
              <a:solidFill>
                <a:srgbClr val="78A4FF"/>
              </a:solidFill>
            </a:endParaRPr>
          </a:p>
        </p:txBody>
      </p:sp>
      <p:pic>
        <p:nvPicPr>
          <p:cNvPr id="17" name="Picture 16" descr="Screen Shot 2016-08-29 at 5.45.51 PM (2)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775" y="1055410"/>
            <a:ext cx="4808099" cy="56252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77256" y="5448300"/>
            <a:ext cx="30894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>
                <a:ln>
                  <a:solidFill>
                    <a:schemeClr val="tx1"/>
                  </a:solidFill>
                </a:ln>
                <a:solidFill>
                  <a:srgbClr val="86ADFF"/>
                </a:solidFill>
              </a:rPr>
              <a:t>www.EvolutionEd.org</a:t>
            </a:r>
            <a:endParaRPr lang="en-US" sz="2200" b="1" dirty="0">
              <a:ln>
                <a:solidFill>
                  <a:schemeClr val="tx1"/>
                </a:solidFill>
              </a:ln>
              <a:solidFill>
                <a:srgbClr val="86AD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628" y="4880078"/>
            <a:ext cx="1774409" cy="1181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410" y="4880078"/>
            <a:ext cx="1777811" cy="11816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629" y="2983799"/>
            <a:ext cx="1765964" cy="11824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213" y="2981532"/>
            <a:ext cx="1777811" cy="11846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615" y="1067286"/>
            <a:ext cx="1774409" cy="11824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628" y="1067286"/>
            <a:ext cx="1765964" cy="117913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261615" y="2246424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Brandon Pope</a:t>
            </a:r>
          </a:p>
          <a:p>
            <a:r>
              <a:rPr lang="en-US" sz="1200"/>
              <a:t>Uplift Summit Prep (TX)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18084" y="2246423"/>
            <a:ext cx="1738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Nick Kiriazis</a:t>
            </a:r>
          </a:p>
          <a:p>
            <a:r>
              <a:rPr lang="en-US" sz="1200"/>
              <a:t>Venture Academy (UT)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71510" y="4180123"/>
            <a:ext cx="1797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Fred Hingst</a:t>
            </a:r>
          </a:p>
          <a:p>
            <a:r>
              <a:rPr lang="en-US" sz="1200"/>
              <a:t>Dewitt High School (MI)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27979" y="4180122"/>
            <a:ext cx="1640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Adam Rotche</a:t>
            </a:r>
          </a:p>
          <a:p>
            <a:r>
              <a:rPr lang="en-US" sz="1200"/>
              <a:t>Blacksburg High (VA)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38737" y="6124445"/>
            <a:ext cx="1763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Lucia Ferrante</a:t>
            </a:r>
          </a:p>
          <a:p>
            <a:r>
              <a:rPr lang="en-US" sz="1200"/>
              <a:t>Port Chester High (NY)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95206" y="6124444"/>
            <a:ext cx="1875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Aaron Willey</a:t>
            </a:r>
          </a:p>
          <a:p>
            <a:r>
              <a:rPr lang="en-US" sz="1200"/>
              <a:t>UNC School of Arts (NC)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36775" y="106750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24884" y="107938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19803" y="295175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25464" y="297350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47285" y="489804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2017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77459" y="488007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70116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0" y="222248"/>
            <a:ext cx="9147350" cy="61555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40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...but the underlying process is ongoing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41946" y="1027101"/>
            <a:ext cx="36632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ln>
                  <a:solidFill>
                    <a:schemeClr val="tx1"/>
                  </a:solidFill>
                </a:ln>
                <a:solidFill>
                  <a:srgbClr val="BE31D4"/>
                </a:solidFill>
              </a:rPr>
              <a:t>Evolutionary patterns </a:t>
            </a:r>
            <a:r>
              <a:rPr lang="en-US" sz="2200" dirty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are</a:t>
            </a:r>
            <a:r>
              <a:rPr lang="en-US" sz="2200" dirty="0">
                <a:ln>
                  <a:solidFill>
                    <a:schemeClr val="tx1"/>
                  </a:solidFill>
                </a:ln>
                <a:solidFill>
                  <a:srgbClr val="BE31D4"/>
                </a:solidFill>
              </a:rPr>
              <a:t> </a:t>
            </a:r>
            <a:r>
              <a:rPr lang="en-US" sz="220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often only evident across large timescales...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6" y="2262544"/>
            <a:ext cx="4931355" cy="3724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8958" y="6115110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1-2 </a:t>
            </a:r>
            <a:r>
              <a:rPr lang="en-US" b="1"/>
              <a:t>million</a:t>
            </a:r>
            <a:r>
              <a:rPr lang="en-US"/>
              <a:t> years of evolution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822700" y="1027101"/>
            <a:ext cx="3934442" cy="5457341"/>
            <a:chOff x="4752360" y="1027101"/>
            <a:chExt cx="3934442" cy="5457341"/>
          </a:xfrm>
        </p:grpSpPr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4752360" y="1027101"/>
              <a:ext cx="3934442" cy="11079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200" dirty="0">
                  <a:ln>
                    <a:solidFill>
                      <a:schemeClr val="tx1"/>
                    </a:solidFill>
                  </a:ln>
                  <a:solidFill>
                    <a:schemeClr val="bg1">
                      <a:lumMod val="85000"/>
                    </a:schemeClr>
                  </a:solidFill>
                </a:rPr>
                <a:t>...but the underlying </a:t>
              </a:r>
              <a:r>
                <a:rPr lang="en-US" sz="2200" dirty="0">
                  <a:ln>
                    <a:solidFill>
                      <a:schemeClr val="tx1"/>
                    </a:solidFill>
                  </a:ln>
                  <a:solidFill>
                    <a:srgbClr val="BE31D4"/>
                  </a:solidFill>
                </a:rPr>
                <a:t>process of natural selection</a:t>
              </a:r>
              <a:r>
                <a:rPr lang="en-US" sz="2200" dirty="0">
                  <a:ln>
                    <a:solidFill>
                      <a:schemeClr val="tx1"/>
                    </a:solidFill>
                  </a:ln>
                  <a:solidFill>
                    <a:schemeClr val="bg1">
                      <a:lumMod val="85000"/>
                    </a:schemeClr>
                  </a:solidFill>
                </a:rPr>
                <a:t> is always occurring</a:t>
              </a:r>
              <a:endParaRPr lang="en-US" sz="220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76176" y="6115110"/>
              <a:ext cx="3147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1-2 years of natural selection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4373" y="2196017"/>
              <a:ext cx="3596157" cy="3898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079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8-29 at 5.45.51 PM (2)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775" y="1055410"/>
            <a:ext cx="4808099" cy="56252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216975"/>
            <a:ext cx="88454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i="1" dirty="0" smtClean="0">
                <a:ln>
                  <a:solidFill>
                    <a:schemeClr val="tx1"/>
                  </a:solidFill>
                </a:ln>
                <a:solidFill>
                  <a:srgbClr val="78A4FF"/>
                </a:solidFill>
              </a:rPr>
              <a:t>Evolution Education </a:t>
            </a:r>
            <a:r>
              <a:rPr lang="en-US" sz="3400" b="1" dirty="0" smtClean="0">
                <a:ln>
                  <a:solidFill>
                    <a:schemeClr val="tx1"/>
                  </a:solidFill>
                </a:ln>
                <a:solidFill>
                  <a:srgbClr val="78A4FF"/>
                </a:solidFill>
              </a:rPr>
              <a:t>Teacher Workshops</a:t>
            </a:r>
            <a:endParaRPr lang="en-US" sz="3400" b="1" dirty="0">
              <a:ln>
                <a:solidFill>
                  <a:schemeClr val="tx1"/>
                </a:solidFill>
              </a:ln>
              <a:solidFill>
                <a:srgbClr val="78A4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7256" y="5448300"/>
            <a:ext cx="30894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>
                <a:ln>
                  <a:solidFill>
                    <a:schemeClr val="tx1"/>
                  </a:solidFill>
                </a:ln>
                <a:solidFill>
                  <a:srgbClr val="86ADFF"/>
                </a:solidFill>
              </a:rPr>
              <a:t>www.EvolutionEd.org</a:t>
            </a:r>
            <a:endParaRPr lang="en-US" sz="2200" b="1" dirty="0">
              <a:ln>
                <a:solidFill>
                  <a:schemeClr val="tx1"/>
                </a:solidFill>
              </a:ln>
              <a:solidFill>
                <a:srgbClr val="86AD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25642" y="1055410"/>
            <a:ext cx="8150222" cy="5611289"/>
            <a:chOff x="625642" y="1055410"/>
            <a:chExt cx="8150222" cy="5611289"/>
          </a:xfrm>
        </p:grpSpPr>
        <p:grpSp>
          <p:nvGrpSpPr>
            <p:cNvPr id="9" name="Group 8"/>
            <p:cNvGrpSpPr/>
            <p:nvPr/>
          </p:nvGrpSpPr>
          <p:grpSpPr>
            <a:xfrm>
              <a:off x="5352119" y="1055410"/>
              <a:ext cx="3423745" cy="5611289"/>
              <a:chOff x="5352119" y="1055410"/>
              <a:chExt cx="3423745" cy="5611289"/>
            </a:xfrm>
          </p:grpSpPr>
          <p:pic>
            <p:nvPicPr>
              <p:cNvPr id="6" name="Picture 5" descr="IMG_1585.JPG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52119" y="1055410"/>
                <a:ext cx="3423745" cy="1888516"/>
              </a:xfrm>
              <a:prstGeom prst="rect">
                <a:avLst/>
              </a:prstGeom>
            </p:spPr>
          </p:pic>
          <p:pic>
            <p:nvPicPr>
              <p:cNvPr id="8" name="Picture 7" descr="Evol Ed group photo 2016.JPG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52119" y="2924256"/>
                <a:ext cx="3423745" cy="1912757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52119" y="4825139"/>
                <a:ext cx="3423745" cy="1841560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5415149" y="2446316"/>
                <a:ext cx="81304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2015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413169" y="4344389"/>
                <a:ext cx="81304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2016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413168" y="6187614"/>
                <a:ext cx="81304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2017</a:t>
                </a:r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625642" y="3910263"/>
              <a:ext cx="1335505" cy="1538037"/>
            </a:xfrm>
            <a:prstGeom prst="roundRect">
              <a:avLst>
                <a:gd name="adj" fmla="val 4955"/>
              </a:avLst>
            </a:prstGeom>
            <a:noFill/>
            <a:ln w="444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11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16975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i="1" dirty="0" smtClean="0">
                <a:ln>
                  <a:solidFill>
                    <a:schemeClr val="tx1"/>
                  </a:solidFill>
                </a:ln>
                <a:solidFill>
                  <a:srgbClr val="78A4FF"/>
                </a:solidFill>
              </a:rPr>
              <a:t>Evolution Education </a:t>
            </a:r>
            <a:r>
              <a:rPr lang="en-US" sz="3400" b="1" dirty="0" smtClean="0">
                <a:ln>
                  <a:solidFill>
                    <a:schemeClr val="tx1"/>
                  </a:solidFill>
                </a:ln>
                <a:solidFill>
                  <a:srgbClr val="78A4FF"/>
                </a:solidFill>
              </a:rPr>
              <a:t>Classroom Projects</a:t>
            </a:r>
            <a:endParaRPr lang="en-US" sz="3400" b="1" dirty="0">
              <a:ln>
                <a:solidFill>
                  <a:schemeClr val="tx1"/>
                </a:solidFill>
              </a:ln>
              <a:solidFill>
                <a:srgbClr val="78A4FF"/>
              </a:solidFill>
            </a:endParaRPr>
          </a:p>
        </p:txBody>
      </p:sp>
      <p:pic>
        <p:nvPicPr>
          <p:cNvPr id="17" name="Picture 16" descr="Screen Shot 2016-08-29 at 5.45.51 PM (2)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775" y="1055410"/>
            <a:ext cx="4808099" cy="56252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77256" y="5448300"/>
            <a:ext cx="30894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>
                <a:ln>
                  <a:solidFill>
                    <a:schemeClr val="tx1"/>
                  </a:solidFill>
                </a:ln>
                <a:solidFill>
                  <a:srgbClr val="86ADFF"/>
                </a:solidFill>
              </a:rPr>
              <a:t>www.EvolutionEd.org</a:t>
            </a:r>
            <a:endParaRPr lang="en-US" sz="2200" b="1" dirty="0">
              <a:ln>
                <a:solidFill>
                  <a:schemeClr val="tx1"/>
                </a:solidFill>
              </a:ln>
              <a:solidFill>
                <a:srgbClr val="86AD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668" y="1536675"/>
            <a:ext cx="2018028" cy="1233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632" y="3983055"/>
            <a:ext cx="1913409" cy="1429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963" y="2769914"/>
            <a:ext cx="1951043" cy="13006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008" y="1536675"/>
            <a:ext cx="1851862" cy="1234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008" y="2769914"/>
            <a:ext cx="1851862" cy="12131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960" y="3983055"/>
            <a:ext cx="1951045" cy="14298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4427"/>
          <a:stretch/>
        </p:blipFill>
        <p:spPr>
          <a:xfrm>
            <a:off x="5162960" y="5404285"/>
            <a:ext cx="3802910" cy="138153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120967" y="984147"/>
            <a:ext cx="3946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Aaron Reedy’s </a:t>
            </a:r>
            <a:r>
              <a:rPr lang="en-US" sz="1400"/>
              <a:t>biology class at Thomas Kelly </a:t>
            </a:r>
          </a:p>
          <a:p>
            <a:r>
              <a:rPr lang="en-US" sz="1400"/>
              <a:t>High School (Chicago) conducting new science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284621" y="3910263"/>
            <a:ext cx="1335505" cy="1538037"/>
          </a:xfrm>
          <a:prstGeom prst="roundRect">
            <a:avLst>
              <a:gd name="adj" fmla="val 4955"/>
            </a:avLst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7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6-08-29 at 5.45.51 PM (2)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775" y="1055410"/>
            <a:ext cx="4808099" cy="56252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77256" y="5448300"/>
            <a:ext cx="30894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>
                <a:ln>
                  <a:solidFill>
                    <a:schemeClr val="tx1"/>
                  </a:solidFill>
                </a:ln>
                <a:solidFill>
                  <a:srgbClr val="86ADFF"/>
                </a:solidFill>
              </a:rPr>
              <a:t>www.EvolutionEd.org</a:t>
            </a:r>
            <a:endParaRPr lang="en-US" sz="2200" b="1" dirty="0">
              <a:ln>
                <a:solidFill>
                  <a:schemeClr val="tx1"/>
                </a:solidFill>
              </a:ln>
              <a:solidFill>
                <a:srgbClr val="86AD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629" y="3946324"/>
            <a:ext cx="1765964" cy="11824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213" y="3944057"/>
            <a:ext cx="1777811" cy="11846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615" y="1067286"/>
            <a:ext cx="1774409" cy="11824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628" y="1067286"/>
            <a:ext cx="1765964" cy="11791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61615" y="2246424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Brandon Pope</a:t>
            </a:r>
          </a:p>
          <a:p>
            <a:r>
              <a:rPr lang="en-US" sz="1200"/>
              <a:t>Uplift Summit Prep (TX)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18084" y="2246423"/>
            <a:ext cx="1738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Nick Kiriazis</a:t>
            </a:r>
          </a:p>
          <a:p>
            <a:r>
              <a:rPr lang="en-US" sz="1200"/>
              <a:t>Venture Academy (UT)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71510" y="5142648"/>
            <a:ext cx="1797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Fred Hingst</a:t>
            </a:r>
          </a:p>
          <a:p>
            <a:r>
              <a:rPr lang="en-US" sz="1200"/>
              <a:t>Dewitt High School (MI)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27979" y="5142647"/>
            <a:ext cx="1640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Adam Rotche</a:t>
            </a:r>
          </a:p>
          <a:p>
            <a:r>
              <a:rPr lang="en-US" sz="1200"/>
              <a:t>Blacksburg High (VA)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36775" y="106750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24884" y="107938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19803" y="391427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25464" y="393603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2016</a:t>
            </a:r>
          </a:p>
        </p:txBody>
      </p:sp>
      <p:sp>
        <p:nvSpPr>
          <p:cNvPr id="3" name="Rectangle 2"/>
          <p:cNvSpPr/>
          <p:nvPr/>
        </p:nvSpPr>
        <p:spPr>
          <a:xfrm>
            <a:off x="5258213" y="2751496"/>
            <a:ext cx="17761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rgbClr val="70A2FF"/>
                </a:solidFill>
              </a:rPr>
              <a:t>Do predator cues alter development of sex differences in mosquitos?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118084" y="2748851"/>
            <a:ext cx="17761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rgbClr val="70A2FF"/>
                </a:solidFill>
              </a:rPr>
              <a:t>Does a cockroach have personality?</a:t>
            </a:r>
          </a:p>
          <a:p>
            <a:r>
              <a:rPr lang="en-US" sz="1400" b="1">
                <a:solidFill>
                  <a:srgbClr val="70A2FF"/>
                </a:solidFill>
              </a:rPr>
              <a:t>Do personalities differ in each sex?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258212" y="5633083"/>
            <a:ext cx="17761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rgbClr val="70A2FF"/>
                </a:solidFill>
              </a:rPr>
              <a:t>What cues cause asexual duckweed plants to flower and have sex?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127979" y="5633082"/>
            <a:ext cx="17761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rgbClr val="70A2FF"/>
                </a:solidFill>
              </a:rPr>
              <a:t>How can we use duckweed plants to improve water chemistry?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284621" y="3910263"/>
            <a:ext cx="1335505" cy="1538037"/>
          </a:xfrm>
          <a:prstGeom prst="roundRect">
            <a:avLst>
              <a:gd name="adj" fmla="val 4955"/>
            </a:avLst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0" y="216975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i="1" dirty="0" smtClean="0">
                <a:ln>
                  <a:solidFill>
                    <a:schemeClr val="tx1"/>
                  </a:solidFill>
                </a:ln>
                <a:solidFill>
                  <a:srgbClr val="78A4FF"/>
                </a:solidFill>
              </a:rPr>
              <a:t>Evolution Education </a:t>
            </a:r>
            <a:r>
              <a:rPr lang="en-US" sz="3400" b="1" dirty="0" smtClean="0">
                <a:ln>
                  <a:solidFill>
                    <a:schemeClr val="tx1"/>
                  </a:solidFill>
                </a:ln>
                <a:solidFill>
                  <a:srgbClr val="78A4FF"/>
                </a:solidFill>
              </a:rPr>
              <a:t>Classroom Projects</a:t>
            </a:r>
            <a:endParaRPr lang="en-US" sz="3400" b="1" dirty="0">
              <a:ln>
                <a:solidFill>
                  <a:schemeClr val="tx1"/>
                </a:solidFill>
              </a:ln>
              <a:solidFill>
                <a:srgbClr val="78A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7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16975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i="1" dirty="0" smtClean="0">
                <a:ln>
                  <a:solidFill>
                    <a:schemeClr val="tx1"/>
                  </a:solidFill>
                </a:ln>
                <a:solidFill>
                  <a:srgbClr val="78A4FF"/>
                </a:solidFill>
              </a:rPr>
              <a:t>Evolution Education </a:t>
            </a:r>
            <a:r>
              <a:rPr lang="en-US" sz="3400" b="1" dirty="0" smtClean="0">
                <a:ln>
                  <a:solidFill>
                    <a:schemeClr val="tx1"/>
                  </a:solidFill>
                </a:ln>
                <a:solidFill>
                  <a:srgbClr val="78A4FF"/>
                </a:solidFill>
              </a:rPr>
              <a:t>Classroom Projects</a:t>
            </a:r>
            <a:endParaRPr lang="en-US" sz="3400" b="1" dirty="0">
              <a:ln>
                <a:solidFill>
                  <a:schemeClr val="tx1"/>
                </a:solidFill>
              </a:ln>
              <a:solidFill>
                <a:srgbClr val="78A4FF"/>
              </a:solidFill>
            </a:endParaRPr>
          </a:p>
        </p:txBody>
      </p:sp>
      <p:pic>
        <p:nvPicPr>
          <p:cNvPr id="17" name="Picture 16" descr="Screen Shot 2016-08-29 at 5.45.51 PM (2)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775" y="1055410"/>
            <a:ext cx="4808099" cy="56252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77256" y="5448300"/>
            <a:ext cx="30894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>
                <a:ln>
                  <a:solidFill>
                    <a:schemeClr val="tx1"/>
                  </a:solidFill>
                </a:ln>
                <a:solidFill>
                  <a:srgbClr val="86ADFF"/>
                </a:solidFill>
              </a:rPr>
              <a:t>www.EvolutionEd.org</a:t>
            </a:r>
            <a:endParaRPr lang="en-US" sz="2200" b="1" dirty="0">
              <a:ln>
                <a:solidFill>
                  <a:schemeClr val="tx1"/>
                </a:solidFill>
              </a:ln>
              <a:solidFill>
                <a:srgbClr val="86AD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84621" y="3910263"/>
            <a:ext cx="1335505" cy="1538037"/>
          </a:xfrm>
          <a:prstGeom prst="roundRect">
            <a:avLst>
              <a:gd name="adj" fmla="val 4955"/>
            </a:avLst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301257" y="1394973"/>
            <a:ext cx="3546626" cy="5255336"/>
            <a:chOff x="2798687" y="374997"/>
            <a:chExt cx="3546626" cy="5255336"/>
          </a:xfrm>
        </p:grpSpPr>
        <p:pic>
          <p:nvPicPr>
            <p:cNvPr id="9" name="Picture 8" descr="Pope at evolution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98687" y="2890311"/>
              <a:ext cx="3546626" cy="274002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98687" y="374997"/>
              <a:ext cx="3546626" cy="2517780"/>
            </a:xfrm>
            <a:prstGeom prst="rect">
              <a:avLst/>
            </a:prstGeom>
            <a:ln w="57150">
              <a:noFill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5253129" y="1031346"/>
            <a:ext cx="3735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Students and teachers present their findings</a:t>
            </a:r>
          </a:p>
        </p:txBody>
      </p:sp>
    </p:spTree>
    <p:extLst>
      <p:ext uri="{BB962C8B-B14F-4D97-AF65-F5344CB8AC3E}">
        <p14:creationId xmlns:p14="http://schemas.microsoft.com/office/powerpoint/2010/main" val="5503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16975"/>
            <a:ext cx="88454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ln>
                  <a:solidFill>
                    <a:schemeClr val="tx1"/>
                  </a:solidFill>
                </a:ln>
                <a:solidFill>
                  <a:srgbClr val="78A4FF"/>
                </a:solidFill>
              </a:rPr>
              <a:t>Teachers as Scientists</a:t>
            </a:r>
            <a:endParaRPr lang="en-US" sz="3400" b="1" dirty="0">
              <a:ln>
                <a:solidFill>
                  <a:schemeClr val="tx1"/>
                </a:solidFill>
              </a:ln>
              <a:solidFill>
                <a:srgbClr val="78A4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2" y="0"/>
            <a:ext cx="9108614" cy="703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0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216975"/>
            <a:ext cx="8845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n>
                  <a:solidFill>
                    <a:schemeClr val="tx1"/>
                  </a:solidFill>
                </a:ln>
                <a:solidFill>
                  <a:srgbClr val="78A4FF"/>
                </a:solidFill>
              </a:rPr>
              <a:t>Evolution Education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78A4FF"/>
                </a:solidFill>
              </a:rPr>
              <a:t>	Field Research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78A4FF"/>
              </a:solidFill>
            </a:endParaRPr>
          </a:p>
        </p:txBody>
      </p:sp>
      <p:pic>
        <p:nvPicPr>
          <p:cNvPr id="17" name="Picture 16" descr="Screen Shot 2016-08-29 at 5.45.51 PM (2)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775" y="1055410"/>
            <a:ext cx="4808099" cy="56252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77256" y="5448300"/>
            <a:ext cx="30894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>
                <a:ln>
                  <a:solidFill>
                    <a:schemeClr val="tx1"/>
                  </a:solidFill>
                </a:ln>
                <a:solidFill>
                  <a:srgbClr val="86ADFF"/>
                </a:solidFill>
              </a:rPr>
              <a:t>www.EvolutionEd.org</a:t>
            </a:r>
            <a:endParaRPr lang="en-US" sz="2200" b="1" dirty="0">
              <a:ln>
                <a:solidFill>
                  <a:schemeClr val="tx1"/>
                </a:solidFill>
              </a:ln>
              <a:solidFill>
                <a:srgbClr val="86AD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628" y="4880078"/>
            <a:ext cx="1774409" cy="1181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410" y="4880078"/>
            <a:ext cx="1777811" cy="11816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629" y="2983799"/>
            <a:ext cx="1765964" cy="11824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213" y="2981532"/>
            <a:ext cx="1777811" cy="11846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615" y="1067286"/>
            <a:ext cx="1774409" cy="11824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628" y="1067286"/>
            <a:ext cx="1765964" cy="117913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261615" y="2246424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Brandon Pope</a:t>
            </a:r>
          </a:p>
          <a:p>
            <a:r>
              <a:rPr lang="en-US" sz="1200"/>
              <a:t>Uplift Summit Prep (TX)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18084" y="2246423"/>
            <a:ext cx="1738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Nick Kiriazis</a:t>
            </a:r>
          </a:p>
          <a:p>
            <a:r>
              <a:rPr lang="en-US" sz="1200"/>
              <a:t>Venture Academy (UT)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71510" y="4180123"/>
            <a:ext cx="1797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Fred Hingst</a:t>
            </a:r>
          </a:p>
          <a:p>
            <a:r>
              <a:rPr lang="en-US" sz="1200"/>
              <a:t>Dewitt High School (MI)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27979" y="4180122"/>
            <a:ext cx="1640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Adam Rotche</a:t>
            </a:r>
          </a:p>
          <a:p>
            <a:r>
              <a:rPr lang="en-US" sz="1200"/>
              <a:t>Blacksburg High (VA)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38737" y="6124445"/>
            <a:ext cx="1763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Lucia Ferrante</a:t>
            </a:r>
          </a:p>
          <a:p>
            <a:r>
              <a:rPr lang="en-US" sz="1200"/>
              <a:t>Port Chester High (NY)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95206" y="6124444"/>
            <a:ext cx="1875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Aaron Willey</a:t>
            </a:r>
          </a:p>
          <a:p>
            <a:r>
              <a:rPr lang="en-US" sz="1200"/>
              <a:t>UNC School of Arts (NC)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36775" y="106750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24884" y="107938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19803" y="295175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25464" y="297350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47285" y="489804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2017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77459" y="488007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2017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961146" y="3910263"/>
            <a:ext cx="1335505" cy="1538037"/>
          </a:xfrm>
          <a:prstGeom prst="roundRect">
            <a:avLst>
              <a:gd name="adj" fmla="val 4955"/>
            </a:avLst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9" b="-13244"/>
          <a:stretch/>
        </p:blipFill>
        <p:spPr>
          <a:xfrm>
            <a:off x="-15498" y="-119897"/>
            <a:ext cx="9229241" cy="6152828"/>
          </a:xfrm>
          <a:prstGeom prst="rect">
            <a:avLst/>
          </a:prstGeom>
        </p:spPr>
      </p:pic>
      <p:pic>
        <p:nvPicPr>
          <p:cNvPr id="5" name="Picture 4" descr="Cara &amp; Cheyenne noosing 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3640667"/>
            <a:ext cx="4864100" cy="3242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4652" y="3640667"/>
            <a:ext cx="1592848" cy="3295786"/>
          </a:xfrm>
          <a:prstGeom prst="rect">
            <a:avLst/>
          </a:prstGeom>
        </p:spPr>
      </p:pic>
      <p:pic>
        <p:nvPicPr>
          <p:cNvPr id="4" name="Picture 3" descr="Student &amp; teacher field crew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498" y="3640667"/>
            <a:ext cx="3571498" cy="32427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216975"/>
            <a:ext cx="8845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Evolution Education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Field Research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8" descr="NSFlogoTrans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5344414"/>
            <a:ext cx="1371600" cy="13738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1343" y="3637449"/>
            <a:ext cx="5646157" cy="32471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868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rida islands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94359"/>
          </a:xfrm>
          <a:prstGeom prst="rect">
            <a:avLst/>
          </a:prstGeom>
        </p:spPr>
      </p:pic>
      <p:pic>
        <p:nvPicPr>
          <p:cNvPr id="4" name="Picture 3" descr="Florida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995" y="3432313"/>
            <a:ext cx="3471191" cy="306193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547792" y="218625"/>
            <a:ext cx="4054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Palm Coast, FL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767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land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479800"/>
          </a:xfrm>
          <a:prstGeom prst="rect">
            <a:avLst/>
          </a:prstGeom>
        </p:spPr>
      </p:pic>
      <p:pic>
        <p:nvPicPr>
          <p:cNvPr id="5" name="Picture 4" descr="Boating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67100"/>
            <a:ext cx="9144000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380" y="218622"/>
            <a:ext cx="8479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Island 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9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land 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799" y="-13702"/>
            <a:ext cx="9246633" cy="6907011"/>
          </a:xfrm>
          <a:prstGeom prst="rect">
            <a:avLst/>
          </a:prstGeom>
        </p:spPr>
      </p:pic>
      <p:pic>
        <p:nvPicPr>
          <p:cNvPr id="6" name="Picture 5" descr="infield eras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307" y="1218627"/>
            <a:ext cx="3980209" cy="411288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4644164" y="1616288"/>
            <a:ext cx="1013505" cy="1590634"/>
          </a:xfrm>
          <a:prstGeom prst="straightConnector1">
            <a:avLst/>
          </a:prstGeom>
          <a:ln w="31750">
            <a:solidFill>
              <a:schemeClr val="bg1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68709" y="2261877"/>
            <a:ext cx="63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96 </a:t>
            </a:r>
            <a:r>
              <a:rPr lang="en-US" dirty="0" err="1" smtClean="0">
                <a:solidFill>
                  <a:srgbClr val="FFFFFF"/>
                </a:solidFill>
              </a:rPr>
              <a:t>ft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5380" y="218622"/>
            <a:ext cx="8479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Island 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81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0" y="222248"/>
            <a:ext cx="914735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Studying natural selection in the wild</a:t>
            </a:r>
          </a:p>
        </p:txBody>
      </p:sp>
      <p:pic>
        <p:nvPicPr>
          <p:cNvPr id="16" name="Picture 7" descr="coll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852613"/>
            <a:ext cx="8531225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239482" y="6403975"/>
            <a:ext cx="3721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400" b="0">
                <a:solidFill>
                  <a:schemeClr val="bg1">
                    <a:lumMod val="65000"/>
                  </a:schemeClr>
                </a:solidFill>
              </a:rPr>
              <a:t>Cox &amp; Calsbeek (2009) </a:t>
            </a:r>
            <a:r>
              <a:rPr lang="en-US" altLang="en-US" sz="1400" b="0" i="1">
                <a:solidFill>
                  <a:schemeClr val="bg1">
                    <a:lumMod val="65000"/>
                  </a:schemeClr>
                </a:solidFill>
              </a:rPr>
              <a:t>American Naturalist  </a:t>
            </a:r>
            <a:endParaRPr lang="en-US" altLang="en-US" sz="1400" b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144" y="1125417"/>
            <a:ext cx="8435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Animal species in which measures of natural or sexual selection in the wild are </a:t>
            </a:r>
          </a:p>
          <a:p>
            <a:r>
              <a:rPr lang="en-US"/>
              <a:t>available for the same trait in both sexes...a small handful of all selection studies.</a:t>
            </a:r>
          </a:p>
        </p:txBody>
      </p:sp>
    </p:spTree>
    <p:extLst>
      <p:ext uri="{BB962C8B-B14F-4D97-AF65-F5344CB8AC3E}">
        <p14:creationId xmlns:p14="http://schemas.microsoft.com/office/powerpoint/2010/main" val="143202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Picture 414" descr="Island 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799" y="-10911"/>
            <a:ext cx="9246633" cy="690701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3534" y="963910"/>
            <a:ext cx="6302613" cy="4690056"/>
            <a:chOff x="413534" y="963910"/>
            <a:chExt cx="6302613" cy="4690056"/>
          </a:xfrm>
        </p:grpSpPr>
        <p:sp>
          <p:nvSpPr>
            <p:cNvPr id="13" name="Oval 344"/>
            <p:cNvSpPr>
              <a:spLocks noChangeArrowheads="1"/>
            </p:cNvSpPr>
            <p:nvPr/>
          </p:nvSpPr>
          <p:spPr bwMode="auto">
            <a:xfrm>
              <a:off x="2492034" y="357653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344"/>
            <p:cNvSpPr>
              <a:spLocks noChangeArrowheads="1"/>
            </p:cNvSpPr>
            <p:nvPr/>
          </p:nvSpPr>
          <p:spPr bwMode="auto">
            <a:xfrm>
              <a:off x="5207387" y="22493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344"/>
            <p:cNvSpPr>
              <a:spLocks noChangeArrowheads="1"/>
            </p:cNvSpPr>
            <p:nvPr/>
          </p:nvSpPr>
          <p:spPr bwMode="auto">
            <a:xfrm>
              <a:off x="5359787" y="24017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344"/>
            <p:cNvSpPr>
              <a:spLocks noChangeArrowheads="1"/>
            </p:cNvSpPr>
            <p:nvPr/>
          </p:nvSpPr>
          <p:spPr bwMode="auto">
            <a:xfrm>
              <a:off x="5512187" y="25541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344"/>
            <p:cNvSpPr>
              <a:spLocks noChangeArrowheads="1"/>
            </p:cNvSpPr>
            <p:nvPr/>
          </p:nvSpPr>
          <p:spPr bwMode="auto">
            <a:xfrm>
              <a:off x="5664587" y="27065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344"/>
            <p:cNvSpPr>
              <a:spLocks noChangeArrowheads="1"/>
            </p:cNvSpPr>
            <p:nvPr/>
          </p:nvSpPr>
          <p:spPr bwMode="auto">
            <a:xfrm>
              <a:off x="5816987" y="28589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344"/>
            <p:cNvSpPr>
              <a:spLocks noChangeArrowheads="1"/>
            </p:cNvSpPr>
            <p:nvPr/>
          </p:nvSpPr>
          <p:spPr bwMode="auto">
            <a:xfrm>
              <a:off x="5969387" y="30113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344"/>
            <p:cNvSpPr>
              <a:spLocks noChangeArrowheads="1"/>
            </p:cNvSpPr>
            <p:nvPr/>
          </p:nvSpPr>
          <p:spPr bwMode="auto">
            <a:xfrm>
              <a:off x="6121787" y="31637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344"/>
            <p:cNvSpPr>
              <a:spLocks noChangeArrowheads="1"/>
            </p:cNvSpPr>
            <p:nvPr/>
          </p:nvSpPr>
          <p:spPr bwMode="auto">
            <a:xfrm>
              <a:off x="6274187" y="33161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344"/>
            <p:cNvSpPr>
              <a:spLocks noChangeArrowheads="1"/>
            </p:cNvSpPr>
            <p:nvPr/>
          </p:nvSpPr>
          <p:spPr bwMode="auto">
            <a:xfrm>
              <a:off x="3992876" y="348231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44"/>
            <p:cNvSpPr>
              <a:spLocks noChangeArrowheads="1"/>
            </p:cNvSpPr>
            <p:nvPr/>
          </p:nvSpPr>
          <p:spPr bwMode="auto">
            <a:xfrm>
              <a:off x="5416810" y="314460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344"/>
            <p:cNvSpPr>
              <a:spLocks noChangeArrowheads="1"/>
            </p:cNvSpPr>
            <p:nvPr/>
          </p:nvSpPr>
          <p:spPr bwMode="auto">
            <a:xfrm>
              <a:off x="3948671" y="510532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44"/>
            <p:cNvSpPr>
              <a:spLocks noChangeArrowheads="1"/>
            </p:cNvSpPr>
            <p:nvPr/>
          </p:nvSpPr>
          <p:spPr bwMode="auto">
            <a:xfrm>
              <a:off x="3765791" y="521200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344"/>
            <p:cNvSpPr>
              <a:spLocks noChangeArrowheads="1"/>
            </p:cNvSpPr>
            <p:nvPr/>
          </p:nvSpPr>
          <p:spPr bwMode="auto">
            <a:xfrm>
              <a:off x="5191462" y="25541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344"/>
            <p:cNvSpPr>
              <a:spLocks noChangeArrowheads="1"/>
            </p:cNvSpPr>
            <p:nvPr/>
          </p:nvSpPr>
          <p:spPr bwMode="auto">
            <a:xfrm>
              <a:off x="5343862" y="27065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344"/>
            <p:cNvSpPr>
              <a:spLocks noChangeArrowheads="1"/>
            </p:cNvSpPr>
            <p:nvPr/>
          </p:nvSpPr>
          <p:spPr bwMode="auto">
            <a:xfrm>
              <a:off x="5496262" y="28589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344"/>
            <p:cNvSpPr>
              <a:spLocks noChangeArrowheads="1"/>
            </p:cNvSpPr>
            <p:nvPr/>
          </p:nvSpPr>
          <p:spPr bwMode="auto">
            <a:xfrm>
              <a:off x="5648662" y="30113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344"/>
            <p:cNvSpPr>
              <a:spLocks noChangeArrowheads="1"/>
            </p:cNvSpPr>
            <p:nvPr/>
          </p:nvSpPr>
          <p:spPr bwMode="auto">
            <a:xfrm>
              <a:off x="5801062" y="31637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44"/>
            <p:cNvSpPr>
              <a:spLocks noChangeArrowheads="1"/>
            </p:cNvSpPr>
            <p:nvPr/>
          </p:nvSpPr>
          <p:spPr bwMode="auto">
            <a:xfrm>
              <a:off x="5953462" y="33161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344"/>
            <p:cNvSpPr>
              <a:spLocks noChangeArrowheads="1"/>
            </p:cNvSpPr>
            <p:nvPr/>
          </p:nvSpPr>
          <p:spPr bwMode="auto">
            <a:xfrm>
              <a:off x="5960354" y="345527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44"/>
            <p:cNvSpPr>
              <a:spLocks noChangeArrowheads="1"/>
            </p:cNvSpPr>
            <p:nvPr/>
          </p:nvSpPr>
          <p:spPr bwMode="auto">
            <a:xfrm>
              <a:off x="6296749" y="360807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344"/>
            <p:cNvSpPr>
              <a:spLocks noChangeArrowheads="1"/>
            </p:cNvSpPr>
            <p:nvPr/>
          </p:nvSpPr>
          <p:spPr bwMode="auto">
            <a:xfrm>
              <a:off x="5445263" y="336182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344"/>
            <p:cNvSpPr>
              <a:spLocks noChangeArrowheads="1"/>
            </p:cNvSpPr>
            <p:nvPr/>
          </p:nvSpPr>
          <p:spPr bwMode="auto">
            <a:xfrm>
              <a:off x="6030347" y="471752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344"/>
            <p:cNvSpPr>
              <a:spLocks noChangeArrowheads="1"/>
            </p:cNvSpPr>
            <p:nvPr/>
          </p:nvSpPr>
          <p:spPr bwMode="auto">
            <a:xfrm>
              <a:off x="4322262" y="209095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344"/>
            <p:cNvSpPr>
              <a:spLocks noChangeArrowheads="1"/>
            </p:cNvSpPr>
            <p:nvPr/>
          </p:nvSpPr>
          <p:spPr bwMode="auto">
            <a:xfrm>
              <a:off x="5592828" y="248156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344"/>
            <p:cNvSpPr>
              <a:spLocks noChangeArrowheads="1"/>
            </p:cNvSpPr>
            <p:nvPr/>
          </p:nvSpPr>
          <p:spPr bwMode="auto">
            <a:xfrm>
              <a:off x="5068251" y="198647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344"/>
            <p:cNvSpPr>
              <a:spLocks noChangeArrowheads="1"/>
            </p:cNvSpPr>
            <p:nvPr/>
          </p:nvSpPr>
          <p:spPr bwMode="auto">
            <a:xfrm>
              <a:off x="4909949" y="231026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344"/>
            <p:cNvSpPr>
              <a:spLocks noChangeArrowheads="1"/>
            </p:cNvSpPr>
            <p:nvPr/>
          </p:nvSpPr>
          <p:spPr bwMode="auto">
            <a:xfrm>
              <a:off x="4021044" y="202751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344"/>
            <p:cNvSpPr>
              <a:spLocks noChangeArrowheads="1"/>
            </p:cNvSpPr>
            <p:nvPr/>
          </p:nvSpPr>
          <p:spPr bwMode="auto">
            <a:xfrm>
              <a:off x="4423798" y="215337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344"/>
            <p:cNvSpPr>
              <a:spLocks noChangeArrowheads="1"/>
            </p:cNvSpPr>
            <p:nvPr/>
          </p:nvSpPr>
          <p:spPr bwMode="auto">
            <a:xfrm>
              <a:off x="3517235" y="287096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344"/>
            <p:cNvSpPr>
              <a:spLocks noChangeArrowheads="1"/>
            </p:cNvSpPr>
            <p:nvPr/>
          </p:nvSpPr>
          <p:spPr bwMode="auto">
            <a:xfrm>
              <a:off x="3962016" y="217639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344"/>
            <p:cNvSpPr>
              <a:spLocks noChangeArrowheads="1"/>
            </p:cNvSpPr>
            <p:nvPr/>
          </p:nvSpPr>
          <p:spPr bwMode="auto">
            <a:xfrm>
              <a:off x="4130104" y="231510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344"/>
            <p:cNvSpPr>
              <a:spLocks noChangeArrowheads="1"/>
            </p:cNvSpPr>
            <p:nvPr/>
          </p:nvSpPr>
          <p:spPr bwMode="auto">
            <a:xfrm>
              <a:off x="5008582" y="323604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344"/>
            <p:cNvSpPr>
              <a:spLocks noChangeArrowheads="1"/>
            </p:cNvSpPr>
            <p:nvPr/>
          </p:nvSpPr>
          <p:spPr bwMode="auto">
            <a:xfrm>
              <a:off x="4152761" y="303217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344"/>
            <p:cNvSpPr>
              <a:spLocks noChangeArrowheads="1"/>
            </p:cNvSpPr>
            <p:nvPr/>
          </p:nvSpPr>
          <p:spPr bwMode="auto">
            <a:xfrm>
              <a:off x="5520723" y="19679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344"/>
            <p:cNvSpPr>
              <a:spLocks noChangeArrowheads="1"/>
            </p:cNvSpPr>
            <p:nvPr/>
          </p:nvSpPr>
          <p:spPr bwMode="auto">
            <a:xfrm>
              <a:off x="4576198" y="169446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344"/>
            <p:cNvSpPr>
              <a:spLocks noChangeArrowheads="1"/>
            </p:cNvSpPr>
            <p:nvPr/>
          </p:nvSpPr>
          <p:spPr bwMode="auto">
            <a:xfrm>
              <a:off x="3410555" y="492405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344"/>
            <p:cNvSpPr>
              <a:spLocks noChangeArrowheads="1"/>
            </p:cNvSpPr>
            <p:nvPr/>
          </p:nvSpPr>
          <p:spPr bwMode="auto">
            <a:xfrm>
              <a:off x="5107463" y="352380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344"/>
            <p:cNvSpPr>
              <a:spLocks noChangeArrowheads="1"/>
            </p:cNvSpPr>
            <p:nvPr/>
          </p:nvSpPr>
          <p:spPr bwMode="auto">
            <a:xfrm>
              <a:off x="4727201" y="37946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344"/>
            <p:cNvSpPr>
              <a:spLocks noChangeArrowheads="1"/>
            </p:cNvSpPr>
            <p:nvPr/>
          </p:nvSpPr>
          <p:spPr bwMode="auto">
            <a:xfrm>
              <a:off x="4628302" y="354916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344"/>
            <p:cNvSpPr>
              <a:spLocks noChangeArrowheads="1"/>
            </p:cNvSpPr>
            <p:nvPr/>
          </p:nvSpPr>
          <p:spPr bwMode="auto">
            <a:xfrm>
              <a:off x="5191462" y="292147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344"/>
            <p:cNvSpPr>
              <a:spLocks noChangeArrowheads="1"/>
            </p:cNvSpPr>
            <p:nvPr/>
          </p:nvSpPr>
          <p:spPr bwMode="auto">
            <a:xfrm>
              <a:off x="5008582" y="276334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344"/>
            <p:cNvSpPr>
              <a:spLocks noChangeArrowheads="1"/>
            </p:cNvSpPr>
            <p:nvPr/>
          </p:nvSpPr>
          <p:spPr bwMode="auto">
            <a:xfrm>
              <a:off x="3289320" y="344559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344"/>
            <p:cNvSpPr>
              <a:spLocks noChangeArrowheads="1"/>
            </p:cNvSpPr>
            <p:nvPr/>
          </p:nvSpPr>
          <p:spPr bwMode="auto">
            <a:xfrm>
              <a:off x="4273306" y="330439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Oval 344"/>
            <p:cNvSpPr>
              <a:spLocks noChangeArrowheads="1"/>
            </p:cNvSpPr>
            <p:nvPr/>
          </p:nvSpPr>
          <p:spPr bwMode="auto">
            <a:xfrm>
              <a:off x="5249147" y="40781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344"/>
            <p:cNvSpPr>
              <a:spLocks noChangeArrowheads="1"/>
            </p:cNvSpPr>
            <p:nvPr/>
          </p:nvSpPr>
          <p:spPr bwMode="auto">
            <a:xfrm>
              <a:off x="5253107" y="211667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344"/>
            <p:cNvSpPr>
              <a:spLocks noChangeArrowheads="1"/>
            </p:cNvSpPr>
            <p:nvPr/>
          </p:nvSpPr>
          <p:spPr bwMode="auto">
            <a:xfrm>
              <a:off x="5258239" y="368186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Oval 344"/>
            <p:cNvSpPr>
              <a:spLocks noChangeArrowheads="1"/>
            </p:cNvSpPr>
            <p:nvPr/>
          </p:nvSpPr>
          <p:spPr bwMode="auto">
            <a:xfrm>
              <a:off x="5546297" y="364874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344"/>
            <p:cNvSpPr>
              <a:spLocks noChangeArrowheads="1"/>
            </p:cNvSpPr>
            <p:nvPr/>
          </p:nvSpPr>
          <p:spPr bwMode="auto">
            <a:xfrm>
              <a:off x="3831425" y="294073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344"/>
            <p:cNvSpPr>
              <a:spLocks noChangeArrowheads="1"/>
            </p:cNvSpPr>
            <p:nvPr/>
          </p:nvSpPr>
          <p:spPr bwMode="auto">
            <a:xfrm>
              <a:off x="5360508" y="108988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344"/>
            <p:cNvSpPr>
              <a:spLocks noChangeArrowheads="1"/>
            </p:cNvSpPr>
            <p:nvPr/>
          </p:nvSpPr>
          <p:spPr bwMode="auto">
            <a:xfrm>
              <a:off x="5249147" y="357653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Oval 344"/>
            <p:cNvSpPr>
              <a:spLocks noChangeArrowheads="1"/>
            </p:cNvSpPr>
            <p:nvPr/>
          </p:nvSpPr>
          <p:spPr bwMode="auto">
            <a:xfrm>
              <a:off x="3877145" y="346595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344"/>
            <p:cNvSpPr>
              <a:spLocks noChangeArrowheads="1"/>
            </p:cNvSpPr>
            <p:nvPr/>
          </p:nvSpPr>
          <p:spPr bwMode="auto">
            <a:xfrm>
              <a:off x="5420747" y="267791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344"/>
            <p:cNvSpPr>
              <a:spLocks noChangeArrowheads="1"/>
            </p:cNvSpPr>
            <p:nvPr/>
          </p:nvSpPr>
          <p:spPr bwMode="auto">
            <a:xfrm>
              <a:off x="4647989" y="24203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Oval 344"/>
            <p:cNvSpPr>
              <a:spLocks noChangeArrowheads="1"/>
            </p:cNvSpPr>
            <p:nvPr/>
          </p:nvSpPr>
          <p:spPr bwMode="auto">
            <a:xfrm>
              <a:off x="5207387" y="286504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Oval 344"/>
            <p:cNvSpPr>
              <a:spLocks noChangeArrowheads="1"/>
            </p:cNvSpPr>
            <p:nvPr/>
          </p:nvSpPr>
          <p:spPr bwMode="auto">
            <a:xfrm>
              <a:off x="5359787" y="301744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Oval 344"/>
            <p:cNvSpPr>
              <a:spLocks noChangeArrowheads="1"/>
            </p:cNvSpPr>
            <p:nvPr/>
          </p:nvSpPr>
          <p:spPr bwMode="auto">
            <a:xfrm>
              <a:off x="5512187" y="316984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Oval 344"/>
            <p:cNvSpPr>
              <a:spLocks noChangeArrowheads="1"/>
            </p:cNvSpPr>
            <p:nvPr/>
          </p:nvSpPr>
          <p:spPr bwMode="auto">
            <a:xfrm>
              <a:off x="5664587" y="332224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Oval 344"/>
            <p:cNvSpPr>
              <a:spLocks noChangeArrowheads="1"/>
            </p:cNvSpPr>
            <p:nvPr/>
          </p:nvSpPr>
          <p:spPr bwMode="auto">
            <a:xfrm>
              <a:off x="5816987" y="347464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Oval 344"/>
            <p:cNvSpPr>
              <a:spLocks noChangeArrowheads="1"/>
            </p:cNvSpPr>
            <p:nvPr/>
          </p:nvSpPr>
          <p:spPr bwMode="auto">
            <a:xfrm>
              <a:off x="5969387" y="362704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Oval 344"/>
            <p:cNvSpPr>
              <a:spLocks noChangeArrowheads="1"/>
            </p:cNvSpPr>
            <p:nvPr/>
          </p:nvSpPr>
          <p:spPr bwMode="auto">
            <a:xfrm>
              <a:off x="6121787" y="377944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Oval 344"/>
            <p:cNvSpPr>
              <a:spLocks noChangeArrowheads="1"/>
            </p:cNvSpPr>
            <p:nvPr/>
          </p:nvSpPr>
          <p:spPr bwMode="auto">
            <a:xfrm>
              <a:off x="5612324" y="317735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Oval 344"/>
            <p:cNvSpPr>
              <a:spLocks noChangeArrowheads="1"/>
            </p:cNvSpPr>
            <p:nvPr/>
          </p:nvSpPr>
          <p:spPr bwMode="auto">
            <a:xfrm>
              <a:off x="2653446" y="276103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Oval 344"/>
            <p:cNvSpPr>
              <a:spLocks noChangeArrowheads="1"/>
            </p:cNvSpPr>
            <p:nvPr/>
          </p:nvSpPr>
          <p:spPr bwMode="auto">
            <a:xfrm>
              <a:off x="5336115" y="335011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Oval 344"/>
            <p:cNvSpPr>
              <a:spLocks noChangeArrowheads="1"/>
            </p:cNvSpPr>
            <p:nvPr/>
          </p:nvSpPr>
          <p:spPr bwMode="auto">
            <a:xfrm>
              <a:off x="3980441" y="241817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Oval 344"/>
            <p:cNvSpPr>
              <a:spLocks noChangeArrowheads="1"/>
            </p:cNvSpPr>
            <p:nvPr/>
          </p:nvSpPr>
          <p:spPr bwMode="auto">
            <a:xfrm>
              <a:off x="4590041" y="3930289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Oval 344"/>
            <p:cNvSpPr>
              <a:spLocks noChangeArrowheads="1"/>
            </p:cNvSpPr>
            <p:nvPr/>
          </p:nvSpPr>
          <p:spPr bwMode="auto">
            <a:xfrm>
              <a:off x="3811511" y="3875019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Oval 344"/>
            <p:cNvSpPr>
              <a:spLocks noChangeArrowheads="1"/>
            </p:cNvSpPr>
            <p:nvPr/>
          </p:nvSpPr>
          <p:spPr bwMode="auto">
            <a:xfrm>
              <a:off x="2446314" y="329405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Oval 344"/>
            <p:cNvSpPr>
              <a:spLocks noChangeArrowheads="1"/>
            </p:cNvSpPr>
            <p:nvPr/>
          </p:nvSpPr>
          <p:spPr bwMode="auto">
            <a:xfrm>
              <a:off x="2309154" y="33916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Oval 344"/>
            <p:cNvSpPr>
              <a:spLocks noChangeArrowheads="1"/>
            </p:cNvSpPr>
            <p:nvPr/>
          </p:nvSpPr>
          <p:spPr bwMode="auto">
            <a:xfrm>
              <a:off x="5198952" y="35508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Oval 344"/>
            <p:cNvSpPr>
              <a:spLocks noChangeArrowheads="1"/>
            </p:cNvSpPr>
            <p:nvPr/>
          </p:nvSpPr>
          <p:spPr bwMode="auto">
            <a:xfrm>
              <a:off x="5801062" y="377944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Oval 344"/>
            <p:cNvSpPr>
              <a:spLocks noChangeArrowheads="1"/>
            </p:cNvSpPr>
            <p:nvPr/>
          </p:nvSpPr>
          <p:spPr bwMode="auto">
            <a:xfrm>
              <a:off x="5953462" y="393184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Oval 344"/>
            <p:cNvSpPr>
              <a:spLocks noChangeArrowheads="1"/>
            </p:cNvSpPr>
            <p:nvPr/>
          </p:nvSpPr>
          <p:spPr bwMode="auto">
            <a:xfrm>
              <a:off x="6105862" y="408424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Oval 344"/>
            <p:cNvSpPr>
              <a:spLocks noChangeArrowheads="1"/>
            </p:cNvSpPr>
            <p:nvPr/>
          </p:nvSpPr>
          <p:spPr bwMode="auto">
            <a:xfrm>
              <a:off x="6192122" y="427633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Oval 344"/>
            <p:cNvSpPr>
              <a:spLocks noChangeArrowheads="1"/>
            </p:cNvSpPr>
            <p:nvPr/>
          </p:nvSpPr>
          <p:spPr bwMode="auto">
            <a:xfrm>
              <a:off x="4055956" y="380543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Oval 344"/>
            <p:cNvSpPr>
              <a:spLocks noChangeArrowheads="1"/>
            </p:cNvSpPr>
            <p:nvPr/>
          </p:nvSpPr>
          <p:spPr bwMode="auto">
            <a:xfrm>
              <a:off x="3852901" y="249248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Oval 344"/>
            <p:cNvSpPr>
              <a:spLocks noChangeArrowheads="1"/>
            </p:cNvSpPr>
            <p:nvPr/>
          </p:nvSpPr>
          <p:spPr bwMode="auto">
            <a:xfrm>
              <a:off x="3731280" y="217639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Oval 344"/>
            <p:cNvSpPr>
              <a:spLocks noChangeArrowheads="1"/>
            </p:cNvSpPr>
            <p:nvPr/>
          </p:nvSpPr>
          <p:spPr bwMode="auto">
            <a:xfrm>
              <a:off x="2853198" y="2343291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Oval 344"/>
            <p:cNvSpPr>
              <a:spLocks noChangeArrowheads="1"/>
            </p:cNvSpPr>
            <p:nvPr/>
          </p:nvSpPr>
          <p:spPr bwMode="auto">
            <a:xfrm>
              <a:off x="4778047" y="343351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Oval 344"/>
            <p:cNvSpPr>
              <a:spLocks noChangeArrowheads="1"/>
            </p:cNvSpPr>
            <p:nvPr/>
          </p:nvSpPr>
          <p:spPr bwMode="auto">
            <a:xfrm>
              <a:off x="5592828" y="353504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Oval 344"/>
            <p:cNvSpPr>
              <a:spLocks noChangeArrowheads="1"/>
            </p:cNvSpPr>
            <p:nvPr/>
          </p:nvSpPr>
          <p:spPr bwMode="auto">
            <a:xfrm>
              <a:off x="3947164" y="355313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Oval 344"/>
            <p:cNvSpPr>
              <a:spLocks noChangeArrowheads="1"/>
            </p:cNvSpPr>
            <p:nvPr/>
          </p:nvSpPr>
          <p:spPr bwMode="auto">
            <a:xfrm>
              <a:off x="4635761" y="185252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Oval 344"/>
            <p:cNvSpPr>
              <a:spLocks noChangeArrowheads="1"/>
            </p:cNvSpPr>
            <p:nvPr/>
          </p:nvSpPr>
          <p:spPr bwMode="auto">
            <a:xfrm>
              <a:off x="3582911" y="267185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Oval 344"/>
            <p:cNvSpPr>
              <a:spLocks noChangeArrowheads="1"/>
            </p:cNvSpPr>
            <p:nvPr/>
          </p:nvSpPr>
          <p:spPr bwMode="auto">
            <a:xfrm>
              <a:off x="4027558" y="366596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Oval 344"/>
            <p:cNvSpPr>
              <a:spLocks noChangeArrowheads="1"/>
            </p:cNvSpPr>
            <p:nvPr/>
          </p:nvSpPr>
          <p:spPr bwMode="auto">
            <a:xfrm>
              <a:off x="3415434" y="213780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Oval 344"/>
            <p:cNvSpPr>
              <a:spLocks noChangeArrowheads="1"/>
            </p:cNvSpPr>
            <p:nvPr/>
          </p:nvSpPr>
          <p:spPr bwMode="auto">
            <a:xfrm>
              <a:off x="5433826" y="377286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Oval 344"/>
            <p:cNvSpPr>
              <a:spLocks noChangeArrowheads="1"/>
            </p:cNvSpPr>
            <p:nvPr/>
          </p:nvSpPr>
          <p:spPr bwMode="auto">
            <a:xfrm>
              <a:off x="5520723" y="327038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Oval 344"/>
            <p:cNvSpPr>
              <a:spLocks noChangeArrowheads="1"/>
            </p:cNvSpPr>
            <p:nvPr/>
          </p:nvSpPr>
          <p:spPr bwMode="auto">
            <a:xfrm>
              <a:off x="5237182" y="203528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Oval 344"/>
            <p:cNvSpPr>
              <a:spLocks noChangeArrowheads="1"/>
            </p:cNvSpPr>
            <p:nvPr/>
          </p:nvSpPr>
          <p:spPr bwMode="auto">
            <a:xfrm>
              <a:off x="3947626" y="189503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Oval 344"/>
            <p:cNvSpPr>
              <a:spLocks noChangeArrowheads="1"/>
            </p:cNvSpPr>
            <p:nvPr/>
          </p:nvSpPr>
          <p:spPr bwMode="auto">
            <a:xfrm>
              <a:off x="3356135" y="278865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Oval 344"/>
            <p:cNvSpPr>
              <a:spLocks noChangeArrowheads="1"/>
            </p:cNvSpPr>
            <p:nvPr/>
          </p:nvSpPr>
          <p:spPr bwMode="auto">
            <a:xfrm>
              <a:off x="5535529" y="387998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Oval 344"/>
            <p:cNvSpPr>
              <a:spLocks noChangeArrowheads="1"/>
            </p:cNvSpPr>
            <p:nvPr/>
          </p:nvSpPr>
          <p:spPr bwMode="auto">
            <a:xfrm>
              <a:off x="4179958" y="173682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Oval 344"/>
            <p:cNvSpPr>
              <a:spLocks noChangeArrowheads="1"/>
            </p:cNvSpPr>
            <p:nvPr/>
          </p:nvSpPr>
          <p:spPr bwMode="auto">
            <a:xfrm>
              <a:off x="4266816" y="2252051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Oval 344"/>
            <p:cNvSpPr>
              <a:spLocks noChangeArrowheads="1"/>
            </p:cNvSpPr>
            <p:nvPr/>
          </p:nvSpPr>
          <p:spPr bwMode="auto">
            <a:xfrm>
              <a:off x="3441720" y="354474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Oval 344"/>
            <p:cNvSpPr>
              <a:spLocks noChangeArrowheads="1"/>
            </p:cNvSpPr>
            <p:nvPr/>
          </p:nvSpPr>
          <p:spPr bwMode="auto">
            <a:xfrm>
              <a:off x="5153183" y="2321131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Oval 344"/>
            <p:cNvSpPr>
              <a:spLocks noChangeArrowheads="1"/>
            </p:cNvSpPr>
            <p:nvPr/>
          </p:nvSpPr>
          <p:spPr bwMode="auto">
            <a:xfrm>
              <a:off x="5265359" y="351689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Oval 344"/>
            <p:cNvSpPr>
              <a:spLocks noChangeArrowheads="1"/>
            </p:cNvSpPr>
            <p:nvPr/>
          </p:nvSpPr>
          <p:spPr bwMode="auto">
            <a:xfrm>
              <a:off x="4878192" y="253205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Oval 344"/>
            <p:cNvSpPr>
              <a:spLocks noChangeArrowheads="1"/>
            </p:cNvSpPr>
            <p:nvPr/>
          </p:nvSpPr>
          <p:spPr bwMode="auto">
            <a:xfrm>
              <a:off x="4823767" y="370039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Oval 344"/>
            <p:cNvSpPr>
              <a:spLocks noChangeArrowheads="1"/>
            </p:cNvSpPr>
            <p:nvPr/>
          </p:nvSpPr>
          <p:spPr bwMode="auto">
            <a:xfrm>
              <a:off x="5518609" y="354916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Oval 344"/>
            <p:cNvSpPr>
              <a:spLocks noChangeArrowheads="1"/>
            </p:cNvSpPr>
            <p:nvPr/>
          </p:nvSpPr>
          <p:spPr bwMode="auto">
            <a:xfrm>
              <a:off x="3380760" y="231299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Oval 344"/>
            <p:cNvSpPr>
              <a:spLocks noChangeArrowheads="1"/>
            </p:cNvSpPr>
            <p:nvPr/>
          </p:nvSpPr>
          <p:spPr bwMode="auto">
            <a:xfrm>
              <a:off x="6141051" y="434332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Oval 344"/>
            <p:cNvSpPr>
              <a:spLocks noChangeArrowheads="1"/>
            </p:cNvSpPr>
            <p:nvPr/>
          </p:nvSpPr>
          <p:spPr bwMode="auto">
            <a:xfrm>
              <a:off x="2631130" y="286955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Oval 344"/>
            <p:cNvSpPr>
              <a:spLocks noChangeArrowheads="1"/>
            </p:cNvSpPr>
            <p:nvPr/>
          </p:nvSpPr>
          <p:spPr bwMode="auto">
            <a:xfrm>
              <a:off x="4765462" y="314056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Oval 344"/>
            <p:cNvSpPr>
              <a:spLocks noChangeArrowheads="1"/>
            </p:cNvSpPr>
            <p:nvPr/>
          </p:nvSpPr>
          <p:spPr bwMode="auto">
            <a:xfrm>
              <a:off x="3859156" y="210765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Oval 344"/>
            <p:cNvSpPr>
              <a:spLocks noChangeArrowheads="1"/>
            </p:cNvSpPr>
            <p:nvPr/>
          </p:nvSpPr>
          <p:spPr bwMode="auto">
            <a:xfrm>
              <a:off x="5651847" y="284980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Oval 344"/>
            <p:cNvSpPr>
              <a:spLocks noChangeArrowheads="1"/>
            </p:cNvSpPr>
            <p:nvPr/>
          </p:nvSpPr>
          <p:spPr bwMode="auto">
            <a:xfrm>
              <a:off x="2722570" y="308069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Oval 344"/>
            <p:cNvSpPr>
              <a:spLocks noChangeArrowheads="1"/>
            </p:cNvSpPr>
            <p:nvPr/>
          </p:nvSpPr>
          <p:spPr bwMode="auto">
            <a:xfrm>
              <a:off x="3757626" y="324744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Oval 344"/>
            <p:cNvSpPr>
              <a:spLocks noChangeArrowheads="1"/>
            </p:cNvSpPr>
            <p:nvPr/>
          </p:nvSpPr>
          <p:spPr bwMode="auto">
            <a:xfrm>
              <a:off x="5329307" y="232673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Oval 344"/>
            <p:cNvSpPr>
              <a:spLocks noChangeArrowheads="1"/>
            </p:cNvSpPr>
            <p:nvPr/>
          </p:nvSpPr>
          <p:spPr bwMode="auto">
            <a:xfrm>
              <a:off x="2614725" y="392027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Oval 344"/>
            <p:cNvSpPr>
              <a:spLocks noChangeArrowheads="1"/>
            </p:cNvSpPr>
            <p:nvPr/>
          </p:nvSpPr>
          <p:spPr bwMode="auto">
            <a:xfrm>
              <a:off x="3176626" y="17393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Oval 344"/>
            <p:cNvSpPr>
              <a:spLocks noChangeArrowheads="1"/>
            </p:cNvSpPr>
            <p:nvPr/>
          </p:nvSpPr>
          <p:spPr bwMode="auto">
            <a:xfrm>
              <a:off x="3369714" y="161765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Oval 344"/>
            <p:cNvSpPr>
              <a:spLocks noChangeArrowheads="1"/>
            </p:cNvSpPr>
            <p:nvPr/>
          </p:nvSpPr>
          <p:spPr bwMode="auto">
            <a:xfrm>
              <a:off x="4902622" y="124264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Oval 344"/>
            <p:cNvSpPr>
              <a:spLocks noChangeArrowheads="1"/>
            </p:cNvSpPr>
            <p:nvPr/>
          </p:nvSpPr>
          <p:spPr bwMode="auto">
            <a:xfrm>
              <a:off x="5816987" y="192245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Oval 344"/>
            <p:cNvSpPr>
              <a:spLocks noChangeArrowheads="1"/>
            </p:cNvSpPr>
            <p:nvPr/>
          </p:nvSpPr>
          <p:spPr bwMode="auto">
            <a:xfrm>
              <a:off x="6245522" y="225686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Oval 344"/>
            <p:cNvSpPr>
              <a:spLocks noChangeArrowheads="1"/>
            </p:cNvSpPr>
            <p:nvPr/>
          </p:nvSpPr>
          <p:spPr bwMode="auto">
            <a:xfrm>
              <a:off x="5460387" y="220079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Oval 344"/>
            <p:cNvSpPr>
              <a:spLocks noChangeArrowheads="1"/>
            </p:cNvSpPr>
            <p:nvPr/>
          </p:nvSpPr>
          <p:spPr bwMode="auto">
            <a:xfrm>
              <a:off x="3674351" y="235598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Oval 344"/>
            <p:cNvSpPr>
              <a:spLocks noChangeArrowheads="1"/>
            </p:cNvSpPr>
            <p:nvPr/>
          </p:nvSpPr>
          <p:spPr bwMode="auto">
            <a:xfrm>
              <a:off x="6426587" y="253205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Oval 344"/>
            <p:cNvSpPr>
              <a:spLocks noChangeArrowheads="1"/>
            </p:cNvSpPr>
            <p:nvPr/>
          </p:nvSpPr>
          <p:spPr bwMode="auto">
            <a:xfrm>
              <a:off x="6578987" y="268445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Oval 344"/>
            <p:cNvSpPr>
              <a:spLocks noChangeArrowheads="1"/>
            </p:cNvSpPr>
            <p:nvPr/>
          </p:nvSpPr>
          <p:spPr bwMode="auto">
            <a:xfrm>
              <a:off x="4708776" y="258467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Oval 344"/>
            <p:cNvSpPr>
              <a:spLocks noChangeArrowheads="1"/>
            </p:cNvSpPr>
            <p:nvPr/>
          </p:nvSpPr>
          <p:spPr bwMode="auto">
            <a:xfrm>
              <a:off x="2492034" y="389187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Oval 344"/>
            <p:cNvSpPr>
              <a:spLocks noChangeArrowheads="1"/>
            </p:cNvSpPr>
            <p:nvPr/>
          </p:nvSpPr>
          <p:spPr bwMode="auto">
            <a:xfrm>
              <a:off x="2510456" y="423664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Oval 344"/>
            <p:cNvSpPr>
              <a:spLocks noChangeArrowheads="1"/>
            </p:cNvSpPr>
            <p:nvPr/>
          </p:nvSpPr>
          <p:spPr bwMode="auto">
            <a:xfrm>
              <a:off x="5041562" y="12243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Oval 344"/>
            <p:cNvSpPr>
              <a:spLocks noChangeArrowheads="1"/>
            </p:cNvSpPr>
            <p:nvPr/>
          </p:nvSpPr>
          <p:spPr bwMode="auto">
            <a:xfrm>
              <a:off x="5100022" y="192245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Oval 344"/>
            <p:cNvSpPr>
              <a:spLocks noChangeArrowheads="1"/>
            </p:cNvSpPr>
            <p:nvPr/>
          </p:nvSpPr>
          <p:spPr bwMode="auto">
            <a:xfrm>
              <a:off x="5159691" y="204523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Oval 344"/>
            <p:cNvSpPr>
              <a:spLocks noChangeArrowheads="1"/>
            </p:cNvSpPr>
            <p:nvPr/>
          </p:nvSpPr>
          <p:spPr bwMode="auto">
            <a:xfrm>
              <a:off x="5801062" y="222725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Oval 344"/>
            <p:cNvSpPr>
              <a:spLocks noChangeArrowheads="1"/>
            </p:cNvSpPr>
            <p:nvPr/>
          </p:nvSpPr>
          <p:spPr bwMode="auto">
            <a:xfrm>
              <a:off x="3694193" y="277634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Oval 344"/>
            <p:cNvSpPr>
              <a:spLocks noChangeArrowheads="1"/>
            </p:cNvSpPr>
            <p:nvPr/>
          </p:nvSpPr>
          <p:spPr bwMode="auto">
            <a:xfrm>
              <a:off x="6105862" y="253205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Oval 344"/>
            <p:cNvSpPr>
              <a:spLocks noChangeArrowheads="1"/>
            </p:cNvSpPr>
            <p:nvPr/>
          </p:nvSpPr>
          <p:spPr bwMode="auto">
            <a:xfrm>
              <a:off x="6258262" y="268445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Oval 344"/>
            <p:cNvSpPr>
              <a:spLocks noChangeArrowheads="1"/>
            </p:cNvSpPr>
            <p:nvPr/>
          </p:nvSpPr>
          <p:spPr bwMode="auto">
            <a:xfrm>
              <a:off x="6410662" y="283685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Oval 344"/>
            <p:cNvSpPr>
              <a:spLocks noChangeArrowheads="1"/>
            </p:cNvSpPr>
            <p:nvPr/>
          </p:nvSpPr>
          <p:spPr bwMode="auto">
            <a:xfrm>
              <a:off x="4499313" y="231402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Oval 344"/>
            <p:cNvSpPr>
              <a:spLocks noChangeArrowheads="1"/>
            </p:cNvSpPr>
            <p:nvPr/>
          </p:nvSpPr>
          <p:spPr bwMode="auto">
            <a:xfrm>
              <a:off x="4498601" y="96391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Oval 344"/>
            <p:cNvSpPr>
              <a:spLocks noChangeArrowheads="1"/>
            </p:cNvSpPr>
            <p:nvPr/>
          </p:nvSpPr>
          <p:spPr bwMode="auto">
            <a:xfrm>
              <a:off x="4681481" y="96391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Oval 344"/>
            <p:cNvSpPr>
              <a:spLocks noChangeArrowheads="1"/>
            </p:cNvSpPr>
            <p:nvPr/>
          </p:nvSpPr>
          <p:spPr bwMode="auto">
            <a:xfrm>
              <a:off x="3772802" y="131582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Oval 344"/>
            <p:cNvSpPr>
              <a:spLocks noChangeArrowheads="1"/>
            </p:cNvSpPr>
            <p:nvPr/>
          </p:nvSpPr>
          <p:spPr bwMode="auto">
            <a:xfrm>
              <a:off x="5816987" y="152621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Oval 344"/>
            <p:cNvSpPr>
              <a:spLocks noChangeArrowheads="1"/>
            </p:cNvSpPr>
            <p:nvPr/>
          </p:nvSpPr>
          <p:spPr bwMode="auto">
            <a:xfrm>
              <a:off x="3562955" y="187673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Oval 344"/>
            <p:cNvSpPr>
              <a:spLocks noChangeArrowheads="1"/>
            </p:cNvSpPr>
            <p:nvPr/>
          </p:nvSpPr>
          <p:spPr bwMode="auto">
            <a:xfrm>
              <a:off x="6226960" y="206202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Oval 344"/>
            <p:cNvSpPr>
              <a:spLocks noChangeArrowheads="1"/>
            </p:cNvSpPr>
            <p:nvPr/>
          </p:nvSpPr>
          <p:spPr bwMode="auto">
            <a:xfrm>
              <a:off x="3284159" y="17393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Oval 344"/>
            <p:cNvSpPr>
              <a:spLocks noChangeArrowheads="1"/>
            </p:cNvSpPr>
            <p:nvPr/>
          </p:nvSpPr>
          <p:spPr bwMode="auto">
            <a:xfrm>
              <a:off x="3950596" y="127368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Oval 344"/>
            <p:cNvSpPr>
              <a:spLocks noChangeArrowheads="1"/>
            </p:cNvSpPr>
            <p:nvPr/>
          </p:nvSpPr>
          <p:spPr bwMode="auto">
            <a:xfrm>
              <a:off x="4995842" y="118224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Oval 344"/>
            <p:cNvSpPr>
              <a:spLocks noChangeArrowheads="1"/>
            </p:cNvSpPr>
            <p:nvPr/>
          </p:nvSpPr>
          <p:spPr bwMode="auto">
            <a:xfrm>
              <a:off x="4460499" y="242537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Oval 344"/>
            <p:cNvSpPr>
              <a:spLocks noChangeArrowheads="1"/>
            </p:cNvSpPr>
            <p:nvPr/>
          </p:nvSpPr>
          <p:spPr bwMode="auto">
            <a:xfrm>
              <a:off x="4602269" y="218153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Oval 344"/>
            <p:cNvSpPr>
              <a:spLocks noChangeArrowheads="1"/>
            </p:cNvSpPr>
            <p:nvPr/>
          </p:nvSpPr>
          <p:spPr bwMode="auto">
            <a:xfrm>
              <a:off x="5360508" y="218239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Oval 344"/>
            <p:cNvSpPr>
              <a:spLocks noChangeArrowheads="1"/>
            </p:cNvSpPr>
            <p:nvPr/>
          </p:nvSpPr>
          <p:spPr bwMode="auto">
            <a:xfrm>
              <a:off x="6410662" y="332704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Oval 344"/>
            <p:cNvSpPr>
              <a:spLocks noChangeArrowheads="1"/>
            </p:cNvSpPr>
            <p:nvPr/>
          </p:nvSpPr>
          <p:spPr bwMode="auto">
            <a:xfrm>
              <a:off x="5667087" y="343932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Oval 344"/>
            <p:cNvSpPr>
              <a:spLocks noChangeArrowheads="1"/>
            </p:cNvSpPr>
            <p:nvPr/>
          </p:nvSpPr>
          <p:spPr bwMode="auto">
            <a:xfrm>
              <a:off x="5502298" y="340687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Oval 344"/>
            <p:cNvSpPr>
              <a:spLocks noChangeArrowheads="1"/>
            </p:cNvSpPr>
            <p:nvPr/>
          </p:nvSpPr>
          <p:spPr bwMode="auto">
            <a:xfrm>
              <a:off x="5178722" y="340056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Oval 344"/>
            <p:cNvSpPr>
              <a:spLocks noChangeArrowheads="1"/>
            </p:cNvSpPr>
            <p:nvPr/>
          </p:nvSpPr>
          <p:spPr bwMode="auto">
            <a:xfrm>
              <a:off x="4017669" y="301029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Oval 344"/>
            <p:cNvSpPr>
              <a:spLocks noChangeArrowheads="1"/>
            </p:cNvSpPr>
            <p:nvPr/>
          </p:nvSpPr>
          <p:spPr bwMode="auto">
            <a:xfrm>
              <a:off x="5557907" y="342609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Oval 344"/>
            <p:cNvSpPr>
              <a:spLocks noChangeArrowheads="1"/>
            </p:cNvSpPr>
            <p:nvPr/>
          </p:nvSpPr>
          <p:spPr bwMode="auto">
            <a:xfrm>
              <a:off x="3380760" y="246792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Oval 344"/>
            <p:cNvSpPr>
              <a:spLocks noChangeArrowheads="1"/>
            </p:cNvSpPr>
            <p:nvPr/>
          </p:nvSpPr>
          <p:spPr bwMode="auto">
            <a:xfrm>
              <a:off x="4209753" y="369964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Oval 344"/>
            <p:cNvSpPr>
              <a:spLocks noChangeArrowheads="1"/>
            </p:cNvSpPr>
            <p:nvPr/>
          </p:nvSpPr>
          <p:spPr bwMode="auto">
            <a:xfrm>
              <a:off x="4878192" y="203219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Oval 344"/>
            <p:cNvSpPr>
              <a:spLocks noChangeArrowheads="1"/>
            </p:cNvSpPr>
            <p:nvPr/>
          </p:nvSpPr>
          <p:spPr bwMode="auto">
            <a:xfrm>
              <a:off x="4803631" y="283437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Oval 344"/>
            <p:cNvSpPr>
              <a:spLocks noChangeArrowheads="1"/>
            </p:cNvSpPr>
            <p:nvPr/>
          </p:nvSpPr>
          <p:spPr bwMode="auto">
            <a:xfrm>
              <a:off x="5178936" y="348176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Oval 344"/>
            <p:cNvSpPr>
              <a:spLocks noChangeArrowheads="1"/>
            </p:cNvSpPr>
            <p:nvPr/>
          </p:nvSpPr>
          <p:spPr bwMode="auto">
            <a:xfrm>
              <a:off x="5359787" y="20810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Oval 344"/>
            <p:cNvSpPr>
              <a:spLocks noChangeArrowheads="1"/>
            </p:cNvSpPr>
            <p:nvPr/>
          </p:nvSpPr>
          <p:spPr bwMode="auto">
            <a:xfrm>
              <a:off x="5512187" y="22334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Oval 344"/>
            <p:cNvSpPr>
              <a:spLocks noChangeArrowheads="1"/>
            </p:cNvSpPr>
            <p:nvPr/>
          </p:nvSpPr>
          <p:spPr bwMode="auto">
            <a:xfrm>
              <a:off x="5664587" y="23858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Oval 344"/>
            <p:cNvSpPr>
              <a:spLocks noChangeArrowheads="1"/>
            </p:cNvSpPr>
            <p:nvPr/>
          </p:nvSpPr>
          <p:spPr bwMode="auto">
            <a:xfrm>
              <a:off x="5816987" y="25382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Oval 344"/>
            <p:cNvSpPr>
              <a:spLocks noChangeArrowheads="1"/>
            </p:cNvSpPr>
            <p:nvPr/>
          </p:nvSpPr>
          <p:spPr bwMode="auto">
            <a:xfrm>
              <a:off x="5916475" y="267737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Oval 344"/>
            <p:cNvSpPr>
              <a:spLocks noChangeArrowheads="1"/>
            </p:cNvSpPr>
            <p:nvPr/>
          </p:nvSpPr>
          <p:spPr bwMode="auto">
            <a:xfrm>
              <a:off x="4611332" y="288257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Oval 344"/>
            <p:cNvSpPr>
              <a:spLocks noChangeArrowheads="1"/>
            </p:cNvSpPr>
            <p:nvPr/>
          </p:nvSpPr>
          <p:spPr bwMode="auto">
            <a:xfrm>
              <a:off x="6274187" y="29954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Oval 344"/>
            <p:cNvSpPr>
              <a:spLocks noChangeArrowheads="1"/>
            </p:cNvSpPr>
            <p:nvPr/>
          </p:nvSpPr>
          <p:spPr bwMode="auto">
            <a:xfrm>
              <a:off x="5145494" y="305535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Oval 344"/>
            <p:cNvSpPr>
              <a:spLocks noChangeArrowheads="1"/>
            </p:cNvSpPr>
            <p:nvPr/>
          </p:nvSpPr>
          <p:spPr bwMode="auto">
            <a:xfrm>
              <a:off x="5388106" y="323455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Oval 344"/>
            <p:cNvSpPr>
              <a:spLocks noChangeArrowheads="1"/>
            </p:cNvSpPr>
            <p:nvPr/>
          </p:nvSpPr>
          <p:spPr bwMode="auto">
            <a:xfrm>
              <a:off x="4575982" y="26455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Oval 344"/>
            <p:cNvSpPr>
              <a:spLocks noChangeArrowheads="1"/>
            </p:cNvSpPr>
            <p:nvPr/>
          </p:nvSpPr>
          <p:spPr bwMode="auto">
            <a:xfrm>
              <a:off x="5349446" y="338033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Oval 344"/>
            <p:cNvSpPr>
              <a:spLocks noChangeArrowheads="1"/>
            </p:cNvSpPr>
            <p:nvPr/>
          </p:nvSpPr>
          <p:spPr bwMode="auto">
            <a:xfrm>
              <a:off x="5151778" y="22334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Oval 344"/>
            <p:cNvSpPr>
              <a:spLocks noChangeArrowheads="1"/>
            </p:cNvSpPr>
            <p:nvPr/>
          </p:nvSpPr>
          <p:spPr bwMode="auto">
            <a:xfrm>
              <a:off x="5264494" y="23858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Oval 344"/>
            <p:cNvSpPr>
              <a:spLocks noChangeArrowheads="1"/>
            </p:cNvSpPr>
            <p:nvPr/>
          </p:nvSpPr>
          <p:spPr bwMode="auto">
            <a:xfrm>
              <a:off x="5456578" y="25117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Oval 344"/>
            <p:cNvSpPr>
              <a:spLocks noChangeArrowheads="1"/>
            </p:cNvSpPr>
            <p:nvPr/>
          </p:nvSpPr>
          <p:spPr bwMode="auto">
            <a:xfrm>
              <a:off x="3278274" y="235598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Oval 344"/>
            <p:cNvSpPr>
              <a:spLocks noChangeArrowheads="1"/>
            </p:cNvSpPr>
            <p:nvPr/>
          </p:nvSpPr>
          <p:spPr bwMode="auto">
            <a:xfrm>
              <a:off x="5685601" y="279169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Oval 344"/>
            <p:cNvSpPr>
              <a:spLocks noChangeArrowheads="1"/>
            </p:cNvSpPr>
            <p:nvPr/>
          </p:nvSpPr>
          <p:spPr bwMode="auto">
            <a:xfrm>
              <a:off x="5568592" y="295691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Oval 344"/>
            <p:cNvSpPr>
              <a:spLocks noChangeArrowheads="1"/>
            </p:cNvSpPr>
            <p:nvPr/>
          </p:nvSpPr>
          <p:spPr bwMode="auto">
            <a:xfrm>
              <a:off x="3578195" y="212006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Oval 344"/>
            <p:cNvSpPr>
              <a:spLocks noChangeArrowheads="1"/>
            </p:cNvSpPr>
            <p:nvPr/>
          </p:nvSpPr>
          <p:spPr bwMode="auto">
            <a:xfrm>
              <a:off x="4478123" y="1918859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Oval 344"/>
            <p:cNvSpPr>
              <a:spLocks noChangeArrowheads="1"/>
            </p:cNvSpPr>
            <p:nvPr/>
          </p:nvSpPr>
          <p:spPr bwMode="auto">
            <a:xfrm>
              <a:off x="5378854" y="261924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Oval 344"/>
            <p:cNvSpPr>
              <a:spLocks noChangeArrowheads="1"/>
            </p:cNvSpPr>
            <p:nvPr/>
          </p:nvSpPr>
          <p:spPr bwMode="auto">
            <a:xfrm>
              <a:off x="3969658" y="294353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Oval 344"/>
            <p:cNvSpPr>
              <a:spLocks noChangeArrowheads="1"/>
            </p:cNvSpPr>
            <p:nvPr/>
          </p:nvSpPr>
          <p:spPr bwMode="auto">
            <a:xfrm>
              <a:off x="3950596" y="31637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Oval 344"/>
            <p:cNvSpPr>
              <a:spLocks noChangeArrowheads="1"/>
            </p:cNvSpPr>
            <p:nvPr/>
          </p:nvSpPr>
          <p:spPr bwMode="auto">
            <a:xfrm>
              <a:off x="4955248" y="133408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Oval 344"/>
            <p:cNvSpPr>
              <a:spLocks noChangeArrowheads="1"/>
            </p:cNvSpPr>
            <p:nvPr/>
          </p:nvSpPr>
          <p:spPr bwMode="auto">
            <a:xfrm>
              <a:off x="4765462" y="178502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Oval 344"/>
            <p:cNvSpPr>
              <a:spLocks noChangeArrowheads="1"/>
            </p:cNvSpPr>
            <p:nvPr/>
          </p:nvSpPr>
          <p:spPr bwMode="auto">
            <a:xfrm>
              <a:off x="5618867" y="2584111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Oval 344"/>
            <p:cNvSpPr>
              <a:spLocks noChangeArrowheads="1"/>
            </p:cNvSpPr>
            <p:nvPr/>
          </p:nvSpPr>
          <p:spPr bwMode="auto">
            <a:xfrm>
              <a:off x="4353246" y="239145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Oval 344"/>
            <p:cNvSpPr>
              <a:spLocks noChangeArrowheads="1"/>
            </p:cNvSpPr>
            <p:nvPr/>
          </p:nvSpPr>
          <p:spPr bwMode="auto">
            <a:xfrm>
              <a:off x="3674351" y="338037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Oval 344"/>
            <p:cNvSpPr>
              <a:spLocks noChangeArrowheads="1"/>
            </p:cNvSpPr>
            <p:nvPr/>
          </p:nvSpPr>
          <p:spPr bwMode="auto">
            <a:xfrm>
              <a:off x="3582911" y="384615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Oval 344"/>
            <p:cNvSpPr>
              <a:spLocks noChangeArrowheads="1"/>
            </p:cNvSpPr>
            <p:nvPr/>
          </p:nvSpPr>
          <p:spPr bwMode="auto">
            <a:xfrm>
              <a:off x="4912379" y="235871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Oval 344"/>
            <p:cNvSpPr>
              <a:spLocks noChangeArrowheads="1"/>
            </p:cNvSpPr>
            <p:nvPr/>
          </p:nvSpPr>
          <p:spPr bwMode="auto">
            <a:xfrm>
              <a:off x="4938964" y="220035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Oval 344"/>
            <p:cNvSpPr>
              <a:spLocks noChangeArrowheads="1"/>
            </p:cNvSpPr>
            <p:nvPr/>
          </p:nvSpPr>
          <p:spPr bwMode="auto">
            <a:xfrm>
              <a:off x="4849351" y="236082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Oval 344"/>
            <p:cNvSpPr>
              <a:spLocks noChangeArrowheads="1"/>
            </p:cNvSpPr>
            <p:nvPr/>
          </p:nvSpPr>
          <p:spPr bwMode="auto">
            <a:xfrm>
              <a:off x="3772802" y="309593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Oval 344"/>
            <p:cNvSpPr>
              <a:spLocks noChangeArrowheads="1"/>
            </p:cNvSpPr>
            <p:nvPr/>
          </p:nvSpPr>
          <p:spPr bwMode="auto">
            <a:xfrm>
              <a:off x="3996316" y="307226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Oval 344"/>
            <p:cNvSpPr>
              <a:spLocks noChangeArrowheads="1"/>
            </p:cNvSpPr>
            <p:nvPr/>
          </p:nvSpPr>
          <p:spPr bwMode="auto">
            <a:xfrm>
              <a:off x="5725547" y="434332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Oval 344"/>
            <p:cNvSpPr>
              <a:spLocks noChangeArrowheads="1"/>
            </p:cNvSpPr>
            <p:nvPr/>
          </p:nvSpPr>
          <p:spPr bwMode="auto">
            <a:xfrm>
              <a:off x="5699528" y="3756759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Oval 344"/>
            <p:cNvSpPr>
              <a:spLocks noChangeArrowheads="1"/>
            </p:cNvSpPr>
            <p:nvPr/>
          </p:nvSpPr>
          <p:spPr bwMode="auto">
            <a:xfrm>
              <a:off x="5429283" y="486863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Oval 344"/>
            <p:cNvSpPr>
              <a:spLocks noChangeArrowheads="1"/>
            </p:cNvSpPr>
            <p:nvPr/>
          </p:nvSpPr>
          <p:spPr bwMode="auto">
            <a:xfrm>
              <a:off x="5450542" y="3930289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Oval 344"/>
            <p:cNvSpPr>
              <a:spLocks noChangeArrowheads="1"/>
            </p:cNvSpPr>
            <p:nvPr/>
          </p:nvSpPr>
          <p:spPr bwMode="auto">
            <a:xfrm>
              <a:off x="5614910" y="4057011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Oval 344"/>
            <p:cNvSpPr>
              <a:spLocks noChangeArrowheads="1"/>
            </p:cNvSpPr>
            <p:nvPr/>
          </p:nvSpPr>
          <p:spPr bwMode="auto">
            <a:xfrm>
              <a:off x="4999862" y="36209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Oval 344"/>
            <p:cNvSpPr>
              <a:spLocks noChangeArrowheads="1"/>
            </p:cNvSpPr>
            <p:nvPr/>
          </p:nvSpPr>
          <p:spPr bwMode="auto">
            <a:xfrm>
              <a:off x="2660445" y="33916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Oval 344"/>
            <p:cNvSpPr>
              <a:spLocks noChangeArrowheads="1"/>
            </p:cNvSpPr>
            <p:nvPr/>
          </p:nvSpPr>
          <p:spPr bwMode="auto">
            <a:xfrm>
              <a:off x="5824667" y="27058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Oval 344"/>
            <p:cNvSpPr>
              <a:spLocks noChangeArrowheads="1"/>
            </p:cNvSpPr>
            <p:nvPr/>
          </p:nvSpPr>
          <p:spPr bwMode="auto">
            <a:xfrm>
              <a:off x="5721990" y="521200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Oval 344"/>
            <p:cNvSpPr>
              <a:spLocks noChangeArrowheads="1"/>
            </p:cNvSpPr>
            <p:nvPr/>
          </p:nvSpPr>
          <p:spPr bwMode="auto">
            <a:xfrm>
              <a:off x="5164940" y="36202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Oval 344"/>
            <p:cNvSpPr>
              <a:spLocks noChangeArrowheads="1"/>
            </p:cNvSpPr>
            <p:nvPr/>
          </p:nvSpPr>
          <p:spPr bwMode="auto">
            <a:xfrm>
              <a:off x="4856233" y="268712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Oval 344"/>
            <p:cNvSpPr>
              <a:spLocks noChangeArrowheads="1"/>
            </p:cNvSpPr>
            <p:nvPr/>
          </p:nvSpPr>
          <p:spPr bwMode="auto">
            <a:xfrm>
              <a:off x="5651473" y="384442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Oval 344"/>
            <p:cNvSpPr>
              <a:spLocks noChangeArrowheads="1"/>
            </p:cNvSpPr>
            <p:nvPr/>
          </p:nvSpPr>
          <p:spPr bwMode="auto">
            <a:xfrm>
              <a:off x="4850462" y="287275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Oval 344"/>
            <p:cNvSpPr>
              <a:spLocks noChangeArrowheads="1"/>
            </p:cNvSpPr>
            <p:nvPr/>
          </p:nvSpPr>
          <p:spPr bwMode="auto">
            <a:xfrm>
              <a:off x="4712191" y="3607289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Oval 344"/>
            <p:cNvSpPr>
              <a:spLocks noChangeArrowheads="1"/>
            </p:cNvSpPr>
            <p:nvPr/>
          </p:nvSpPr>
          <p:spPr bwMode="auto">
            <a:xfrm>
              <a:off x="5224442" y="274628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Oval 344"/>
            <p:cNvSpPr>
              <a:spLocks noChangeArrowheads="1"/>
            </p:cNvSpPr>
            <p:nvPr/>
          </p:nvSpPr>
          <p:spPr bwMode="auto">
            <a:xfrm>
              <a:off x="4866659" y="174018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" name="Oval 344"/>
            <p:cNvSpPr>
              <a:spLocks noChangeArrowheads="1"/>
            </p:cNvSpPr>
            <p:nvPr/>
          </p:nvSpPr>
          <p:spPr bwMode="auto">
            <a:xfrm>
              <a:off x="5309855" y="285478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" name="Oval 344"/>
            <p:cNvSpPr>
              <a:spLocks noChangeArrowheads="1"/>
            </p:cNvSpPr>
            <p:nvPr/>
          </p:nvSpPr>
          <p:spPr bwMode="auto">
            <a:xfrm>
              <a:off x="2446314" y="399280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" name="Oval 344"/>
            <p:cNvSpPr>
              <a:spLocks noChangeArrowheads="1"/>
            </p:cNvSpPr>
            <p:nvPr/>
          </p:nvSpPr>
          <p:spPr bwMode="auto">
            <a:xfrm>
              <a:off x="4042036" y="52814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" name="Oval 344"/>
            <p:cNvSpPr>
              <a:spLocks noChangeArrowheads="1"/>
            </p:cNvSpPr>
            <p:nvPr/>
          </p:nvSpPr>
          <p:spPr bwMode="auto">
            <a:xfrm>
              <a:off x="5255607" y="25541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Oval 344"/>
            <p:cNvSpPr>
              <a:spLocks noChangeArrowheads="1"/>
            </p:cNvSpPr>
            <p:nvPr/>
          </p:nvSpPr>
          <p:spPr bwMode="auto">
            <a:xfrm>
              <a:off x="3192719" y="2412571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Oval 344"/>
            <p:cNvSpPr>
              <a:spLocks noChangeArrowheads="1"/>
            </p:cNvSpPr>
            <p:nvPr/>
          </p:nvSpPr>
          <p:spPr bwMode="auto">
            <a:xfrm>
              <a:off x="5560407" y="277952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Oval 344"/>
            <p:cNvSpPr>
              <a:spLocks noChangeArrowheads="1"/>
            </p:cNvSpPr>
            <p:nvPr/>
          </p:nvSpPr>
          <p:spPr bwMode="auto">
            <a:xfrm>
              <a:off x="5778947" y="30113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Oval 344"/>
            <p:cNvSpPr>
              <a:spLocks noChangeArrowheads="1"/>
            </p:cNvSpPr>
            <p:nvPr/>
          </p:nvSpPr>
          <p:spPr bwMode="auto">
            <a:xfrm>
              <a:off x="5878435" y="311078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Oval 344"/>
            <p:cNvSpPr>
              <a:spLocks noChangeArrowheads="1"/>
            </p:cNvSpPr>
            <p:nvPr/>
          </p:nvSpPr>
          <p:spPr bwMode="auto">
            <a:xfrm>
              <a:off x="6017607" y="33161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Oval 344"/>
            <p:cNvSpPr>
              <a:spLocks noChangeArrowheads="1"/>
            </p:cNvSpPr>
            <p:nvPr/>
          </p:nvSpPr>
          <p:spPr bwMode="auto">
            <a:xfrm>
              <a:off x="5892502" y="325715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Oval 344"/>
            <p:cNvSpPr>
              <a:spLocks noChangeArrowheads="1"/>
            </p:cNvSpPr>
            <p:nvPr/>
          </p:nvSpPr>
          <p:spPr bwMode="auto">
            <a:xfrm>
              <a:off x="4657052" y="370039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Oval 344"/>
            <p:cNvSpPr>
              <a:spLocks noChangeArrowheads="1"/>
            </p:cNvSpPr>
            <p:nvPr/>
          </p:nvSpPr>
          <p:spPr bwMode="auto">
            <a:xfrm>
              <a:off x="4976811" y="294073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Oval 344"/>
            <p:cNvSpPr>
              <a:spLocks noChangeArrowheads="1"/>
            </p:cNvSpPr>
            <p:nvPr/>
          </p:nvSpPr>
          <p:spPr bwMode="auto">
            <a:xfrm>
              <a:off x="2524546" y="412316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Oval 344"/>
            <p:cNvSpPr>
              <a:spLocks noChangeArrowheads="1"/>
            </p:cNvSpPr>
            <p:nvPr/>
          </p:nvSpPr>
          <p:spPr bwMode="auto">
            <a:xfrm>
              <a:off x="3811511" y="51449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Oval 344"/>
            <p:cNvSpPr>
              <a:spLocks noChangeArrowheads="1"/>
            </p:cNvSpPr>
            <p:nvPr/>
          </p:nvSpPr>
          <p:spPr bwMode="auto">
            <a:xfrm>
              <a:off x="5087282" y="27065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Oval 344"/>
            <p:cNvSpPr>
              <a:spLocks noChangeArrowheads="1"/>
            </p:cNvSpPr>
            <p:nvPr/>
          </p:nvSpPr>
          <p:spPr bwMode="auto">
            <a:xfrm>
              <a:off x="3068178" y="273017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Oval 344"/>
            <p:cNvSpPr>
              <a:spLocks noChangeArrowheads="1"/>
            </p:cNvSpPr>
            <p:nvPr/>
          </p:nvSpPr>
          <p:spPr bwMode="auto">
            <a:xfrm>
              <a:off x="5392082" y="303776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Oval 344"/>
            <p:cNvSpPr>
              <a:spLocks noChangeArrowheads="1"/>
            </p:cNvSpPr>
            <p:nvPr/>
          </p:nvSpPr>
          <p:spPr bwMode="auto">
            <a:xfrm>
              <a:off x="5544482" y="308336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Oval 344"/>
            <p:cNvSpPr>
              <a:spLocks noChangeArrowheads="1"/>
            </p:cNvSpPr>
            <p:nvPr/>
          </p:nvSpPr>
          <p:spPr bwMode="auto">
            <a:xfrm>
              <a:off x="5696882" y="33161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Oval 344"/>
            <p:cNvSpPr>
              <a:spLocks noChangeArrowheads="1"/>
            </p:cNvSpPr>
            <p:nvPr/>
          </p:nvSpPr>
          <p:spPr bwMode="auto">
            <a:xfrm>
              <a:off x="5703229" y="321662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Oval 344"/>
            <p:cNvSpPr>
              <a:spLocks noChangeArrowheads="1"/>
            </p:cNvSpPr>
            <p:nvPr/>
          </p:nvSpPr>
          <p:spPr bwMode="auto">
            <a:xfrm>
              <a:off x="3179458" y="209208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Oval 344"/>
            <p:cNvSpPr>
              <a:spLocks noChangeArrowheads="1"/>
            </p:cNvSpPr>
            <p:nvPr/>
          </p:nvSpPr>
          <p:spPr bwMode="auto">
            <a:xfrm>
              <a:off x="4858682" y="342753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Oval 344"/>
            <p:cNvSpPr>
              <a:spLocks noChangeArrowheads="1"/>
            </p:cNvSpPr>
            <p:nvPr/>
          </p:nvSpPr>
          <p:spPr bwMode="auto">
            <a:xfrm>
              <a:off x="3994391" y="329405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Oval 344"/>
            <p:cNvSpPr>
              <a:spLocks noChangeArrowheads="1"/>
            </p:cNvSpPr>
            <p:nvPr/>
          </p:nvSpPr>
          <p:spPr bwMode="auto">
            <a:xfrm>
              <a:off x="2751885" y="259301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Oval 344"/>
            <p:cNvSpPr>
              <a:spLocks noChangeArrowheads="1"/>
            </p:cNvSpPr>
            <p:nvPr/>
          </p:nvSpPr>
          <p:spPr bwMode="auto">
            <a:xfrm>
              <a:off x="5255607" y="178529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Oval 344"/>
            <p:cNvSpPr>
              <a:spLocks noChangeArrowheads="1"/>
            </p:cNvSpPr>
            <p:nvPr/>
          </p:nvSpPr>
          <p:spPr bwMode="auto">
            <a:xfrm>
              <a:off x="4719742" y="197058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Oval 344"/>
            <p:cNvSpPr>
              <a:spLocks noChangeArrowheads="1"/>
            </p:cNvSpPr>
            <p:nvPr/>
          </p:nvSpPr>
          <p:spPr bwMode="auto">
            <a:xfrm>
              <a:off x="4237021" y="1964579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Oval 344"/>
            <p:cNvSpPr>
              <a:spLocks noChangeArrowheads="1"/>
            </p:cNvSpPr>
            <p:nvPr/>
          </p:nvSpPr>
          <p:spPr bwMode="auto">
            <a:xfrm>
              <a:off x="4165644" y="280675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Oval 344"/>
            <p:cNvSpPr>
              <a:spLocks noChangeArrowheads="1"/>
            </p:cNvSpPr>
            <p:nvPr/>
          </p:nvSpPr>
          <p:spPr bwMode="auto">
            <a:xfrm>
              <a:off x="4765462" y="225686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Oval 344"/>
            <p:cNvSpPr>
              <a:spLocks noChangeArrowheads="1"/>
            </p:cNvSpPr>
            <p:nvPr/>
          </p:nvSpPr>
          <p:spPr bwMode="auto">
            <a:xfrm>
              <a:off x="3653238" y="262613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" name="Oval 344"/>
            <p:cNvSpPr>
              <a:spLocks noChangeArrowheads="1"/>
            </p:cNvSpPr>
            <p:nvPr/>
          </p:nvSpPr>
          <p:spPr bwMode="auto">
            <a:xfrm>
              <a:off x="2419016" y="31099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" name="Oval 344"/>
            <p:cNvSpPr>
              <a:spLocks noChangeArrowheads="1"/>
            </p:cNvSpPr>
            <p:nvPr/>
          </p:nvSpPr>
          <p:spPr bwMode="auto">
            <a:xfrm>
              <a:off x="2554955" y="274628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" name="Oval 344"/>
            <p:cNvSpPr>
              <a:spLocks noChangeArrowheads="1"/>
            </p:cNvSpPr>
            <p:nvPr/>
          </p:nvSpPr>
          <p:spPr bwMode="auto">
            <a:xfrm>
              <a:off x="3594120" y="28589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" name="Oval 344"/>
            <p:cNvSpPr>
              <a:spLocks noChangeArrowheads="1"/>
            </p:cNvSpPr>
            <p:nvPr/>
          </p:nvSpPr>
          <p:spPr bwMode="auto">
            <a:xfrm>
              <a:off x="3558750" y="259998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" name="Oval 344"/>
            <p:cNvSpPr>
              <a:spLocks noChangeArrowheads="1"/>
            </p:cNvSpPr>
            <p:nvPr/>
          </p:nvSpPr>
          <p:spPr bwMode="auto">
            <a:xfrm>
              <a:off x="4984684" y="314056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" name="Oval 344"/>
            <p:cNvSpPr>
              <a:spLocks noChangeArrowheads="1"/>
            </p:cNvSpPr>
            <p:nvPr/>
          </p:nvSpPr>
          <p:spPr bwMode="auto">
            <a:xfrm>
              <a:off x="5412798" y="354096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" name="Oval 344"/>
            <p:cNvSpPr>
              <a:spLocks noChangeArrowheads="1"/>
            </p:cNvSpPr>
            <p:nvPr/>
          </p:nvSpPr>
          <p:spPr bwMode="auto">
            <a:xfrm>
              <a:off x="5476787" y="212672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Oval 344"/>
            <p:cNvSpPr>
              <a:spLocks noChangeArrowheads="1"/>
            </p:cNvSpPr>
            <p:nvPr/>
          </p:nvSpPr>
          <p:spPr bwMode="auto">
            <a:xfrm>
              <a:off x="3604470" y="311155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Oval 344"/>
            <p:cNvSpPr>
              <a:spLocks noChangeArrowheads="1"/>
            </p:cNvSpPr>
            <p:nvPr/>
          </p:nvSpPr>
          <p:spPr bwMode="auto">
            <a:xfrm>
              <a:off x="5253107" y="345527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Oval 344"/>
            <p:cNvSpPr>
              <a:spLocks noChangeArrowheads="1"/>
            </p:cNvSpPr>
            <p:nvPr/>
          </p:nvSpPr>
          <p:spPr bwMode="auto">
            <a:xfrm>
              <a:off x="5431448" y="368186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Oval 344"/>
            <p:cNvSpPr>
              <a:spLocks noChangeArrowheads="1"/>
            </p:cNvSpPr>
            <p:nvPr/>
          </p:nvSpPr>
          <p:spPr bwMode="auto">
            <a:xfrm>
              <a:off x="4551939" y="152621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Oval 344"/>
            <p:cNvSpPr>
              <a:spLocks noChangeArrowheads="1"/>
            </p:cNvSpPr>
            <p:nvPr/>
          </p:nvSpPr>
          <p:spPr bwMode="auto">
            <a:xfrm>
              <a:off x="4095318" y="313908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Oval 344"/>
            <p:cNvSpPr>
              <a:spLocks noChangeArrowheads="1"/>
            </p:cNvSpPr>
            <p:nvPr/>
          </p:nvSpPr>
          <p:spPr bwMode="auto">
            <a:xfrm>
              <a:off x="3757626" y="275156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Oval 344"/>
            <p:cNvSpPr>
              <a:spLocks noChangeArrowheads="1"/>
            </p:cNvSpPr>
            <p:nvPr/>
          </p:nvSpPr>
          <p:spPr bwMode="auto">
            <a:xfrm>
              <a:off x="5022531" y="423664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" name="Oval 344"/>
            <p:cNvSpPr>
              <a:spLocks noChangeArrowheads="1"/>
            </p:cNvSpPr>
            <p:nvPr/>
          </p:nvSpPr>
          <p:spPr bwMode="auto">
            <a:xfrm>
              <a:off x="5068251" y="366542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Oval 344"/>
            <p:cNvSpPr>
              <a:spLocks noChangeArrowheads="1"/>
            </p:cNvSpPr>
            <p:nvPr/>
          </p:nvSpPr>
          <p:spPr bwMode="auto">
            <a:xfrm>
              <a:off x="5079097" y="344559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Oval 344"/>
            <p:cNvSpPr>
              <a:spLocks noChangeArrowheads="1"/>
            </p:cNvSpPr>
            <p:nvPr/>
          </p:nvSpPr>
          <p:spPr bwMode="auto">
            <a:xfrm>
              <a:off x="3877145" y="325448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" name="Oval 344"/>
            <p:cNvSpPr>
              <a:spLocks noChangeArrowheads="1"/>
            </p:cNvSpPr>
            <p:nvPr/>
          </p:nvSpPr>
          <p:spPr bwMode="auto">
            <a:xfrm>
              <a:off x="5255607" y="327038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Oval 344"/>
            <p:cNvSpPr>
              <a:spLocks noChangeArrowheads="1"/>
            </p:cNvSpPr>
            <p:nvPr/>
          </p:nvSpPr>
          <p:spPr bwMode="auto">
            <a:xfrm>
              <a:off x="5145742" y="390022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Oval 344"/>
            <p:cNvSpPr>
              <a:spLocks noChangeArrowheads="1"/>
            </p:cNvSpPr>
            <p:nvPr/>
          </p:nvSpPr>
          <p:spPr bwMode="auto">
            <a:xfrm>
              <a:off x="4515238" y="255746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" name="Oval 344"/>
            <p:cNvSpPr>
              <a:spLocks noChangeArrowheads="1"/>
            </p:cNvSpPr>
            <p:nvPr/>
          </p:nvSpPr>
          <p:spPr bwMode="auto">
            <a:xfrm>
              <a:off x="5319157" y="35948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" name="Oval 344"/>
            <p:cNvSpPr>
              <a:spLocks noChangeArrowheads="1"/>
            </p:cNvSpPr>
            <p:nvPr/>
          </p:nvSpPr>
          <p:spPr bwMode="auto">
            <a:xfrm>
              <a:off x="4369059" y="229436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Oval 344"/>
            <p:cNvSpPr>
              <a:spLocks noChangeArrowheads="1"/>
            </p:cNvSpPr>
            <p:nvPr/>
          </p:nvSpPr>
          <p:spPr bwMode="auto">
            <a:xfrm>
              <a:off x="2946199" y="221925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" name="Oval 344"/>
            <p:cNvSpPr>
              <a:spLocks noChangeArrowheads="1"/>
            </p:cNvSpPr>
            <p:nvPr/>
          </p:nvSpPr>
          <p:spPr bwMode="auto">
            <a:xfrm>
              <a:off x="2795721" y="491871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" name="Oval 344"/>
            <p:cNvSpPr>
              <a:spLocks noChangeArrowheads="1"/>
            </p:cNvSpPr>
            <p:nvPr/>
          </p:nvSpPr>
          <p:spPr bwMode="auto">
            <a:xfrm>
              <a:off x="5210474" y="329289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" name="Oval 344"/>
            <p:cNvSpPr>
              <a:spLocks noChangeArrowheads="1"/>
            </p:cNvSpPr>
            <p:nvPr/>
          </p:nvSpPr>
          <p:spPr bwMode="auto">
            <a:xfrm>
              <a:off x="3908386" y="309832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" name="Oval 344"/>
            <p:cNvSpPr>
              <a:spLocks noChangeArrowheads="1"/>
            </p:cNvSpPr>
            <p:nvPr/>
          </p:nvSpPr>
          <p:spPr bwMode="auto">
            <a:xfrm>
              <a:off x="3831425" y="367671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" name="Oval 344"/>
            <p:cNvSpPr>
              <a:spLocks noChangeArrowheads="1"/>
            </p:cNvSpPr>
            <p:nvPr/>
          </p:nvSpPr>
          <p:spPr bwMode="auto">
            <a:xfrm>
              <a:off x="4237021" y="319418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" name="Oval 344"/>
            <p:cNvSpPr>
              <a:spLocks noChangeArrowheads="1"/>
            </p:cNvSpPr>
            <p:nvPr/>
          </p:nvSpPr>
          <p:spPr bwMode="auto">
            <a:xfrm>
              <a:off x="4615692" y="446753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Oval 344"/>
            <p:cNvSpPr>
              <a:spLocks noChangeArrowheads="1"/>
            </p:cNvSpPr>
            <p:nvPr/>
          </p:nvSpPr>
          <p:spPr bwMode="auto">
            <a:xfrm>
              <a:off x="3818522" y="393759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Oval 344"/>
            <p:cNvSpPr>
              <a:spLocks noChangeArrowheads="1"/>
            </p:cNvSpPr>
            <p:nvPr/>
          </p:nvSpPr>
          <p:spPr bwMode="auto">
            <a:xfrm>
              <a:off x="2464736" y="34685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" name="Oval 344"/>
            <p:cNvSpPr>
              <a:spLocks noChangeArrowheads="1"/>
            </p:cNvSpPr>
            <p:nvPr/>
          </p:nvSpPr>
          <p:spPr bwMode="auto">
            <a:xfrm>
              <a:off x="2354874" y="349832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" name="Oval 344"/>
            <p:cNvSpPr>
              <a:spLocks noChangeArrowheads="1"/>
            </p:cNvSpPr>
            <p:nvPr/>
          </p:nvSpPr>
          <p:spPr bwMode="auto">
            <a:xfrm>
              <a:off x="5712807" y="362704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" name="Oval 344"/>
            <p:cNvSpPr>
              <a:spLocks noChangeArrowheads="1"/>
            </p:cNvSpPr>
            <p:nvPr/>
          </p:nvSpPr>
          <p:spPr bwMode="auto">
            <a:xfrm>
              <a:off x="5799067" y="385882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" name="Oval 344"/>
            <p:cNvSpPr>
              <a:spLocks noChangeArrowheads="1"/>
            </p:cNvSpPr>
            <p:nvPr/>
          </p:nvSpPr>
          <p:spPr bwMode="auto">
            <a:xfrm>
              <a:off x="2943090" y="276659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" name="Oval 344"/>
            <p:cNvSpPr>
              <a:spLocks noChangeArrowheads="1"/>
            </p:cNvSpPr>
            <p:nvPr/>
          </p:nvSpPr>
          <p:spPr bwMode="auto">
            <a:xfrm>
              <a:off x="5401295" y="348937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" name="Oval 344"/>
            <p:cNvSpPr>
              <a:spLocks noChangeArrowheads="1"/>
            </p:cNvSpPr>
            <p:nvPr/>
          </p:nvSpPr>
          <p:spPr bwMode="auto">
            <a:xfrm>
              <a:off x="4904402" y="381387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" name="Oval 344"/>
            <p:cNvSpPr>
              <a:spLocks noChangeArrowheads="1"/>
            </p:cNvSpPr>
            <p:nvPr/>
          </p:nvSpPr>
          <p:spPr bwMode="auto">
            <a:xfrm>
              <a:off x="4926453" y="187646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" name="Oval 344"/>
            <p:cNvSpPr>
              <a:spLocks noChangeArrowheads="1"/>
            </p:cNvSpPr>
            <p:nvPr/>
          </p:nvSpPr>
          <p:spPr bwMode="auto">
            <a:xfrm>
              <a:off x="5016023" y="291455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" name="Oval 344"/>
            <p:cNvSpPr>
              <a:spLocks noChangeArrowheads="1"/>
            </p:cNvSpPr>
            <p:nvPr/>
          </p:nvSpPr>
          <p:spPr bwMode="auto">
            <a:xfrm>
              <a:off x="3857231" y="504436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" name="Oval 344"/>
            <p:cNvSpPr>
              <a:spLocks noChangeArrowheads="1"/>
            </p:cNvSpPr>
            <p:nvPr/>
          </p:nvSpPr>
          <p:spPr bwMode="auto">
            <a:xfrm>
              <a:off x="4132305" y="445000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" name="Oval 344"/>
            <p:cNvSpPr>
              <a:spLocks noChangeArrowheads="1"/>
            </p:cNvSpPr>
            <p:nvPr/>
          </p:nvSpPr>
          <p:spPr bwMode="auto">
            <a:xfrm>
              <a:off x="4276542" y="393759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Oval 344"/>
            <p:cNvSpPr>
              <a:spLocks noChangeArrowheads="1"/>
            </p:cNvSpPr>
            <p:nvPr/>
          </p:nvSpPr>
          <p:spPr bwMode="auto">
            <a:xfrm>
              <a:off x="5458148" y="556252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Oval 344"/>
            <p:cNvSpPr>
              <a:spLocks noChangeArrowheads="1"/>
            </p:cNvSpPr>
            <p:nvPr/>
          </p:nvSpPr>
          <p:spPr bwMode="auto">
            <a:xfrm>
              <a:off x="5544482" y="377944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Oval 344"/>
            <p:cNvSpPr>
              <a:spLocks noChangeArrowheads="1"/>
            </p:cNvSpPr>
            <p:nvPr/>
          </p:nvSpPr>
          <p:spPr bwMode="auto">
            <a:xfrm>
              <a:off x="5412428" y="54338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Oval 344"/>
            <p:cNvSpPr>
              <a:spLocks noChangeArrowheads="1"/>
            </p:cNvSpPr>
            <p:nvPr/>
          </p:nvSpPr>
          <p:spPr bwMode="auto">
            <a:xfrm>
              <a:off x="3066069" y="47894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Oval 344"/>
            <p:cNvSpPr>
              <a:spLocks noChangeArrowheads="1"/>
            </p:cNvSpPr>
            <p:nvPr/>
          </p:nvSpPr>
          <p:spPr bwMode="auto">
            <a:xfrm>
              <a:off x="3076628" y="530387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Oval 344"/>
            <p:cNvSpPr>
              <a:spLocks noChangeArrowheads="1"/>
            </p:cNvSpPr>
            <p:nvPr/>
          </p:nvSpPr>
          <p:spPr bwMode="auto">
            <a:xfrm>
              <a:off x="5969387" y="464198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Oval 344"/>
            <p:cNvSpPr>
              <a:spLocks noChangeArrowheads="1"/>
            </p:cNvSpPr>
            <p:nvPr/>
          </p:nvSpPr>
          <p:spPr bwMode="auto">
            <a:xfrm>
              <a:off x="4856902" y="384040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" name="Oval 344"/>
            <p:cNvSpPr>
              <a:spLocks noChangeArrowheads="1"/>
            </p:cNvSpPr>
            <p:nvPr/>
          </p:nvSpPr>
          <p:spPr bwMode="auto">
            <a:xfrm>
              <a:off x="4818641" y="333068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" name="Oval 344"/>
            <p:cNvSpPr>
              <a:spLocks noChangeArrowheads="1"/>
            </p:cNvSpPr>
            <p:nvPr/>
          </p:nvSpPr>
          <p:spPr bwMode="auto">
            <a:xfrm>
              <a:off x="5269068" y="192486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Oval 344"/>
            <p:cNvSpPr>
              <a:spLocks noChangeArrowheads="1"/>
            </p:cNvSpPr>
            <p:nvPr/>
          </p:nvSpPr>
          <p:spPr bwMode="auto">
            <a:xfrm>
              <a:off x="5068251" y="178590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" name="Oval 344"/>
            <p:cNvSpPr>
              <a:spLocks noChangeArrowheads="1"/>
            </p:cNvSpPr>
            <p:nvPr/>
          </p:nvSpPr>
          <p:spPr bwMode="auto">
            <a:xfrm>
              <a:off x="5005091" y="334859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" name="Oval 344"/>
            <p:cNvSpPr>
              <a:spLocks noChangeArrowheads="1"/>
            </p:cNvSpPr>
            <p:nvPr/>
          </p:nvSpPr>
          <p:spPr bwMode="auto">
            <a:xfrm>
              <a:off x="3083359" y="369873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" name="Oval 344"/>
            <p:cNvSpPr>
              <a:spLocks noChangeArrowheads="1"/>
            </p:cNvSpPr>
            <p:nvPr/>
          </p:nvSpPr>
          <p:spPr bwMode="auto">
            <a:xfrm>
              <a:off x="4049598" y="327038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" name="Oval 344"/>
            <p:cNvSpPr>
              <a:spLocks noChangeArrowheads="1"/>
            </p:cNvSpPr>
            <p:nvPr/>
          </p:nvSpPr>
          <p:spPr bwMode="auto">
            <a:xfrm>
              <a:off x="4948342" y="352946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" name="Oval 344"/>
            <p:cNvSpPr>
              <a:spLocks noChangeArrowheads="1"/>
            </p:cNvSpPr>
            <p:nvPr/>
          </p:nvSpPr>
          <p:spPr bwMode="auto">
            <a:xfrm>
              <a:off x="5433826" y="3845359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" name="Oval 344"/>
            <p:cNvSpPr>
              <a:spLocks noChangeArrowheads="1"/>
            </p:cNvSpPr>
            <p:nvPr/>
          </p:nvSpPr>
          <p:spPr bwMode="auto">
            <a:xfrm>
              <a:off x="5756027" y="327038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" name="Oval 344"/>
            <p:cNvSpPr>
              <a:spLocks noChangeArrowheads="1"/>
            </p:cNvSpPr>
            <p:nvPr/>
          </p:nvSpPr>
          <p:spPr bwMode="auto">
            <a:xfrm>
              <a:off x="5004746" y="345452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" name="Oval 344"/>
            <p:cNvSpPr>
              <a:spLocks noChangeArrowheads="1"/>
            </p:cNvSpPr>
            <p:nvPr/>
          </p:nvSpPr>
          <p:spPr bwMode="auto">
            <a:xfrm>
              <a:off x="4778047" y="239408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Oval 344"/>
            <p:cNvSpPr>
              <a:spLocks noChangeArrowheads="1"/>
            </p:cNvSpPr>
            <p:nvPr/>
          </p:nvSpPr>
          <p:spPr bwMode="auto">
            <a:xfrm>
              <a:off x="4223371" y="3475579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" name="Oval 344"/>
            <p:cNvSpPr>
              <a:spLocks noChangeArrowheads="1"/>
            </p:cNvSpPr>
            <p:nvPr/>
          </p:nvSpPr>
          <p:spPr bwMode="auto">
            <a:xfrm>
              <a:off x="5359787" y="378625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344"/>
            <p:cNvSpPr>
              <a:spLocks noChangeArrowheads="1"/>
            </p:cNvSpPr>
            <p:nvPr/>
          </p:nvSpPr>
          <p:spPr bwMode="auto">
            <a:xfrm>
              <a:off x="2877840" y="31247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344"/>
            <p:cNvSpPr>
              <a:spLocks noChangeArrowheads="1"/>
            </p:cNvSpPr>
            <p:nvPr/>
          </p:nvSpPr>
          <p:spPr bwMode="auto">
            <a:xfrm>
              <a:off x="3030240" y="32771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344"/>
            <p:cNvSpPr>
              <a:spLocks noChangeArrowheads="1"/>
            </p:cNvSpPr>
            <p:nvPr/>
          </p:nvSpPr>
          <p:spPr bwMode="auto">
            <a:xfrm>
              <a:off x="3182640" y="34295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344"/>
            <p:cNvSpPr>
              <a:spLocks noChangeArrowheads="1"/>
            </p:cNvSpPr>
            <p:nvPr/>
          </p:nvSpPr>
          <p:spPr bwMode="auto">
            <a:xfrm>
              <a:off x="3335040" y="35819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344"/>
            <p:cNvSpPr>
              <a:spLocks noChangeArrowheads="1"/>
            </p:cNvSpPr>
            <p:nvPr/>
          </p:nvSpPr>
          <p:spPr bwMode="auto">
            <a:xfrm>
              <a:off x="3487440" y="37343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344"/>
            <p:cNvSpPr>
              <a:spLocks noChangeArrowheads="1"/>
            </p:cNvSpPr>
            <p:nvPr/>
          </p:nvSpPr>
          <p:spPr bwMode="auto">
            <a:xfrm>
              <a:off x="3639840" y="38867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344"/>
            <p:cNvSpPr>
              <a:spLocks noChangeArrowheads="1"/>
            </p:cNvSpPr>
            <p:nvPr/>
          </p:nvSpPr>
          <p:spPr bwMode="auto">
            <a:xfrm>
              <a:off x="2861915" y="34295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344"/>
            <p:cNvSpPr>
              <a:spLocks noChangeArrowheads="1"/>
            </p:cNvSpPr>
            <p:nvPr/>
          </p:nvSpPr>
          <p:spPr bwMode="auto">
            <a:xfrm>
              <a:off x="3014315" y="35819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344"/>
            <p:cNvSpPr>
              <a:spLocks noChangeArrowheads="1"/>
            </p:cNvSpPr>
            <p:nvPr/>
          </p:nvSpPr>
          <p:spPr bwMode="auto">
            <a:xfrm>
              <a:off x="3166715" y="37343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344"/>
            <p:cNvSpPr>
              <a:spLocks noChangeArrowheads="1"/>
            </p:cNvSpPr>
            <p:nvPr/>
          </p:nvSpPr>
          <p:spPr bwMode="auto">
            <a:xfrm>
              <a:off x="3319115" y="38867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344"/>
            <p:cNvSpPr>
              <a:spLocks noChangeArrowheads="1"/>
            </p:cNvSpPr>
            <p:nvPr/>
          </p:nvSpPr>
          <p:spPr bwMode="auto">
            <a:xfrm>
              <a:off x="3471515" y="40391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Oval 344"/>
            <p:cNvSpPr>
              <a:spLocks noChangeArrowheads="1"/>
            </p:cNvSpPr>
            <p:nvPr/>
          </p:nvSpPr>
          <p:spPr bwMode="auto">
            <a:xfrm>
              <a:off x="2877840" y="374053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Oval 344"/>
            <p:cNvSpPr>
              <a:spLocks noChangeArrowheads="1"/>
            </p:cNvSpPr>
            <p:nvPr/>
          </p:nvSpPr>
          <p:spPr bwMode="auto">
            <a:xfrm>
              <a:off x="3030240" y="389293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Oval 344"/>
            <p:cNvSpPr>
              <a:spLocks noChangeArrowheads="1"/>
            </p:cNvSpPr>
            <p:nvPr/>
          </p:nvSpPr>
          <p:spPr bwMode="auto">
            <a:xfrm>
              <a:off x="2585410" y="32392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Oval 344"/>
            <p:cNvSpPr>
              <a:spLocks noChangeArrowheads="1"/>
            </p:cNvSpPr>
            <p:nvPr/>
          </p:nvSpPr>
          <p:spPr bwMode="auto">
            <a:xfrm>
              <a:off x="2861915" y="404533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Oval 344"/>
            <p:cNvSpPr>
              <a:spLocks noChangeArrowheads="1"/>
            </p:cNvSpPr>
            <p:nvPr/>
          </p:nvSpPr>
          <p:spPr bwMode="auto">
            <a:xfrm>
              <a:off x="3030240" y="23407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Oval 344"/>
            <p:cNvSpPr>
              <a:spLocks noChangeArrowheads="1"/>
            </p:cNvSpPr>
            <p:nvPr/>
          </p:nvSpPr>
          <p:spPr bwMode="auto">
            <a:xfrm>
              <a:off x="3182640" y="24931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Oval 344"/>
            <p:cNvSpPr>
              <a:spLocks noChangeArrowheads="1"/>
            </p:cNvSpPr>
            <p:nvPr/>
          </p:nvSpPr>
          <p:spPr bwMode="auto">
            <a:xfrm>
              <a:off x="3335040" y="26455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Oval 344"/>
            <p:cNvSpPr>
              <a:spLocks noChangeArrowheads="1"/>
            </p:cNvSpPr>
            <p:nvPr/>
          </p:nvSpPr>
          <p:spPr bwMode="auto">
            <a:xfrm>
              <a:off x="3487440" y="27979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Oval 344"/>
            <p:cNvSpPr>
              <a:spLocks noChangeArrowheads="1"/>
            </p:cNvSpPr>
            <p:nvPr/>
          </p:nvSpPr>
          <p:spPr bwMode="auto">
            <a:xfrm>
              <a:off x="3639840" y="29503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Oval 344"/>
            <p:cNvSpPr>
              <a:spLocks noChangeArrowheads="1"/>
            </p:cNvSpPr>
            <p:nvPr/>
          </p:nvSpPr>
          <p:spPr bwMode="auto">
            <a:xfrm>
              <a:off x="2861915" y="24931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Oval 344"/>
            <p:cNvSpPr>
              <a:spLocks noChangeArrowheads="1"/>
            </p:cNvSpPr>
            <p:nvPr/>
          </p:nvSpPr>
          <p:spPr bwMode="auto">
            <a:xfrm>
              <a:off x="3014315" y="26455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Oval 344"/>
            <p:cNvSpPr>
              <a:spLocks noChangeArrowheads="1"/>
            </p:cNvSpPr>
            <p:nvPr/>
          </p:nvSpPr>
          <p:spPr bwMode="auto">
            <a:xfrm>
              <a:off x="3166715" y="27979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Oval 344"/>
            <p:cNvSpPr>
              <a:spLocks noChangeArrowheads="1"/>
            </p:cNvSpPr>
            <p:nvPr/>
          </p:nvSpPr>
          <p:spPr bwMode="auto">
            <a:xfrm>
              <a:off x="3319115" y="29503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Oval 344"/>
            <p:cNvSpPr>
              <a:spLocks noChangeArrowheads="1"/>
            </p:cNvSpPr>
            <p:nvPr/>
          </p:nvSpPr>
          <p:spPr bwMode="auto">
            <a:xfrm>
              <a:off x="3471515" y="31027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Oval 344"/>
            <p:cNvSpPr>
              <a:spLocks noChangeArrowheads="1"/>
            </p:cNvSpPr>
            <p:nvPr/>
          </p:nvSpPr>
          <p:spPr bwMode="auto">
            <a:xfrm>
              <a:off x="3623915" y="32551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Oval 344"/>
            <p:cNvSpPr>
              <a:spLocks noChangeArrowheads="1"/>
            </p:cNvSpPr>
            <p:nvPr/>
          </p:nvSpPr>
          <p:spPr bwMode="auto">
            <a:xfrm>
              <a:off x="2820777" y="36202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Oval 344"/>
            <p:cNvSpPr>
              <a:spLocks noChangeArrowheads="1"/>
            </p:cNvSpPr>
            <p:nvPr/>
          </p:nvSpPr>
          <p:spPr bwMode="auto">
            <a:xfrm>
              <a:off x="2973177" y="41695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Oval 344"/>
            <p:cNvSpPr>
              <a:spLocks noChangeArrowheads="1"/>
            </p:cNvSpPr>
            <p:nvPr/>
          </p:nvSpPr>
          <p:spPr bwMode="auto">
            <a:xfrm>
              <a:off x="2804852" y="43219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Oval 344"/>
            <p:cNvSpPr>
              <a:spLocks noChangeArrowheads="1"/>
            </p:cNvSpPr>
            <p:nvPr/>
          </p:nvSpPr>
          <p:spPr bwMode="auto">
            <a:xfrm>
              <a:off x="2877840" y="28040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Oval 344"/>
            <p:cNvSpPr>
              <a:spLocks noChangeArrowheads="1"/>
            </p:cNvSpPr>
            <p:nvPr/>
          </p:nvSpPr>
          <p:spPr bwMode="auto">
            <a:xfrm>
              <a:off x="3030240" y="29564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Oval 344"/>
            <p:cNvSpPr>
              <a:spLocks noChangeArrowheads="1"/>
            </p:cNvSpPr>
            <p:nvPr/>
          </p:nvSpPr>
          <p:spPr bwMode="auto">
            <a:xfrm>
              <a:off x="3182640" y="31088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Oval 344"/>
            <p:cNvSpPr>
              <a:spLocks noChangeArrowheads="1"/>
            </p:cNvSpPr>
            <p:nvPr/>
          </p:nvSpPr>
          <p:spPr bwMode="auto">
            <a:xfrm>
              <a:off x="3335040" y="32612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Oval 344"/>
            <p:cNvSpPr>
              <a:spLocks noChangeArrowheads="1"/>
            </p:cNvSpPr>
            <p:nvPr/>
          </p:nvSpPr>
          <p:spPr bwMode="auto">
            <a:xfrm>
              <a:off x="3487440" y="34136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Oval 344"/>
            <p:cNvSpPr>
              <a:spLocks noChangeArrowheads="1"/>
            </p:cNvSpPr>
            <p:nvPr/>
          </p:nvSpPr>
          <p:spPr bwMode="auto">
            <a:xfrm>
              <a:off x="3639840" y="35660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Oval 344"/>
            <p:cNvSpPr>
              <a:spLocks noChangeArrowheads="1"/>
            </p:cNvSpPr>
            <p:nvPr/>
          </p:nvSpPr>
          <p:spPr bwMode="auto">
            <a:xfrm>
              <a:off x="2861915" y="296777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Oval 344"/>
            <p:cNvSpPr>
              <a:spLocks noChangeArrowheads="1"/>
            </p:cNvSpPr>
            <p:nvPr/>
          </p:nvSpPr>
          <p:spPr bwMode="auto">
            <a:xfrm>
              <a:off x="2950170" y="32612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Oval 344"/>
            <p:cNvSpPr>
              <a:spLocks noChangeArrowheads="1"/>
            </p:cNvSpPr>
            <p:nvPr/>
          </p:nvSpPr>
          <p:spPr bwMode="auto">
            <a:xfrm>
              <a:off x="3166715" y="333671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Oval 344"/>
            <p:cNvSpPr>
              <a:spLocks noChangeArrowheads="1"/>
            </p:cNvSpPr>
            <p:nvPr/>
          </p:nvSpPr>
          <p:spPr bwMode="auto">
            <a:xfrm>
              <a:off x="3319115" y="364546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Oval 344"/>
            <p:cNvSpPr>
              <a:spLocks noChangeArrowheads="1"/>
            </p:cNvSpPr>
            <p:nvPr/>
          </p:nvSpPr>
          <p:spPr bwMode="auto">
            <a:xfrm>
              <a:off x="3471515" y="367879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Oval 344"/>
            <p:cNvSpPr>
              <a:spLocks noChangeArrowheads="1"/>
            </p:cNvSpPr>
            <p:nvPr/>
          </p:nvSpPr>
          <p:spPr bwMode="auto">
            <a:xfrm>
              <a:off x="3637143" y="384442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Oval 344"/>
            <p:cNvSpPr>
              <a:spLocks noChangeArrowheads="1"/>
            </p:cNvSpPr>
            <p:nvPr/>
          </p:nvSpPr>
          <p:spPr bwMode="auto">
            <a:xfrm>
              <a:off x="2926060" y="34295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Oval 344"/>
            <p:cNvSpPr>
              <a:spLocks noChangeArrowheads="1"/>
            </p:cNvSpPr>
            <p:nvPr/>
          </p:nvSpPr>
          <p:spPr bwMode="auto">
            <a:xfrm>
              <a:off x="3078460" y="348937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Oval 344"/>
            <p:cNvSpPr>
              <a:spLocks noChangeArrowheads="1"/>
            </p:cNvSpPr>
            <p:nvPr/>
          </p:nvSpPr>
          <p:spPr bwMode="auto">
            <a:xfrm>
              <a:off x="3230860" y="354916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Oval 344"/>
            <p:cNvSpPr>
              <a:spLocks noChangeArrowheads="1"/>
            </p:cNvSpPr>
            <p:nvPr/>
          </p:nvSpPr>
          <p:spPr bwMode="auto">
            <a:xfrm>
              <a:off x="3356804" y="382063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" name="Oval 344"/>
            <p:cNvSpPr>
              <a:spLocks noChangeArrowheads="1"/>
            </p:cNvSpPr>
            <p:nvPr/>
          </p:nvSpPr>
          <p:spPr bwMode="auto">
            <a:xfrm>
              <a:off x="4635761" y="32320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" name="Oval 344"/>
            <p:cNvSpPr>
              <a:spLocks noChangeArrowheads="1"/>
            </p:cNvSpPr>
            <p:nvPr/>
          </p:nvSpPr>
          <p:spPr bwMode="auto">
            <a:xfrm>
              <a:off x="2910135" y="37343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" name="Oval 344"/>
            <p:cNvSpPr>
              <a:spLocks noChangeArrowheads="1"/>
            </p:cNvSpPr>
            <p:nvPr/>
          </p:nvSpPr>
          <p:spPr bwMode="auto">
            <a:xfrm>
              <a:off x="2991919" y="306583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Oval 344"/>
            <p:cNvSpPr>
              <a:spLocks noChangeArrowheads="1"/>
            </p:cNvSpPr>
            <p:nvPr/>
          </p:nvSpPr>
          <p:spPr bwMode="auto">
            <a:xfrm>
              <a:off x="4017893" y="316702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Oval 344"/>
            <p:cNvSpPr>
              <a:spLocks noChangeArrowheads="1"/>
            </p:cNvSpPr>
            <p:nvPr/>
          </p:nvSpPr>
          <p:spPr bwMode="auto">
            <a:xfrm>
              <a:off x="3102570" y="435013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344"/>
            <p:cNvSpPr>
              <a:spLocks noChangeArrowheads="1"/>
            </p:cNvSpPr>
            <p:nvPr/>
          </p:nvSpPr>
          <p:spPr bwMode="auto">
            <a:xfrm>
              <a:off x="4118998" y="356261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Oval 344"/>
            <p:cNvSpPr>
              <a:spLocks noChangeArrowheads="1"/>
            </p:cNvSpPr>
            <p:nvPr/>
          </p:nvSpPr>
          <p:spPr bwMode="auto">
            <a:xfrm>
              <a:off x="4328461" y="250195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Oval 344"/>
            <p:cNvSpPr>
              <a:spLocks noChangeArrowheads="1"/>
            </p:cNvSpPr>
            <p:nvPr/>
          </p:nvSpPr>
          <p:spPr bwMode="auto">
            <a:xfrm>
              <a:off x="4480861" y="265435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Oval 344"/>
            <p:cNvSpPr>
              <a:spLocks noChangeArrowheads="1"/>
            </p:cNvSpPr>
            <p:nvPr/>
          </p:nvSpPr>
          <p:spPr bwMode="auto">
            <a:xfrm>
              <a:off x="4633261" y="280675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Oval 344"/>
            <p:cNvSpPr>
              <a:spLocks noChangeArrowheads="1"/>
            </p:cNvSpPr>
            <p:nvPr/>
          </p:nvSpPr>
          <p:spPr bwMode="auto">
            <a:xfrm>
              <a:off x="4007736" y="250195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Oval 344"/>
            <p:cNvSpPr>
              <a:spLocks noChangeArrowheads="1"/>
            </p:cNvSpPr>
            <p:nvPr/>
          </p:nvSpPr>
          <p:spPr bwMode="auto">
            <a:xfrm>
              <a:off x="4160136" y="265435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Oval 344"/>
            <p:cNvSpPr>
              <a:spLocks noChangeArrowheads="1"/>
            </p:cNvSpPr>
            <p:nvPr/>
          </p:nvSpPr>
          <p:spPr bwMode="auto">
            <a:xfrm>
              <a:off x="4312536" y="280675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Oval 344"/>
            <p:cNvSpPr>
              <a:spLocks noChangeArrowheads="1"/>
            </p:cNvSpPr>
            <p:nvPr/>
          </p:nvSpPr>
          <p:spPr bwMode="auto">
            <a:xfrm>
              <a:off x="4464936" y="295915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Oval 344"/>
            <p:cNvSpPr>
              <a:spLocks noChangeArrowheads="1"/>
            </p:cNvSpPr>
            <p:nvPr/>
          </p:nvSpPr>
          <p:spPr bwMode="auto">
            <a:xfrm>
              <a:off x="4617336" y="311155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Oval 344"/>
            <p:cNvSpPr>
              <a:spLocks noChangeArrowheads="1"/>
            </p:cNvSpPr>
            <p:nvPr/>
          </p:nvSpPr>
          <p:spPr bwMode="auto">
            <a:xfrm>
              <a:off x="4158682" y="258647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Oval 344"/>
            <p:cNvSpPr>
              <a:spLocks noChangeArrowheads="1"/>
            </p:cNvSpPr>
            <p:nvPr/>
          </p:nvSpPr>
          <p:spPr bwMode="auto">
            <a:xfrm>
              <a:off x="4244942" y="277856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Oval 344"/>
            <p:cNvSpPr>
              <a:spLocks noChangeArrowheads="1"/>
            </p:cNvSpPr>
            <p:nvPr/>
          </p:nvSpPr>
          <p:spPr bwMode="auto">
            <a:xfrm>
              <a:off x="4370886" y="293096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Oval 344"/>
            <p:cNvSpPr>
              <a:spLocks noChangeArrowheads="1"/>
            </p:cNvSpPr>
            <p:nvPr/>
          </p:nvSpPr>
          <p:spPr bwMode="auto">
            <a:xfrm>
              <a:off x="4576198" y="308336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Oval 344"/>
            <p:cNvSpPr>
              <a:spLocks noChangeArrowheads="1"/>
            </p:cNvSpPr>
            <p:nvPr/>
          </p:nvSpPr>
          <p:spPr bwMode="auto">
            <a:xfrm>
              <a:off x="4103073" y="293096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Oval 344"/>
            <p:cNvSpPr>
              <a:spLocks noChangeArrowheads="1"/>
            </p:cNvSpPr>
            <p:nvPr/>
          </p:nvSpPr>
          <p:spPr bwMode="auto">
            <a:xfrm>
              <a:off x="4255473" y="308336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Oval 344"/>
            <p:cNvSpPr>
              <a:spLocks noChangeArrowheads="1"/>
            </p:cNvSpPr>
            <p:nvPr/>
          </p:nvSpPr>
          <p:spPr bwMode="auto">
            <a:xfrm>
              <a:off x="4407873" y="323576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Oval 344"/>
            <p:cNvSpPr>
              <a:spLocks noChangeArrowheads="1"/>
            </p:cNvSpPr>
            <p:nvPr/>
          </p:nvSpPr>
          <p:spPr bwMode="auto">
            <a:xfrm>
              <a:off x="4118998" y="330806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Oval 344"/>
            <p:cNvSpPr>
              <a:spLocks noChangeArrowheads="1"/>
            </p:cNvSpPr>
            <p:nvPr/>
          </p:nvSpPr>
          <p:spPr bwMode="auto">
            <a:xfrm>
              <a:off x="4271398" y="339431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Oval 344"/>
            <p:cNvSpPr>
              <a:spLocks noChangeArrowheads="1"/>
            </p:cNvSpPr>
            <p:nvPr/>
          </p:nvSpPr>
          <p:spPr bwMode="auto">
            <a:xfrm>
              <a:off x="4423798" y="354671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Oval 344"/>
            <p:cNvSpPr>
              <a:spLocks noChangeArrowheads="1"/>
            </p:cNvSpPr>
            <p:nvPr/>
          </p:nvSpPr>
          <p:spPr bwMode="auto">
            <a:xfrm>
              <a:off x="4063389" y="354671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Oval 344"/>
            <p:cNvSpPr>
              <a:spLocks noChangeArrowheads="1"/>
            </p:cNvSpPr>
            <p:nvPr/>
          </p:nvSpPr>
          <p:spPr bwMode="auto">
            <a:xfrm>
              <a:off x="4400440" y="249581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Oval 344"/>
            <p:cNvSpPr>
              <a:spLocks noChangeArrowheads="1"/>
            </p:cNvSpPr>
            <p:nvPr/>
          </p:nvSpPr>
          <p:spPr bwMode="auto">
            <a:xfrm>
              <a:off x="4071881" y="247549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" name="Oval 344"/>
            <p:cNvSpPr>
              <a:spLocks noChangeArrowheads="1"/>
            </p:cNvSpPr>
            <p:nvPr/>
          </p:nvSpPr>
          <p:spPr bwMode="auto">
            <a:xfrm>
              <a:off x="4224281" y="265435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" name="Oval 344"/>
            <p:cNvSpPr>
              <a:spLocks noChangeArrowheads="1"/>
            </p:cNvSpPr>
            <p:nvPr/>
          </p:nvSpPr>
          <p:spPr bwMode="auto">
            <a:xfrm>
              <a:off x="4376681" y="267445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" name="Oval 344"/>
            <p:cNvSpPr>
              <a:spLocks noChangeArrowheads="1"/>
            </p:cNvSpPr>
            <p:nvPr/>
          </p:nvSpPr>
          <p:spPr bwMode="auto">
            <a:xfrm>
              <a:off x="4542309" y="289300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" name="Oval 344"/>
            <p:cNvSpPr>
              <a:spLocks noChangeArrowheads="1"/>
            </p:cNvSpPr>
            <p:nvPr/>
          </p:nvSpPr>
          <p:spPr bwMode="auto">
            <a:xfrm>
              <a:off x="4681481" y="303217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Oval 344"/>
            <p:cNvSpPr>
              <a:spLocks noChangeArrowheads="1"/>
            </p:cNvSpPr>
            <p:nvPr/>
          </p:nvSpPr>
          <p:spPr bwMode="auto">
            <a:xfrm>
              <a:off x="4055956" y="280675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Oval 344"/>
            <p:cNvSpPr>
              <a:spLocks noChangeArrowheads="1"/>
            </p:cNvSpPr>
            <p:nvPr/>
          </p:nvSpPr>
          <p:spPr bwMode="auto">
            <a:xfrm>
              <a:off x="4208356" y="295915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Oval 344"/>
            <p:cNvSpPr>
              <a:spLocks noChangeArrowheads="1"/>
            </p:cNvSpPr>
            <p:nvPr/>
          </p:nvSpPr>
          <p:spPr bwMode="auto">
            <a:xfrm>
              <a:off x="4360756" y="311155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Oval 344"/>
            <p:cNvSpPr>
              <a:spLocks noChangeArrowheads="1"/>
            </p:cNvSpPr>
            <p:nvPr/>
          </p:nvSpPr>
          <p:spPr bwMode="auto">
            <a:xfrm>
              <a:off x="4513156" y="326395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" name="Oval 344"/>
            <p:cNvSpPr>
              <a:spLocks noChangeArrowheads="1"/>
            </p:cNvSpPr>
            <p:nvPr/>
          </p:nvSpPr>
          <p:spPr bwMode="auto">
            <a:xfrm>
              <a:off x="5205411" y="314432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" name="Oval 344"/>
            <p:cNvSpPr>
              <a:spLocks noChangeArrowheads="1"/>
            </p:cNvSpPr>
            <p:nvPr/>
          </p:nvSpPr>
          <p:spPr bwMode="auto">
            <a:xfrm>
              <a:off x="5294867" y="541012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" name="Oval 344"/>
            <p:cNvSpPr>
              <a:spLocks noChangeArrowheads="1"/>
            </p:cNvSpPr>
            <p:nvPr/>
          </p:nvSpPr>
          <p:spPr bwMode="auto">
            <a:xfrm>
              <a:off x="3436645" y="237965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" name="Oval 344"/>
            <p:cNvSpPr>
              <a:spLocks noChangeArrowheads="1"/>
            </p:cNvSpPr>
            <p:nvPr/>
          </p:nvSpPr>
          <p:spPr bwMode="auto">
            <a:xfrm>
              <a:off x="5076124" y="3047389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Oval 344"/>
            <p:cNvSpPr>
              <a:spLocks noChangeArrowheads="1"/>
            </p:cNvSpPr>
            <p:nvPr/>
          </p:nvSpPr>
          <p:spPr bwMode="auto">
            <a:xfrm>
              <a:off x="5008582" y="1619199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Oval 344"/>
            <p:cNvSpPr>
              <a:spLocks noChangeArrowheads="1"/>
            </p:cNvSpPr>
            <p:nvPr/>
          </p:nvSpPr>
          <p:spPr bwMode="auto">
            <a:xfrm>
              <a:off x="2689322" y="378905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" name="Oval 344"/>
            <p:cNvSpPr>
              <a:spLocks noChangeArrowheads="1"/>
            </p:cNvSpPr>
            <p:nvPr/>
          </p:nvSpPr>
          <p:spPr bwMode="auto">
            <a:xfrm>
              <a:off x="5444089" y="326879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Oval 344"/>
            <p:cNvSpPr>
              <a:spLocks noChangeArrowheads="1"/>
            </p:cNvSpPr>
            <p:nvPr/>
          </p:nvSpPr>
          <p:spPr bwMode="auto">
            <a:xfrm>
              <a:off x="4818509" y="302224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Oval 344"/>
            <p:cNvSpPr>
              <a:spLocks noChangeArrowheads="1"/>
            </p:cNvSpPr>
            <p:nvPr/>
          </p:nvSpPr>
          <p:spPr bwMode="auto">
            <a:xfrm>
              <a:off x="5485648" y="301464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Oval 344"/>
            <p:cNvSpPr>
              <a:spLocks noChangeArrowheads="1"/>
            </p:cNvSpPr>
            <p:nvPr/>
          </p:nvSpPr>
          <p:spPr bwMode="auto">
            <a:xfrm>
              <a:off x="3269538" y="244061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" name="Oval 344"/>
            <p:cNvSpPr>
              <a:spLocks noChangeArrowheads="1"/>
            </p:cNvSpPr>
            <p:nvPr/>
          </p:nvSpPr>
          <p:spPr bwMode="auto">
            <a:xfrm>
              <a:off x="5670548" y="250157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Oval 344"/>
            <p:cNvSpPr>
              <a:spLocks noChangeArrowheads="1"/>
            </p:cNvSpPr>
            <p:nvPr/>
          </p:nvSpPr>
          <p:spPr bwMode="auto">
            <a:xfrm>
              <a:off x="5354206" y="368186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" name="Oval 344"/>
            <p:cNvSpPr>
              <a:spLocks noChangeArrowheads="1"/>
            </p:cNvSpPr>
            <p:nvPr/>
          </p:nvSpPr>
          <p:spPr bwMode="auto">
            <a:xfrm>
              <a:off x="5349446" y="310608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" name="Oval 344"/>
            <p:cNvSpPr>
              <a:spLocks noChangeArrowheads="1"/>
            </p:cNvSpPr>
            <p:nvPr/>
          </p:nvSpPr>
          <p:spPr bwMode="auto">
            <a:xfrm>
              <a:off x="5395166" y="288872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Oval 344"/>
            <p:cNvSpPr>
              <a:spLocks noChangeArrowheads="1"/>
            </p:cNvSpPr>
            <p:nvPr/>
          </p:nvSpPr>
          <p:spPr bwMode="auto">
            <a:xfrm>
              <a:off x="5030404" y="239408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Oval 344"/>
            <p:cNvSpPr>
              <a:spLocks noChangeArrowheads="1"/>
            </p:cNvSpPr>
            <p:nvPr/>
          </p:nvSpPr>
          <p:spPr bwMode="auto">
            <a:xfrm>
              <a:off x="6159098" y="234573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Oval 344"/>
            <p:cNvSpPr>
              <a:spLocks noChangeArrowheads="1"/>
            </p:cNvSpPr>
            <p:nvPr/>
          </p:nvSpPr>
          <p:spPr bwMode="auto">
            <a:xfrm>
              <a:off x="3907613" y="372980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" name="Oval 344"/>
            <p:cNvSpPr>
              <a:spLocks noChangeArrowheads="1"/>
            </p:cNvSpPr>
            <p:nvPr/>
          </p:nvSpPr>
          <p:spPr bwMode="auto">
            <a:xfrm>
              <a:off x="5237182" y="372243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" name="Oval 344"/>
            <p:cNvSpPr>
              <a:spLocks noChangeArrowheads="1"/>
            </p:cNvSpPr>
            <p:nvPr/>
          </p:nvSpPr>
          <p:spPr bwMode="auto">
            <a:xfrm>
              <a:off x="3129079" y="298925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7" name="Oval 344"/>
            <p:cNvSpPr>
              <a:spLocks noChangeArrowheads="1"/>
            </p:cNvSpPr>
            <p:nvPr/>
          </p:nvSpPr>
          <p:spPr bwMode="auto">
            <a:xfrm>
              <a:off x="3201307" y="293007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" name="Oval 344"/>
            <p:cNvSpPr>
              <a:spLocks noChangeArrowheads="1"/>
            </p:cNvSpPr>
            <p:nvPr/>
          </p:nvSpPr>
          <p:spPr bwMode="auto">
            <a:xfrm>
              <a:off x="4332358" y="18068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" name="Oval 344"/>
            <p:cNvSpPr>
              <a:spLocks noChangeArrowheads="1"/>
            </p:cNvSpPr>
            <p:nvPr/>
          </p:nvSpPr>
          <p:spPr bwMode="auto">
            <a:xfrm>
              <a:off x="4419216" y="336796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" name="TextBox 410"/>
            <p:cNvSpPr txBox="1"/>
            <p:nvPr/>
          </p:nvSpPr>
          <p:spPr>
            <a:xfrm>
              <a:off x="538825" y="2027626"/>
              <a:ext cx="1442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7C6F"/>
                  </a:solidFill>
                </a:rPr>
                <a:t>595 females</a:t>
              </a:r>
              <a:endParaRPr lang="en-US" dirty="0">
                <a:solidFill>
                  <a:srgbClr val="FF7C6F"/>
                </a:solidFill>
              </a:endParaRPr>
            </a:p>
          </p:txBody>
        </p:sp>
        <p:sp>
          <p:nvSpPr>
            <p:cNvPr id="414" name="Oval 344"/>
            <p:cNvSpPr>
              <a:spLocks noChangeArrowheads="1"/>
            </p:cNvSpPr>
            <p:nvPr/>
          </p:nvSpPr>
          <p:spPr bwMode="auto">
            <a:xfrm>
              <a:off x="413534" y="2140608"/>
              <a:ext cx="137160" cy="13716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" name="Oval 344"/>
            <p:cNvSpPr>
              <a:spLocks noChangeArrowheads="1"/>
            </p:cNvSpPr>
            <p:nvPr/>
          </p:nvSpPr>
          <p:spPr bwMode="auto">
            <a:xfrm>
              <a:off x="2605692" y="336308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Oval 344"/>
            <p:cNvSpPr>
              <a:spLocks noChangeArrowheads="1"/>
            </p:cNvSpPr>
            <p:nvPr/>
          </p:nvSpPr>
          <p:spPr bwMode="auto">
            <a:xfrm>
              <a:off x="2585410" y="469800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Oval 344"/>
            <p:cNvSpPr>
              <a:spLocks noChangeArrowheads="1"/>
            </p:cNvSpPr>
            <p:nvPr/>
          </p:nvSpPr>
          <p:spPr bwMode="auto">
            <a:xfrm>
              <a:off x="4061761" y="178254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Oval 344"/>
            <p:cNvSpPr>
              <a:spLocks noChangeArrowheads="1"/>
            </p:cNvSpPr>
            <p:nvPr/>
          </p:nvSpPr>
          <p:spPr bwMode="auto">
            <a:xfrm>
              <a:off x="4764793" y="358527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" name="Oval 344"/>
            <p:cNvSpPr>
              <a:spLocks noChangeArrowheads="1"/>
            </p:cNvSpPr>
            <p:nvPr/>
          </p:nvSpPr>
          <p:spPr bwMode="auto">
            <a:xfrm>
              <a:off x="2742407" y="234917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" name="Oval 344"/>
            <p:cNvSpPr>
              <a:spLocks noChangeArrowheads="1"/>
            </p:cNvSpPr>
            <p:nvPr/>
          </p:nvSpPr>
          <p:spPr bwMode="auto">
            <a:xfrm>
              <a:off x="5371090" y="386430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" name="Oval 344"/>
            <p:cNvSpPr>
              <a:spLocks noChangeArrowheads="1"/>
            </p:cNvSpPr>
            <p:nvPr/>
          </p:nvSpPr>
          <p:spPr bwMode="auto">
            <a:xfrm>
              <a:off x="3728583" y="353108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" name="Oval 344"/>
            <p:cNvSpPr>
              <a:spLocks noChangeArrowheads="1"/>
            </p:cNvSpPr>
            <p:nvPr/>
          </p:nvSpPr>
          <p:spPr bwMode="auto">
            <a:xfrm>
              <a:off x="3083083" y="255746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" name="Oval 344"/>
            <p:cNvSpPr>
              <a:spLocks noChangeArrowheads="1"/>
            </p:cNvSpPr>
            <p:nvPr/>
          </p:nvSpPr>
          <p:spPr bwMode="auto">
            <a:xfrm>
              <a:off x="4804742" y="148049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" name="Oval 344"/>
            <p:cNvSpPr>
              <a:spLocks noChangeArrowheads="1"/>
            </p:cNvSpPr>
            <p:nvPr/>
          </p:nvSpPr>
          <p:spPr bwMode="auto">
            <a:xfrm>
              <a:off x="4290662" y="187281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" name="Oval 344"/>
            <p:cNvSpPr>
              <a:spLocks noChangeArrowheads="1"/>
            </p:cNvSpPr>
            <p:nvPr/>
          </p:nvSpPr>
          <p:spPr bwMode="auto">
            <a:xfrm>
              <a:off x="3180563" y="215786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" name="Oval 344"/>
            <p:cNvSpPr>
              <a:spLocks noChangeArrowheads="1"/>
            </p:cNvSpPr>
            <p:nvPr/>
          </p:nvSpPr>
          <p:spPr bwMode="auto">
            <a:xfrm>
              <a:off x="3009717" y="2088681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" name="Oval 344"/>
            <p:cNvSpPr>
              <a:spLocks noChangeArrowheads="1"/>
            </p:cNvSpPr>
            <p:nvPr/>
          </p:nvSpPr>
          <p:spPr bwMode="auto">
            <a:xfrm>
              <a:off x="4130104" y="180267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" name="Oval 344"/>
            <p:cNvSpPr>
              <a:spLocks noChangeArrowheads="1"/>
            </p:cNvSpPr>
            <p:nvPr/>
          </p:nvSpPr>
          <p:spPr bwMode="auto">
            <a:xfrm>
              <a:off x="4661412" y="519618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" name="Oval 344"/>
            <p:cNvSpPr>
              <a:spLocks noChangeArrowheads="1"/>
            </p:cNvSpPr>
            <p:nvPr/>
          </p:nvSpPr>
          <p:spPr bwMode="auto">
            <a:xfrm>
              <a:off x="3267943" y="266496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" name="Oval 344"/>
            <p:cNvSpPr>
              <a:spLocks noChangeArrowheads="1"/>
            </p:cNvSpPr>
            <p:nvPr/>
          </p:nvSpPr>
          <p:spPr bwMode="auto">
            <a:xfrm>
              <a:off x="4558876" y="198956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9" name="Oval 344"/>
            <p:cNvSpPr>
              <a:spLocks noChangeArrowheads="1"/>
            </p:cNvSpPr>
            <p:nvPr/>
          </p:nvSpPr>
          <p:spPr bwMode="auto">
            <a:xfrm>
              <a:off x="5313400" y="145063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" name="Oval 344"/>
            <p:cNvSpPr>
              <a:spLocks noChangeArrowheads="1"/>
            </p:cNvSpPr>
            <p:nvPr/>
          </p:nvSpPr>
          <p:spPr bwMode="auto">
            <a:xfrm>
              <a:off x="4969610" y="250501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" name="Oval 344"/>
            <p:cNvSpPr>
              <a:spLocks noChangeArrowheads="1"/>
            </p:cNvSpPr>
            <p:nvPr/>
          </p:nvSpPr>
          <p:spPr bwMode="auto">
            <a:xfrm>
              <a:off x="3011130" y="259301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" name="Oval 344"/>
            <p:cNvSpPr>
              <a:spLocks noChangeArrowheads="1"/>
            </p:cNvSpPr>
            <p:nvPr/>
          </p:nvSpPr>
          <p:spPr bwMode="auto">
            <a:xfrm>
              <a:off x="2373296" y="393586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" name="Oval 344"/>
            <p:cNvSpPr>
              <a:spLocks noChangeArrowheads="1"/>
            </p:cNvSpPr>
            <p:nvPr/>
          </p:nvSpPr>
          <p:spPr bwMode="auto">
            <a:xfrm>
              <a:off x="4708776" y="162049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" name="Oval 344"/>
            <p:cNvSpPr>
              <a:spLocks noChangeArrowheads="1"/>
            </p:cNvSpPr>
            <p:nvPr/>
          </p:nvSpPr>
          <p:spPr bwMode="auto">
            <a:xfrm>
              <a:off x="4547625" y="271264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" name="Oval 344"/>
            <p:cNvSpPr>
              <a:spLocks noChangeArrowheads="1"/>
            </p:cNvSpPr>
            <p:nvPr/>
          </p:nvSpPr>
          <p:spPr bwMode="auto">
            <a:xfrm>
              <a:off x="2761758" y="2890801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" name="Oval 344"/>
            <p:cNvSpPr>
              <a:spLocks noChangeArrowheads="1"/>
            </p:cNvSpPr>
            <p:nvPr/>
          </p:nvSpPr>
          <p:spPr bwMode="auto">
            <a:xfrm>
              <a:off x="5473923" y="233585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" name="Oval 344"/>
            <p:cNvSpPr>
              <a:spLocks noChangeArrowheads="1"/>
            </p:cNvSpPr>
            <p:nvPr/>
          </p:nvSpPr>
          <p:spPr bwMode="auto">
            <a:xfrm>
              <a:off x="4494120" y="201677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" name="Oval 344"/>
            <p:cNvSpPr>
              <a:spLocks noChangeArrowheads="1"/>
            </p:cNvSpPr>
            <p:nvPr/>
          </p:nvSpPr>
          <p:spPr bwMode="auto">
            <a:xfrm>
              <a:off x="3139420" y="5309411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9" name="Oval 344"/>
            <p:cNvSpPr>
              <a:spLocks noChangeArrowheads="1"/>
            </p:cNvSpPr>
            <p:nvPr/>
          </p:nvSpPr>
          <p:spPr bwMode="auto">
            <a:xfrm>
              <a:off x="2419016" y="336953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" name="Oval 344"/>
            <p:cNvSpPr>
              <a:spLocks noChangeArrowheads="1"/>
            </p:cNvSpPr>
            <p:nvPr/>
          </p:nvSpPr>
          <p:spPr bwMode="auto">
            <a:xfrm>
              <a:off x="6283562" y="260318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" name="Oval 344"/>
            <p:cNvSpPr>
              <a:spLocks noChangeArrowheads="1"/>
            </p:cNvSpPr>
            <p:nvPr/>
          </p:nvSpPr>
          <p:spPr bwMode="auto">
            <a:xfrm>
              <a:off x="3227610" y="3294821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" name="Oval 344"/>
            <p:cNvSpPr>
              <a:spLocks noChangeArrowheads="1"/>
            </p:cNvSpPr>
            <p:nvPr/>
          </p:nvSpPr>
          <p:spPr bwMode="auto">
            <a:xfrm>
              <a:off x="3628631" y="351167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" name="Oval 344"/>
            <p:cNvSpPr>
              <a:spLocks noChangeArrowheads="1"/>
            </p:cNvSpPr>
            <p:nvPr/>
          </p:nvSpPr>
          <p:spPr bwMode="auto">
            <a:xfrm>
              <a:off x="4184939" y="143677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" name="Oval 344"/>
            <p:cNvSpPr>
              <a:spLocks noChangeArrowheads="1"/>
            </p:cNvSpPr>
            <p:nvPr/>
          </p:nvSpPr>
          <p:spPr bwMode="auto">
            <a:xfrm>
              <a:off x="4551939" y="382721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" name="Oval 344"/>
            <p:cNvSpPr>
              <a:spLocks noChangeArrowheads="1"/>
            </p:cNvSpPr>
            <p:nvPr/>
          </p:nvSpPr>
          <p:spPr bwMode="auto">
            <a:xfrm>
              <a:off x="3564594" y="245270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" name="Oval 344"/>
            <p:cNvSpPr>
              <a:spLocks noChangeArrowheads="1"/>
            </p:cNvSpPr>
            <p:nvPr/>
          </p:nvSpPr>
          <p:spPr bwMode="auto">
            <a:xfrm>
              <a:off x="3517518" y="225495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" name="Oval 344"/>
            <p:cNvSpPr>
              <a:spLocks noChangeArrowheads="1"/>
            </p:cNvSpPr>
            <p:nvPr/>
          </p:nvSpPr>
          <p:spPr bwMode="auto">
            <a:xfrm>
              <a:off x="2896292" y="34837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" name="Oval 344"/>
            <p:cNvSpPr>
              <a:spLocks noChangeArrowheads="1"/>
            </p:cNvSpPr>
            <p:nvPr/>
          </p:nvSpPr>
          <p:spPr bwMode="auto">
            <a:xfrm>
              <a:off x="3401855" y="325583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" name="Oval 344"/>
            <p:cNvSpPr>
              <a:spLocks noChangeArrowheads="1"/>
            </p:cNvSpPr>
            <p:nvPr/>
          </p:nvSpPr>
          <p:spPr bwMode="auto">
            <a:xfrm>
              <a:off x="3777000" y="189192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" name="Oval 344"/>
            <p:cNvSpPr>
              <a:spLocks noChangeArrowheads="1"/>
            </p:cNvSpPr>
            <p:nvPr/>
          </p:nvSpPr>
          <p:spPr bwMode="auto">
            <a:xfrm>
              <a:off x="4949769" y="255344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" name="Oval 344"/>
            <p:cNvSpPr>
              <a:spLocks noChangeArrowheads="1"/>
            </p:cNvSpPr>
            <p:nvPr/>
          </p:nvSpPr>
          <p:spPr bwMode="auto">
            <a:xfrm>
              <a:off x="2820777" y="230001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" name="Oval 344"/>
            <p:cNvSpPr>
              <a:spLocks noChangeArrowheads="1"/>
            </p:cNvSpPr>
            <p:nvPr/>
          </p:nvSpPr>
          <p:spPr bwMode="auto">
            <a:xfrm>
              <a:off x="3396000" y="3330479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" name="Oval 344"/>
            <p:cNvSpPr>
              <a:spLocks noChangeArrowheads="1"/>
            </p:cNvSpPr>
            <p:nvPr/>
          </p:nvSpPr>
          <p:spPr bwMode="auto">
            <a:xfrm>
              <a:off x="2704281" y="324802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" name="Oval 344"/>
            <p:cNvSpPr>
              <a:spLocks noChangeArrowheads="1"/>
            </p:cNvSpPr>
            <p:nvPr/>
          </p:nvSpPr>
          <p:spPr bwMode="auto">
            <a:xfrm>
              <a:off x="4382102" y="327809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5" name="Oval 344"/>
            <p:cNvSpPr>
              <a:spLocks noChangeArrowheads="1"/>
            </p:cNvSpPr>
            <p:nvPr/>
          </p:nvSpPr>
          <p:spPr bwMode="auto">
            <a:xfrm>
              <a:off x="5573147" y="474008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" name="Oval 344"/>
            <p:cNvSpPr>
              <a:spLocks noChangeArrowheads="1"/>
            </p:cNvSpPr>
            <p:nvPr/>
          </p:nvSpPr>
          <p:spPr bwMode="auto">
            <a:xfrm>
              <a:off x="4982818" y="307226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7" name="Oval 344"/>
            <p:cNvSpPr>
              <a:spLocks noChangeArrowheads="1"/>
            </p:cNvSpPr>
            <p:nvPr/>
          </p:nvSpPr>
          <p:spPr bwMode="auto">
            <a:xfrm>
              <a:off x="6427389" y="229013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8" name="Oval 344"/>
            <p:cNvSpPr>
              <a:spLocks noChangeArrowheads="1"/>
            </p:cNvSpPr>
            <p:nvPr/>
          </p:nvSpPr>
          <p:spPr bwMode="auto">
            <a:xfrm>
              <a:off x="5065556" y="3294821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9" name="Oval 344"/>
            <p:cNvSpPr>
              <a:spLocks noChangeArrowheads="1"/>
            </p:cNvSpPr>
            <p:nvPr/>
          </p:nvSpPr>
          <p:spPr bwMode="auto">
            <a:xfrm>
              <a:off x="4981647" y="148249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0" name="Oval 344"/>
            <p:cNvSpPr>
              <a:spLocks noChangeArrowheads="1"/>
            </p:cNvSpPr>
            <p:nvPr/>
          </p:nvSpPr>
          <p:spPr bwMode="auto">
            <a:xfrm>
              <a:off x="6375002" y="309093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" name="Oval 344"/>
            <p:cNvSpPr>
              <a:spLocks noChangeArrowheads="1"/>
            </p:cNvSpPr>
            <p:nvPr/>
          </p:nvSpPr>
          <p:spPr bwMode="auto">
            <a:xfrm>
              <a:off x="4984684" y="372714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" name="Oval 344"/>
            <p:cNvSpPr>
              <a:spLocks noChangeArrowheads="1"/>
            </p:cNvSpPr>
            <p:nvPr/>
          </p:nvSpPr>
          <p:spPr bwMode="auto">
            <a:xfrm>
              <a:off x="6456382" y="322466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" name="Oval 344"/>
            <p:cNvSpPr>
              <a:spLocks noChangeArrowheads="1"/>
            </p:cNvSpPr>
            <p:nvPr/>
          </p:nvSpPr>
          <p:spPr bwMode="auto">
            <a:xfrm>
              <a:off x="3868440" y="2706875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" name="Oval 344"/>
            <p:cNvSpPr>
              <a:spLocks noChangeArrowheads="1"/>
            </p:cNvSpPr>
            <p:nvPr/>
          </p:nvSpPr>
          <p:spPr bwMode="auto">
            <a:xfrm>
              <a:off x="4735514" y="2657849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" name="Oval 344"/>
            <p:cNvSpPr>
              <a:spLocks noChangeArrowheads="1"/>
            </p:cNvSpPr>
            <p:nvPr/>
          </p:nvSpPr>
          <p:spPr bwMode="auto">
            <a:xfrm>
              <a:off x="4010236" y="256664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" name="Oval 344"/>
            <p:cNvSpPr>
              <a:spLocks noChangeArrowheads="1"/>
            </p:cNvSpPr>
            <p:nvPr/>
          </p:nvSpPr>
          <p:spPr bwMode="auto">
            <a:xfrm>
              <a:off x="5676270" y="21121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" name="Oval 344"/>
            <p:cNvSpPr>
              <a:spLocks noChangeArrowheads="1"/>
            </p:cNvSpPr>
            <p:nvPr/>
          </p:nvSpPr>
          <p:spPr bwMode="auto">
            <a:xfrm>
              <a:off x="5234915" y="2290679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" name="Oval 344"/>
            <p:cNvSpPr>
              <a:spLocks noChangeArrowheads="1"/>
            </p:cNvSpPr>
            <p:nvPr/>
          </p:nvSpPr>
          <p:spPr bwMode="auto">
            <a:xfrm>
              <a:off x="5454442" y="202379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9" name="Oval 344"/>
            <p:cNvSpPr>
              <a:spLocks noChangeArrowheads="1"/>
            </p:cNvSpPr>
            <p:nvPr/>
          </p:nvSpPr>
          <p:spPr bwMode="auto">
            <a:xfrm>
              <a:off x="4066764" y="304112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" name="Oval 344"/>
            <p:cNvSpPr>
              <a:spLocks noChangeArrowheads="1"/>
            </p:cNvSpPr>
            <p:nvPr/>
          </p:nvSpPr>
          <p:spPr bwMode="auto">
            <a:xfrm>
              <a:off x="3681362" y="412382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" name="Oval 344"/>
            <p:cNvSpPr>
              <a:spLocks noChangeArrowheads="1"/>
            </p:cNvSpPr>
            <p:nvPr/>
          </p:nvSpPr>
          <p:spPr bwMode="auto">
            <a:xfrm>
              <a:off x="6242278" y="2312781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" name="Oval 344"/>
            <p:cNvSpPr>
              <a:spLocks noChangeArrowheads="1"/>
            </p:cNvSpPr>
            <p:nvPr/>
          </p:nvSpPr>
          <p:spPr bwMode="auto">
            <a:xfrm>
              <a:off x="6352648" y="3551760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3" name="Oval 344"/>
            <p:cNvSpPr>
              <a:spLocks noChangeArrowheads="1"/>
            </p:cNvSpPr>
            <p:nvPr/>
          </p:nvSpPr>
          <p:spPr bwMode="auto">
            <a:xfrm>
              <a:off x="3172540" y="235297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4" name="Oval 344"/>
            <p:cNvSpPr>
              <a:spLocks noChangeArrowheads="1"/>
            </p:cNvSpPr>
            <p:nvPr/>
          </p:nvSpPr>
          <p:spPr bwMode="auto">
            <a:xfrm>
              <a:off x="3093944" y="289819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" name="Oval 344"/>
            <p:cNvSpPr>
              <a:spLocks noChangeArrowheads="1"/>
            </p:cNvSpPr>
            <p:nvPr/>
          </p:nvSpPr>
          <p:spPr bwMode="auto">
            <a:xfrm>
              <a:off x="5601987" y="329374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6" name="Oval 344"/>
            <p:cNvSpPr>
              <a:spLocks noChangeArrowheads="1"/>
            </p:cNvSpPr>
            <p:nvPr/>
          </p:nvSpPr>
          <p:spPr bwMode="auto">
            <a:xfrm>
              <a:off x="3520505" y="327038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" name="Oval 344"/>
            <p:cNvSpPr>
              <a:spLocks noChangeArrowheads="1"/>
            </p:cNvSpPr>
            <p:nvPr/>
          </p:nvSpPr>
          <p:spPr bwMode="auto">
            <a:xfrm>
              <a:off x="5025836" y="358527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" name="Oval 344"/>
            <p:cNvSpPr>
              <a:spLocks noChangeArrowheads="1"/>
            </p:cNvSpPr>
            <p:nvPr/>
          </p:nvSpPr>
          <p:spPr bwMode="auto">
            <a:xfrm>
              <a:off x="4407873" y="310274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9" name="Oval 344"/>
            <p:cNvSpPr>
              <a:spLocks noChangeArrowheads="1"/>
            </p:cNvSpPr>
            <p:nvPr/>
          </p:nvSpPr>
          <p:spPr bwMode="auto">
            <a:xfrm>
              <a:off x="4423798" y="234975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" name="Oval 344"/>
            <p:cNvSpPr>
              <a:spLocks noChangeArrowheads="1"/>
            </p:cNvSpPr>
            <p:nvPr/>
          </p:nvSpPr>
          <p:spPr bwMode="auto">
            <a:xfrm>
              <a:off x="4266816" y="231299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" name="Oval 344"/>
            <p:cNvSpPr>
              <a:spLocks noChangeArrowheads="1"/>
            </p:cNvSpPr>
            <p:nvPr/>
          </p:nvSpPr>
          <p:spPr bwMode="auto">
            <a:xfrm>
              <a:off x="4743958" y="2099571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" name="Oval 344"/>
            <p:cNvSpPr>
              <a:spLocks noChangeArrowheads="1"/>
            </p:cNvSpPr>
            <p:nvPr/>
          </p:nvSpPr>
          <p:spPr bwMode="auto">
            <a:xfrm>
              <a:off x="2682049" y="354916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" name="Oval 344"/>
            <p:cNvSpPr>
              <a:spLocks noChangeArrowheads="1"/>
            </p:cNvSpPr>
            <p:nvPr/>
          </p:nvSpPr>
          <p:spPr bwMode="auto">
            <a:xfrm>
              <a:off x="5270376" y="336796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" name="Oval 344"/>
            <p:cNvSpPr>
              <a:spLocks noChangeArrowheads="1"/>
            </p:cNvSpPr>
            <p:nvPr/>
          </p:nvSpPr>
          <p:spPr bwMode="auto">
            <a:xfrm>
              <a:off x="3870576" y="2262782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5" name="Oval 344"/>
            <p:cNvSpPr>
              <a:spLocks noChangeArrowheads="1"/>
            </p:cNvSpPr>
            <p:nvPr/>
          </p:nvSpPr>
          <p:spPr bwMode="auto">
            <a:xfrm>
              <a:off x="3375599" y="3158489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" name="Oval 344"/>
            <p:cNvSpPr>
              <a:spLocks noChangeArrowheads="1"/>
            </p:cNvSpPr>
            <p:nvPr/>
          </p:nvSpPr>
          <p:spPr bwMode="auto">
            <a:xfrm>
              <a:off x="4186758" y="2837723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" name="Oval 344"/>
            <p:cNvSpPr>
              <a:spLocks noChangeArrowheads="1"/>
            </p:cNvSpPr>
            <p:nvPr/>
          </p:nvSpPr>
          <p:spPr bwMode="auto">
            <a:xfrm>
              <a:off x="4057353" y="262613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8" name="Oval 344"/>
            <p:cNvSpPr>
              <a:spLocks noChangeArrowheads="1"/>
            </p:cNvSpPr>
            <p:nvPr/>
          </p:nvSpPr>
          <p:spPr bwMode="auto">
            <a:xfrm>
              <a:off x="4074204" y="2859289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" name="Oval 344"/>
            <p:cNvSpPr>
              <a:spLocks noChangeArrowheads="1"/>
            </p:cNvSpPr>
            <p:nvPr/>
          </p:nvSpPr>
          <p:spPr bwMode="auto">
            <a:xfrm>
              <a:off x="4847958" y="5212438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0" name="Oval 344"/>
            <p:cNvSpPr>
              <a:spLocks noChangeArrowheads="1"/>
            </p:cNvSpPr>
            <p:nvPr/>
          </p:nvSpPr>
          <p:spPr bwMode="auto">
            <a:xfrm>
              <a:off x="3973987" y="4987661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" name="Oval 344"/>
            <p:cNvSpPr>
              <a:spLocks noChangeArrowheads="1"/>
            </p:cNvSpPr>
            <p:nvPr/>
          </p:nvSpPr>
          <p:spPr bwMode="auto">
            <a:xfrm>
              <a:off x="5342386" y="196501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" name="Oval 344"/>
            <p:cNvSpPr>
              <a:spLocks noChangeArrowheads="1"/>
            </p:cNvSpPr>
            <p:nvPr/>
          </p:nvSpPr>
          <p:spPr bwMode="auto">
            <a:xfrm>
              <a:off x="2751885" y="280675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" name="Oval 344"/>
            <p:cNvSpPr>
              <a:spLocks noChangeArrowheads="1"/>
            </p:cNvSpPr>
            <p:nvPr/>
          </p:nvSpPr>
          <p:spPr bwMode="auto">
            <a:xfrm>
              <a:off x="6624707" y="2405467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4" name="Oval 344"/>
            <p:cNvSpPr>
              <a:spLocks noChangeArrowheads="1"/>
            </p:cNvSpPr>
            <p:nvPr/>
          </p:nvSpPr>
          <p:spPr bwMode="auto">
            <a:xfrm>
              <a:off x="4759022" y="285011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5" name="Oval 344"/>
            <p:cNvSpPr>
              <a:spLocks noChangeArrowheads="1"/>
            </p:cNvSpPr>
            <p:nvPr/>
          </p:nvSpPr>
          <p:spPr bwMode="auto">
            <a:xfrm>
              <a:off x="4996626" y="2115234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6" name="Oval 344"/>
            <p:cNvSpPr>
              <a:spLocks noChangeArrowheads="1"/>
            </p:cNvSpPr>
            <p:nvPr/>
          </p:nvSpPr>
          <p:spPr bwMode="auto">
            <a:xfrm>
              <a:off x="5825603" y="5562526"/>
              <a:ext cx="91440" cy="91440"/>
            </a:xfrm>
            <a:prstGeom prst="ellipse">
              <a:avLst/>
            </a:prstGeom>
            <a:solidFill>
              <a:srgbClr val="F96F6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3608" y="850607"/>
            <a:ext cx="6211173" cy="4702394"/>
            <a:chOff x="413534" y="874200"/>
            <a:chExt cx="6211173" cy="4702394"/>
          </a:xfrm>
        </p:grpSpPr>
        <p:sp>
          <p:nvSpPr>
            <p:cNvPr id="12" name="Oval 107"/>
            <p:cNvSpPr>
              <a:spLocks noChangeArrowheads="1"/>
            </p:cNvSpPr>
            <p:nvPr/>
          </p:nvSpPr>
          <p:spPr bwMode="auto">
            <a:xfrm>
              <a:off x="413534" y="2487220"/>
              <a:ext cx="137160" cy="13716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9" name="Oval 107"/>
            <p:cNvSpPr>
              <a:spLocks noChangeArrowheads="1"/>
            </p:cNvSpPr>
            <p:nvPr/>
          </p:nvSpPr>
          <p:spPr bwMode="auto">
            <a:xfrm>
              <a:off x="5166799" y="198956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" name="Oval 107"/>
            <p:cNvSpPr>
              <a:spLocks noChangeArrowheads="1"/>
            </p:cNvSpPr>
            <p:nvPr/>
          </p:nvSpPr>
          <p:spPr bwMode="auto">
            <a:xfrm>
              <a:off x="3378817" y="2404370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1" name="Oval 107"/>
            <p:cNvSpPr>
              <a:spLocks noChangeArrowheads="1"/>
            </p:cNvSpPr>
            <p:nvPr/>
          </p:nvSpPr>
          <p:spPr bwMode="auto">
            <a:xfrm>
              <a:off x="5365138" y="3473254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" name="Oval 107"/>
            <p:cNvSpPr>
              <a:spLocks noChangeArrowheads="1"/>
            </p:cNvSpPr>
            <p:nvPr/>
          </p:nvSpPr>
          <p:spPr bwMode="auto">
            <a:xfrm>
              <a:off x="4871454" y="1873983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" name="Oval 107"/>
            <p:cNvSpPr>
              <a:spLocks noChangeArrowheads="1"/>
            </p:cNvSpPr>
            <p:nvPr/>
          </p:nvSpPr>
          <p:spPr bwMode="auto">
            <a:xfrm>
              <a:off x="2413891" y="3908137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" name="Oval 107"/>
            <p:cNvSpPr>
              <a:spLocks noChangeArrowheads="1"/>
            </p:cNvSpPr>
            <p:nvPr/>
          </p:nvSpPr>
          <p:spPr bwMode="auto">
            <a:xfrm>
              <a:off x="4846674" y="241435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" name="Oval 107"/>
            <p:cNvSpPr>
              <a:spLocks noChangeArrowheads="1"/>
            </p:cNvSpPr>
            <p:nvPr/>
          </p:nvSpPr>
          <p:spPr bwMode="auto">
            <a:xfrm>
              <a:off x="5399543" y="3636525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" name="Oval 107"/>
            <p:cNvSpPr>
              <a:spLocks noChangeArrowheads="1"/>
            </p:cNvSpPr>
            <p:nvPr/>
          </p:nvSpPr>
          <p:spPr bwMode="auto">
            <a:xfrm>
              <a:off x="5492735" y="3236045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" name="Oval 107"/>
            <p:cNvSpPr>
              <a:spLocks noChangeArrowheads="1"/>
            </p:cNvSpPr>
            <p:nvPr/>
          </p:nvSpPr>
          <p:spPr bwMode="auto">
            <a:xfrm>
              <a:off x="4093394" y="1717825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" name="Oval 107"/>
            <p:cNvSpPr>
              <a:spLocks noChangeArrowheads="1"/>
            </p:cNvSpPr>
            <p:nvPr/>
          </p:nvSpPr>
          <p:spPr bwMode="auto">
            <a:xfrm>
              <a:off x="3056850" y="2636575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" name="Oval 107"/>
            <p:cNvSpPr>
              <a:spLocks noChangeArrowheads="1"/>
            </p:cNvSpPr>
            <p:nvPr/>
          </p:nvSpPr>
          <p:spPr bwMode="auto">
            <a:xfrm>
              <a:off x="3226283" y="2135818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8" name="Oval 107"/>
            <p:cNvSpPr>
              <a:spLocks noChangeArrowheads="1"/>
            </p:cNvSpPr>
            <p:nvPr/>
          </p:nvSpPr>
          <p:spPr bwMode="auto">
            <a:xfrm>
              <a:off x="3189945" y="534236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" name="Oval 107"/>
            <p:cNvSpPr>
              <a:spLocks noChangeArrowheads="1"/>
            </p:cNvSpPr>
            <p:nvPr/>
          </p:nvSpPr>
          <p:spPr bwMode="auto">
            <a:xfrm>
              <a:off x="5130520" y="1711875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" name="Oval 107"/>
            <p:cNvSpPr>
              <a:spLocks noChangeArrowheads="1"/>
            </p:cNvSpPr>
            <p:nvPr/>
          </p:nvSpPr>
          <p:spPr bwMode="auto">
            <a:xfrm>
              <a:off x="4298977" y="236863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" name="Oval 107"/>
            <p:cNvSpPr>
              <a:spLocks noChangeArrowheads="1"/>
            </p:cNvSpPr>
            <p:nvPr/>
          </p:nvSpPr>
          <p:spPr bwMode="auto">
            <a:xfrm>
              <a:off x="5328577" y="263933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" name="Oval 107"/>
            <p:cNvSpPr>
              <a:spLocks noChangeArrowheads="1"/>
            </p:cNvSpPr>
            <p:nvPr/>
          </p:nvSpPr>
          <p:spPr bwMode="auto">
            <a:xfrm>
              <a:off x="3247027" y="310998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" name="Oval 107"/>
            <p:cNvSpPr>
              <a:spLocks noChangeArrowheads="1"/>
            </p:cNvSpPr>
            <p:nvPr/>
          </p:nvSpPr>
          <p:spPr bwMode="auto">
            <a:xfrm>
              <a:off x="3858610" y="352102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" name="Oval 107"/>
            <p:cNvSpPr>
              <a:spLocks noChangeArrowheads="1"/>
            </p:cNvSpPr>
            <p:nvPr/>
          </p:nvSpPr>
          <p:spPr bwMode="auto">
            <a:xfrm>
              <a:off x="4506219" y="470093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" name="Oval 107"/>
            <p:cNvSpPr>
              <a:spLocks noChangeArrowheads="1"/>
            </p:cNvSpPr>
            <p:nvPr/>
          </p:nvSpPr>
          <p:spPr bwMode="auto">
            <a:xfrm>
              <a:off x="4080161" y="2779058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" name="Oval 107"/>
            <p:cNvSpPr>
              <a:spLocks noChangeArrowheads="1"/>
            </p:cNvSpPr>
            <p:nvPr/>
          </p:nvSpPr>
          <p:spPr bwMode="auto">
            <a:xfrm>
              <a:off x="2354874" y="3425450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" name="Oval 107"/>
            <p:cNvSpPr>
              <a:spLocks noChangeArrowheads="1"/>
            </p:cNvSpPr>
            <p:nvPr/>
          </p:nvSpPr>
          <p:spPr bwMode="auto">
            <a:xfrm>
              <a:off x="2780762" y="2230535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" name="Oval 107"/>
            <p:cNvSpPr>
              <a:spLocks noChangeArrowheads="1"/>
            </p:cNvSpPr>
            <p:nvPr/>
          </p:nvSpPr>
          <p:spPr bwMode="auto">
            <a:xfrm>
              <a:off x="4800954" y="204216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" name="Oval 107"/>
            <p:cNvSpPr>
              <a:spLocks noChangeArrowheads="1"/>
            </p:cNvSpPr>
            <p:nvPr/>
          </p:nvSpPr>
          <p:spPr bwMode="auto">
            <a:xfrm>
              <a:off x="4953635" y="3205993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" name="Oval 107"/>
            <p:cNvSpPr>
              <a:spLocks noChangeArrowheads="1"/>
            </p:cNvSpPr>
            <p:nvPr/>
          </p:nvSpPr>
          <p:spPr bwMode="auto">
            <a:xfrm>
              <a:off x="4047692" y="293444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" name="Oval 107"/>
            <p:cNvSpPr>
              <a:spLocks noChangeArrowheads="1"/>
            </p:cNvSpPr>
            <p:nvPr/>
          </p:nvSpPr>
          <p:spPr bwMode="auto">
            <a:xfrm>
              <a:off x="5340587" y="3311089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" name="Oval 107"/>
            <p:cNvSpPr>
              <a:spLocks noChangeArrowheads="1"/>
            </p:cNvSpPr>
            <p:nvPr/>
          </p:nvSpPr>
          <p:spPr bwMode="auto">
            <a:xfrm>
              <a:off x="5681143" y="255746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" name="Oval 107"/>
            <p:cNvSpPr>
              <a:spLocks noChangeArrowheads="1"/>
            </p:cNvSpPr>
            <p:nvPr/>
          </p:nvSpPr>
          <p:spPr bwMode="auto">
            <a:xfrm>
              <a:off x="4515888" y="189824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" name="Oval 107"/>
            <p:cNvSpPr>
              <a:spLocks noChangeArrowheads="1"/>
            </p:cNvSpPr>
            <p:nvPr/>
          </p:nvSpPr>
          <p:spPr bwMode="auto">
            <a:xfrm>
              <a:off x="4832946" y="339164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" name="Oval 107"/>
            <p:cNvSpPr>
              <a:spLocks noChangeArrowheads="1"/>
            </p:cNvSpPr>
            <p:nvPr/>
          </p:nvSpPr>
          <p:spPr bwMode="auto">
            <a:xfrm>
              <a:off x="3715355" y="3190325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" name="Oval 107"/>
            <p:cNvSpPr>
              <a:spLocks noChangeArrowheads="1"/>
            </p:cNvSpPr>
            <p:nvPr/>
          </p:nvSpPr>
          <p:spPr bwMode="auto">
            <a:xfrm>
              <a:off x="3433102" y="3202307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" name="Oval 107"/>
            <p:cNvSpPr>
              <a:spLocks noChangeArrowheads="1"/>
            </p:cNvSpPr>
            <p:nvPr/>
          </p:nvSpPr>
          <p:spPr bwMode="auto">
            <a:xfrm>
              <a:off x="5623690" y="340754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" name="Oval 107"/>
            <p:cNvSpPr>
              <a:spLocks noChangeArrowheads="1"/>
            </p:cNvSpPr>
            <p:nvPr/>
          </p:nvSpPr>
          <p:spPr bwMode="auto">
            <a:xfrm>
              <a:off x="5234915" y="2996020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" name="Oval 107"/>
            <p:cNvSpPr>
              <a:spLocks noChangeArrowheads="1"/>
            </p:cNvSpPr>
            <p:nvPr/>
          </p:nvSpPr>
          <p:spPr bwMode="auto">
            <a:xfrm>
              <a:off x="5245227" y="2924561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" name="Oval 107"/>
            <p:cNvSpPr>
              <a:spLocks noChangeArrowheads="1"/>
            </p:cNvSpPr>
            <p:nvPr/>
          </p:nvSpPr>
          <p:spPr bwMode="auto">
            <a:xfrm>
              <a:off x="3470257" y="3311089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" name="Oval 107"/>
            <p:cNvSpPr>
              <a:spLocks noChangeArrowheads="1"/>
            </p:cNvSpPr>
            <p:nvPr/>
          </p:nvSpPr>
          <p:spPr bwMode="auto">
            <a:xfrm>
              <a:off x="5410597" y="2243255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" name="Oval 107"/>
            <p:cNvSpPr>
              <a:spLocks noChangeArrowheads="1"/>
            </p:cNvSpPr>
            <p:nvPr/>
          </p:nvSpPr>
          <p:spPr bwMode="auto">
            <a:xfrm>
              <a:off x="4080161" y="257137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" name="Oval 107"/>
            <p:cNvSpPr>
              <a:spLocks noChangeArrowheads="1"/>
            </p:cNvSpPr>
            <p:nvPr/>
          </p:nvSpPr>
          <p:spPr bwMode="auto">
            <a:xfrm>
              <a:off x="4010236" y="3228409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4" name="Oval 107"/>
            <p:cNvSpPr>
              <a:spLocks noChangeArrowheads="1"/>
            </p:cNvSpPr>
            <p:nvPr/>
          </p:nvSpPr>
          <p:spPr bwMode="auto">
            <a:xfrm>
              <a:off x="5244623" y="2240858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" name="Oval 107"/>
            <p:cNvSpPr>
              <a:spLocks noChangeArrowheads="1"/>
            </p:cNvSpPr>
            <p:nvPr/>
          </p:nvSpPr>
          <p:spPr bwMode="auto">
            <a:xfrm>
              <a:off x="4773224" y="5273485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" name="Oval 107"/>
            <p:cNvSpPr>
              <a:spLocks noChangeArrowheads="1"/>
            </p:cNvSpPr>
            <p:nvPr/>
          </p:nvSpPr>
          <p:spPr bwMode="auto">
            <a:xfrm>
              <a:off x="3250652" y="2321131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" name="Oval 107"/>
            <p:cNvSpPr>
              <a:spLocks noChangeArrowheads="1"/>
            </p:cNvSpPr>
            <p:nvPr/>
          </p:nvSpPr>
          <p:spPr bwMode="auto">
            <a:xfrm>
              <a:off x="4175376" y="355670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" name="Oval 107"/>
            <p:cNvSpPr>
              <a:spLocks noChangeArrowheads="1"/>
            </p:cNvSpPr>
            <p:nvPr/>
          </p:nvSpPr>
          <p:spPr bwMode="auto">
            <a:xfrm>
              <a:off x="4974116" y="2251728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" name="Oval 107"/>
            <p:cNvSpPr>
              <a:spLocks noChangeArrowheads="1"/>
            </p:cNvSpPr>
            <p:nvPr/>
          </p:nvSpPr>
          <p:spPr bwMode="auto">
            <a:xfrm>
              <a:off x="5221960" y="239145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" name="Oval 107"/>
            <p:cNvSpPr>
              <a:spLocks noChangeArrowheads="1"/>
            </p:cNvSpPr>
            <p:nvPr/>
          </p:nvSpPr>
          <p:spPr bwMode="auto">
            <a:xfrm>
              <a:off x="4561608" y="2084950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" name="Oval 107"/>
            <p:cNvSpPr>
              <a:spLocks noChangeArrowheads="1"/>
            </p:cNvSpPr>
            <p:nvPr/>
          </p:nvSpPr>
          <p:spPr bwMode="auto">
            <a:xfrm>
              <a:off x="2927457" y="230850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2" name="Oval 107"/>
            <p:cNvSpPr>
              <a:spLocks noChangeArrowheads="1"/>
            </p:cNvSpPr>
            <p:nvPr/>
          </p:nvSpPr>
          <p:spPr bwMode="auto">
            <a:xfrm>
              <a:off x="5255607" y="2496189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" name="Oval 107"/>
            <p:cNvSpPr>
              <a:spLocks noChangeArrowheads="1"/>
            </p:cNvSpPr>
            <p:nvPr/>
          </p:nvSpPr>
          <p:spPr bwMode="auto">
            <a:xfrm>
              <a:off x="5430657" y="1978074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" name="Oval 107"/>
            <p:cNvSpPr>
              <a:spLocks noChangeArrowheads="1"/>
            </p:cNvSpPr>
            <p:nvPr/>
          </p:nvSpPr>
          <p:spPr bwMode="auto">
            <a:xfrm>
              <a:off x="4124471" y="2517691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" name="Oval 107"/>
            <p:cNvSpPr>
              <a:spLocks noChangeArrowheads="1"/>
            </p:cNvSpPr>
            <p:nvPr/>
          </p:nvSpPr>
          <p:spPr bwMode="auto">
            <a:xfrm>
              <a:off x="3501995" y="269462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" name="Oval 107"/>
            <p:cNvSpPr>
              <a:spLocks noChangeArrowheads="1"/>
            </p:cNvSpPr>
            <p:nvPr/>
          </p:nvSpPr>
          <p:spPr bwMode="auto">
            <a:xfrm>
              <a:off x="5628866" y="2765778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" name="Oval 107"/>
            <p:cNvSpPr>
              <a:spLocks noChangeArrowheads="1"/>
            </p:cNvSpPr>
            <p:nvPr/>
          </p:nvSpPr>
          <p:spPr bwMode="auto">
            <a:xfrm>
              <a:off x="2999173" y="248742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" name="Oval 107"/>
            <p:cNvSpPr>
              <a:spLocks noChangeArrowheads="1"/>
            </p:cNvSpPr>
            <p:nvPr/>
          </p:nvSpPr>
          <p:spPr bwMode="auto">
            <a:xfrm>
              <a:off x="4845455" y="2276638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" name="Oval 107"/>
            <p:cNvSpPr>
              <a:spLocks noChangeArrowheads="1"/>
            </p:cNvSpPr>
            <p:nvPr/>
          </p:nvSpPr>
          <p:spPr bwMode="auto">
            <a:xfrm>
              <a:off x="5408511" y="2745970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" name="Oval 107"/>
            <p:cNvSpPr>
              <a:spLocks noChangeArrowheads="1"/>
            </p:cNvSpPr>
            <p:nvPr/>
          </p:nvSpPr>
          <p:spPr bwMode="auto">
            <a:xfrm>
              <a:off x="4585560" y="2569023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" name="Oval 107"/>
            <p:cNvSpPr>
              <a:spLocks noChangeArrowheads="1"/>
            </p:cNvSpPr>
            <p:nvPr/>
          </p:nvSpPr>
          <p:spPr bwMode="auto">
            <a:xfrm>
              <a:off x="5383563" y="1863144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" name="Oval 107"/>
            <p:cNvSpPr>
              <a:spLocks noChangeArrowheads="1"/>
            </p:cNvSpPr>
            <p:nvPr/>
          </p:nvSpPr>
          <p:spPr bwMode="auto">
            <a:xfrm>
              <a:off x="4196013" y="2897818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" name="Oval 107"/>
            <p:cNvSpPr>
              <a:spLocks noChangeArrowheads="1"/>
            </p:cNvSpPr>
            <p:nvPr/>
          </p:nvSpPr>
          <p:spPr bwMode="auto">
            <a:xfrm>
              <a:off x="4948342" y="343802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" name="Oval 107"/>
            <p:cNvSpPr>
              <a:spLocks noChangeArrowheads="1"/>
            </p:cNvSpPr>
            <p:nvPr/>
          </p:nvSpPr>
          <p:spPr bwMode="auto">
            <a:xfrm>
              <a:off x="3654395" y="2438169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" name="Oval 107"/>
            <p:cNvSpPr>
              <a:spLocks noChangeArrowheads="1"/>
            </p:cNvSpPr>
            <p:nvPr/>
          </p:nvSpPr>
          <p:spPr bwMode="auto">
            <a:xfrm>
              <a:off x="4100103" y="2684458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" name="Oval 107"/>
            <p:cNvSpPr>
              <a:spLocks noChangeArrowheads="1"/>
            </p:cNvSpPr>
            <p:nvPr/>
          </p:nvSpPr>
          <p:spPr bwMode="auto">
            <a:xfrm>
              <a:off x="4017669" y="355402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" name="Oval 107"/>
            <p:cNvSpPr>
              <a:spLocks noChangeArrowheads="1"/>
            </p:cNvSpPr>
            <p:nvPr/>
          </p:nvSpPr>
          <p:spPr bwMode="auto">
            <a:xfrm>
              <a:off x="3468353" y="227719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" name="Oval 107"/>
            <p:cNvSpPr>
              <a:spLocks noChangeArrowheads="1"/>
            </p:cNvSpPr>
            <p:nvPr/>
          </p:nvSpPr>
          <p:spPr bwMode="auto">
            <a:xfrm>
              <a:off x="5999182" y="2864090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" name="Oval 107"/>
            <p:cNvSpPr>
              <a:spLocks noChangeArrowheads="1"/>
            </p:cNvSpPr>
            <p:nvPr/>
          </p:nvSpPr>
          <p:spPr bwMode="auto">
            <a:xfrm>
              <a:off x="6325485" y="3687208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0" name="Oval 107"/>
            <p:cNvSpPr>
              <a:spLocks noChangeArrowheads="1"/>
            </p:cNvSpPr>
            <p:nvPr/>
          </p:nvSpPr>
          <p:spPr bwMode="auto">
            <a:xfrm>
              <a:off x="4491880" y="2898547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" name="Oval 107"/>
            <p:cNvSpPr>
              <a:spLocks noChangeArrowheads="1"/>
            </p:cNvSpPr>
            <p:nvPr/>
          </p:nvSpPr>
          <p:spPr bwMode="auto">
            <a:xfrm>
              <a:off x="5525015" y="2451187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2" name="Oval 107"/>
            <p:cNvSpPr>
              <a:spLocks noChangeArrowheads="1"/>
            </p:cNvSpPr>
            <p:nvPr/>
          </p:nvSpPr>
          <p:spPr bwMode="auto">
            <a:xfrm>
              <a:off x="5771267" y="3321193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" name="Oval 107"/>
            <p:cNvSpPr>
              <a:spLocks noChangeArrowheads="1"/>
            </p:cNvSpPr>
            <p:nvPr/>
          </p:nvSpPr>
          <p:spPr bwMode="auto">
            <a:xfrm>
              <a:off x="4182415" y="2720873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" name="Oval 107"/>
            <p:cNvSpPr>
              <a:spLocks noChangeArrowheads="1"/>
            </p:cNvSpPr>
            <p:nvPr/>
          </p:nvSpPr>
          <p:spPr bwMode="auto">
            <a:xfrm>
              <a:off x="4817419" y="2203034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" name="Oval 107"/>
            <p:cNvSpPr>
              <a:spLocks noChangeArrowheads="1"/>
            </p:cNvSpPr>
            <p:nvPr/>
          </p:nvSpPr>
          <p:spPr bwMode="auto">
            <a:xfrm>
              <a:off x="4722396" y="235598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" name="Oval 107"/>
            <p:cNvSpPr>
              <a:spLocks noChangeArrowheads="1"/>
            </p:cNvSpPr>
            <p:nvPr/>
          </p:nvSpPr>
          <p:spPr bwMode="auto">
            <a:xfrm>
              <a:off x="5581249" y="2013898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" name="Oval 107"/>
            <p:cNvSpPr>
              <a:spLocks noChangeArrowheads="1"/>
            </p:cNvSpPr>
            <p:nvPr/>
          </p:nvSpPr>
          <p:spPr bwMode="auto">
            <a:xfrm>
              <a:off x="4314811" y="3877690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" name="Oval 107"/>
            <p:cNvSpPr>
              <a:spLocks noChangeArrowheads="1"/>
            </p:cNvSpPr>
            <p:nvPr/>
          </p:nvSpPr>
          <p:spPr bwMode="auto">
            <a:xfrm>
              <a:off x="2985188" y="3454523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" name="Oval 107"/>
            <p:cNvSpPr>
              <a:spLocks noChangeArrowheads="1"/>
            </p:cNvSpPr>
            <p:nvPr/>
          </p:nvSpPr>
          <p:spPr bwMode="auto">
            <a:xfrm>
              <a:off x="5466467" y="3053927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" name="Oval 107"/>
            <p:cNvSpPr>
              <a:spLocks noChangeArrowheads="1"/>
            </p:cNvSpPr>
            <p:nvPr/>
          </p:nvSpPr>
          <p:spPr bwMode="auto">
            <a:xfrm>
              <a:off x="5724407" y="3817555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" name="Oval 107"/>
            <p:cNvSpPr>
              <a:spLocks noChangeArrowheads="1"/>
            </p:cNvSpPr>
            <p:nvPr/>
          </p:nvSpPr>
          <p:spPr bwMode="auto">
            <a:xfrm>
              <a:off x="5689949" y="3136653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2" name="Oval 107"/>
            <p:cNvSpPr>
              <a:spLocks noChangeArrowheads="1"/>
            </p:cNvSpPr>
            <p:nvPr/>
          </p:nvSpPr>
          <p:spPr bwMode="auto">
            <a:xfrm>
              <a:off x="5406228" y="2123633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" name="Oval 107"/>
            <p:cNvSpPr>
              <a:spLocks noChangeArrowheads="1"/>
            </p:cNvSpPr>
            <p:nvPr/>
          </p:nvSpPr>
          <p:spPr bwMode="auto">
            <a:xfrm>
              <a:off x="5194095" y="3698729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" name="Oval 107"/>
            <p:cNvSpPr>
              <a:spLocks noChangeArrowheads="1"/>
            </p:cNvSpPr>
            <p:nvPr/>
          </p:nvSpPr>
          <p:spPr bwMode="auto">
            <a:xfrm>
              <a:off x="2511275" y="3251713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" name="Oval 107"/>
            <p:cNvSpPr>
              <a:spLocks noChangeArrowheads="1"/>
            </p:cNvSpPr>
            <p:nvPr/>
          </p:nvSpPr>
          <p:spPr bwMode="auto">
            <a:xfrm>
              <a:off x="5087282" y="3016001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" name="Oval 107"/>
            <p:cNvSpPr>
              <a:spLocks noChangeArrowheads="1"/>
            </p:cNvSpPr>
            <p:nvPr/>
          </p:nvSpPr>
          <p:spPr bwMode="auto">
            <a:xfrm>
              <a:off x="5532250" y="2180800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" name="Oval 107"/>
            <p:cNvSpPr>
              <a:spLocks noChangeArrowheads="1"/>
            </p:cNvSpPr>
            <p:nvPr/>
          </p:nvSpPr>
          <p:spPr bwMode="auto">
            <a:xfrm>
              <a:off x="3288755" y="1670318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" name="Oval 107"/>
            <p:cNvSpPr>
              <a:spLocks noChangeArrowheads="1"/>
            </p:cNvSpPr>
            <p:nvPr/>
          </p:nvSpPr>
          <p:spPr bwMode="auto">
            <a:xfrm>
              <a:off x="3827940" y="126965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" name="Oval 107"/>
            <p:cNvSpPr>
              <a:spLocks noChangeArrowheads="1"/>
            </p:cNvSpPr>
            <p:nvPr/>
          </p:nvSpPr>
          <p:spPr bwMode="auto">
            <a:xfrm>
              <a:off x="4917174" y="1182243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" name="Oval 107"/>
            <p:cNvSpPr>
              <a:spLocks noChangeArrowheads="1"/>
            </p:cNvSpPr>
            <p:nvPr/>
          </p:nvSpPr>
          <p:spPr bwMode="auto">
            <a:xfrm>
              <a:off x="5506107" y="122393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" name="Oval 107"/>
            <p:cNvSpPr>
              <a:spLocks noChangeArrowheads="1"/>
            </p:cNvSpPr>
            <p:nvPr/>
          </p:nvSpPr>
          <p:spPr bwMode="auto">
            <a:xfrm>
              <a:off x="2488905" y="421325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2" name="Oval 107"/>
            <p:cNvSpPr>
              <a:spLocks noChangeArrowheads="1"/>
            </p:cNvSpPr>
            <p:nvPr/>
          </p:nvSpPr>
          <p:spPr bwMode="auto">
            <a:xfrm>
              <a:off x="2641305" y="436565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" name="Oval 107"/>
            <p:cNvSpPr>
              <a:spLocks noChangeArrowheads="1"/>
            </p:cNvSpPr>
            <p:nvPr/>
          </p:nvSpPr>
          <p:spPr bwMode="auto">
            <a:xfrm>
              <a:off x="5074258" y="282524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" name="Oval 107"/>
            <p:cNvSpPr>
              <a:spLocks noChangeArrowheads="1"/>
            </p:cNvSpPr>
            <p:nvPr/>
          </p:nvSpPr>
          <p:spPr bwMode="auto">
            <a:xfrm>
              <a:off x="2946105" y="467045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5" name="Oval 107"/>
            <p:cNvSpPr>
              <a:spLocks noChangeArrowheads="1"/>
            </p:cNvSpPr>
            <p:nvPr/>
          </p:nvSpPr>
          <p:spPr bwMode="auto">
            <a:xfrm>
              <a:off x="3369714" y="462473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6" name="Oval 107"/>
            <p:cNvSpPr>
              <a:spLocks noChangeArrowheads="1"/>
            </p:cNvSpPr>
            <p:nvPr/>
          </p:nvSpPr>
          <p:spPr bwMode="auto">
            <a:xfrm>
              <a:off x="3101803" y="3762724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7" name="Oval 107"/>
            <p:cNvSpPr>
              <a:spLocks noChangeArrowheads="1"/>
            </p:cNvSpPr>
            <p:nvPr/>
          </p:nvSpPr>
          <p:spPr bwMode="auto">
            <a:xfrm>
              <a:off x="4982818" y="1288365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8" name="Oval 107"/>
            <p:cNvSpPr>
              <a:spLocks noChangeArrowheads="1"/>
            </p:cNvSpPr>
            <p:nvPr/>
          </p:nvSpPr>
          <p:spPr bwMode="auto">
            <a:xfrm>
              <a:off x="5352649" y="5485154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" name="Oval 107"/>
            <p:cNvSpPr>
              <a:spLocks noChangeArrowheads="1"/>
            </p:cNvSpPr>
            <p:nvPr/>
          </p:nvSpPr>
          <p:spPr bwMode="auto">
            <a:xfrm>
              <a:off x="2369425" y="4067133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" name="Oval 107"/>
            <p:cNvSpPr>
              <a:spLocks noChangeArrowheads="1"/>
            </p:cNvSpPr>
            <p:nvPr/>
          </p:nvSpPr>
          <p:spPr bwMode="auto">
            <a:xfrm>
              <a:off x="2488905" y="4450521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" name="Oval 107"/>
            <p:cNvSpPr>
              <a:spLocks noChangeArrowheads="1"/>
            </p:cNvSpPr>
            <p:nvPr/>
          </p:nvSpPr>
          <p:spPr bwMode="auto">
            <a:xfrm>
              <a:off x="2641305" y="4602921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2" name="Oval 107"/>
            <p:cNvSpPr>
              <a:spLocks noChangeArrowheads="1"/>
            </p:cNvSpPr>
            <p:nvPr/>
          </p:nvSpPr>
          <p:spPr bwMode="auto">
            <a:xfrm>
              <a:off x="5537426" y="206642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3" name="Oval 107"/>
            <p:cNvSpPr>
              <a:spLocks noChangeArrowheads="1"/>
            </p:cNvSpPr>
            <p:nvPr/>
          </p:nvSpPr>
          <p:spPr bwMode="auto">
            <a:xfrm>
              <a:off x="2946105" y="4907721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" name="Oval 107"/>
            <p:cNvSpPr>
              <a:spLocks noChangeArrowheads="1"/>
            </p:cNvSpPr>
            <p:nvPr/>
          </p:nvSpPr>
          <p:spPr bwMode="auto">
            <a:xfrm>
              <a:off x="6318269" y="2417453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5" name="Oval 107"/>
            <p:cNvSpPr>
              <a:spLocks noChangeArrowheads="1"/>
            </p:cNvSpPr>
            <p:nvPr/>
          </p:nvSpPr>
          <p:spPr bwMode="auto">
            <a:xfrm>
              <a:off x="6167507" y="217134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" name="Oval 107"/>
            <p:cNvSpPr>
              <a:spLocks noChangeArrowheads="1"/>
            </p:cNvSpPr>
            <p:nvPr/>
          </p:nvSpPr>
          <p:spPr bwMode="auto">
            <a:xfrm>
              <a:off x="3895655" y="5227729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7" name="Oval 107"/>
            <p:cNvSpPr>
              <a:spLocks noChangeArrowheads="1"/>
            </p:cNvSpPr>
            <p:nvPr/>
          </p:nvSpPr>
          <p:spPr bwMode="auto">
            <a:xfrm>
              <a:off x="2702265" y="2429124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8" name="Oval 107"/>
            <p:cNvSpPr>
              <a:spLocks noChangeArrowheads="1"/>
            </p:cNvSpPr>
            <p:nvPr/>
          </p:nvSpPr>
          <p:spPr bwMode="auto">
            <a:xfrm>
              <a:off x="2544915" y="3999610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9" name="Oval 107"/>
            <p:cNvSpPr>
              <a:spLocks noChangeArrowheads="1"/>
            </p:cNvSpPr>
            <p:nvPr/>
          </p:nvSpPr>
          <p:spPr bwMode="auto">
            <a:xfrm>
              <a:off x="3611945" y="185252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0" name="Oval 107"/>
            <p:cNvSpPr>
              <a:spLocks noChangeArrowheads="1"/>
            </p:cNvSpPr>
            <p:nvPr/>
          </p:nvSpPr>
          <p:spPr bwMode="auto">
            <a:xfrm>
              <a:off x="3856919" y="4968380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" name="Oval 107"/>
            <p:cNvSpPr>
              <a:spLocks noChangeArrowheads="1"/>
            </p:cNvSpPr>
            <p:nvPr/>
          </p:nvSpPr>
          <p:spPr bwMode="auto">
            <a:xfrm>
              <a:off x="5416810" y="3816697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2" name="Oval 107"/>
            <p:cNvSpPr>
              <a:spLocks noChangeArrowheads="1"/>
            </p:cNvSpPr>
            <p:nvPr/>
          </p:nvSpPr>
          <p:spPr bwMode="auto">
            <a:xfrm>
              <a:off x="2628505" y="483809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3" name="Oval 107"/>
            <p:cNvSpPr>
              <a:spLocks noChangeArrowheads="1"/>
            </p:cNvSpPr>
            <p:nvPr/>
          </p:nvSpPr>
          <p:spPr bwMode="auto">
            <a:xfrm>
              <a:off x="2780905" y="499049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" name="Oval 107"/>
            <p:cNvSpPr>
              <a:spLocks noChangeArrowheads="1"/>
            </p:cNvSpPr>
            <p:nvPr/>
          </p:nvSpPr>
          <p:spPr bwMode="auto">
            <a:xfrm>
              <a:off x="5313400" y="201885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" name="Oval 107"/>
            <p:cNvSpPr>
              <a:spLocks noChangeArrowheads="1"/>
            </p:cNvSpPr>
            <p:nvPr/>
          </p:nvSpPr>
          <p:spPr bwMode="auto">
            <a:xfrm>
              <a:off x="5145494" y="319004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" name="Oval 107"/>
            <p:cNvSpPr>
              <a:spLocks noChangeArrowheads="1"/>
            </p:cNvSpPr>
            <p:nvPr/>
          </p:nvSpPr>
          <p:spPr bwMode="auto">
            <a:xfrm>
              <a:off x="3513030" y="3868889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" name="Oval 107"/>
            <p:cNvSpPr>
              <a:spLocks noChangeArrowheads="1"/>
            </p:cNvSpPr>
            <p:nvPr/>
          </p:nvSpPr>
          <p:spPr bwMode="auto">
            <a:xfrm>
              <a:off x="2727795" y="273698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" name="Oval 107"/>
            <p:cNvSpPr>
              <a:spLocks noChangeArrowheads="1"/>
            </p:cNvSpPr>
            <p:nvPr/>
          </p:nvSpPr>
          <p:spPr bwMode="auto">
            <a:xfrm>
              <a:off x="5386307" y="3945947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" name="Oval 107"/>
            <p:cNvSpPr>
              <a:spLocks noChangeArrowheads="1"/>
            </p:cNvSpPr>
            <p:nvPr/>
          </p:nvSpPr>
          <p:spPr bwMode="auto">
            <a:xfrm>
              <a:off x="5721990" y="504436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" name="Oval 107"/>
            <p:cNvSpPr>
              <a:spLocks noChangeArrowheads="1"/>
            </p:cNvSpPr>
            <p:nvPr/>
          </p:nvSpPr>
          <p:spPr bwMode="auto">
            <a:xfrm>
              <a:off x="5118908" y="3389913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" name="Oval 107"/>
            <p:cNvSpPr>
              <a:spLocks noChangeArrowheads="1"/>
            </p:cNvSpPr>
            <p:nvPr/>
          </p:nvSpPr>
          <p:spPr bwMode="auto">
            <a:xfrm>
              <a:off x="3509128" y="3667970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" name="Oval 107"/>
            <p:cNvSpPr>
              <a:spLocks noChangeArrowheads="1"/>
            </p:cNvSpPr>
            <p:nvPr/>
          </p:nvSpPr>
          <p:spPr bwMode="auto">
            <a:xfrm>
              <a:off x="4771699" y="2950729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" name="Oval 107"/>
            <p:cNvSpPr>
              <a:spLocks noChangeArrowheads="1"/>
            </p:cNvSpPr>
            <p:nvPr/>
          </p:nvSpPr>
          <p:spPr bwMode="auto">
            <a:xfrm>
              <a:off x="4637653" y="385882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" name="Oval 107"/>
            <p:cNvSpPr>
              <a:spLocks noChangeArrowheads="1"/>
            </p:cNvSpPr>
            <p:nvPr/>
          </p:nvSpPr>
          <p:spPr bwMode="auto">
            <a:xfrm>
              <a:off x="4871320" y="366771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" name="Oval 107"/>
            <p:cNvSpPr>
              <a:spLocks noChangeArrowheads="1"/>
            </p:cNvSpPr>
            <p:nvPr/>
          </p:nvSpPr>
          <p:spPr bwMode="auto">
            <a:xfrm>
              <a:off x="6051794" y="460949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6" name="Oval 107"/>
            <p:cNvSpPr>
              <a:spLocks noChangeArrowheads="1"/>
            </p:cNvSpPr>
            <p:nvPr/>
          </p:nvSpPr>
          <p:spPr bwMode="auto">
            <a:xfrm>
              <a:off x="5204742" y="467045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7" name="Oval 107"/>
            <p:cNvSpPr>
              <a:spLocks noChangeArrowheads="1"/>
            </p:cNvSpPr>
            <p:nvPr/>
          </p:nvSpPr>
          <p:spPr bwMode="auto">
            <a:xfrm>
              <a:off x="2514978" y="339032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8" name="Oval 107"/>
            <p:cNvSpPr>
              <a:spLocks noChangeArrowheads="1"/>
            </p:cNvSpPr>
            <p:nvPr/>
          </p:nvSpPr>
          <p:spPr bwMode="auto">
            <a:xfrm>
              <a:off x="4419216" y="1310323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" name="Oval 107"/>
            <p:cNvSpPr>
              <a:spLocks noChangeArrowheads="1"/>
            </p:cNvSpPr>
            <p:nvPr/>
          </p:nvSpPr>
          <p:spPr bwMode="auto">
            <a:xfrm>
              <a:off x="4080161" y="183074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" name="Oval 107"/>
            <p:cNvSpPr>
              <a:spLocks noChangeArrowheads="1"/>
            </p:cNvSpPr>
            <p:nvPr/>
          </p:nvSpPr>
          <p:spPr bwMode="auto">
            <a:xfrm>
              <a:off x="5137887" y="359488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" name="Oval 107"/>
            <p:cNvSpPr>
              <a:spLocks noChangeArrowheads="1"/>
            </p:cNvSpPr>
            <p:nvPr/>
          </p:nvSpPr>
          <p:spPr bwMode="auto">
            <a:xfrm>
              <a:off x="3228360" y="3381814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" name="Oval 107"/>
            <p:cNvSpPr>
              <a:spLocks noChangeArrowheads="1"/>
            </p:cNvSpPr>
            <p:nvPr/>
          </p:nvSpPr>
          <p:spPr bwMode="auto">
            <a:xfrm>
              <a:off x="4456185" y="2332298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3" name="Oval 107"/>
            <p:cNvSpPr>
              <a:spLocks noChangeArrowheads="1"/>
            </p:cNvSpPr>
            <p:nvPr/>
          </p:nvSpPr>
          <p:spPr bwMode="auto">
            <a:xfrm>
              <a:off x="3877145" y="303334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" name="Oval 107"/>
            <p:cNvSpPr>
              <a:spLocks noChangeArrowheads="1"/>
            </p:cNvSpPr>
            <p:nvPr/>
          </p:nvSpPr>
          <p:spPr bwMode="auto">
            <a:xfrm>
              <a:off x="2384556" y="325514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" name="Oval 107"/>
            <p:cNvSpPr>
              <a:spLocks noChangeArrowheads="1"/>
            </p:cNvSpPr>
            <p:nvPr/>
          </p:nvSpPr>
          <p:spPr bwMode="auto">
            <a:xfrm>
              <a:off x="2923560" y="3636188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6" name="Oval 107"/>
            <p:cNvSpPr>
              <a:spLocks noChangeArrowheads="1"/>
            </p:cNvSpPr>
            <p:nvPr/>
          </p:nvSpPr>
          <p:spPr bwMode="auto">
            <a:xfrm>
              <a:off x="6329282" y="319352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" name="Oval 107"/>
            <p:cNvSpPr>
              <a:spLocks noChangeArrowheads="1"/>
            </p:cNvSpPr>
            <p:nvPr/>
          </p:nvSpPr>
          <p:spPr bwMode="auto">
            <a:xfrm>
              <a:off x="5860628" y="2646563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" name="Oval 107"/>
            <p:cNvSpPr>
              <a:spLocks noChangeArrowheads="1"/>
            </p:cNvSpPr>
            <p:nvPr/>
          </p:nvSpPr>
          <p:spPr bwMode="auto">
            <a:xfrm>
              <a:off x="5520948" y="331451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9" name="Oval 107"/>
            <p:cNvSpPr>
              <a:spLocks noChangeArrowheads="1"/>
            </p:cNvSpPr>
            <p:nvPr/>
          </p:nvSpPr>
          <p:spPr bwMode="auto">
            <a:xfrm>
              <a:off x="4757911" y="163890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" name="Oval 107"/>
            <p:cNvSpPr>
              <a:spLocks noChangeArrowheads="1"/>
            </p:cNvSpPr>
            <p:nvPr/>
          </p:nvSpPr>
          <p:spPr bwMode="auto">
            <a:xfrm>
              <a:off x="5219639" y="352748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1" name="Oval 107"/>
            <p:cNvSpPr>
              <a:spLocks noChangeArrowheads="1"/>
            </p:cNvSpPr>
            <p:nvPr/>
          </p:nvSpPr>
          <p:spPr bwMode="auto">
            <a:xfrm>
              <a:off x="4074955" y="3119367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" name="Oval 107"/>
            <p:cNvSpPr>
              <a:spLocks noChangeArrowheads="1"/>
            </p:cNvSpPr>
            <p:nvPr/>
          </p:nvSpPr>
          <p:spPr bwMode="auto">
            <a:xfrm>
              <a:off x="2927457" y="3339959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" name="Oval 107"/>
            <p:cNvSpPr>
              <a:spLocks noChangeArrowheads="1"/>
            </p:cNvSpPr>
            <p:nvPr/>
          </p:nvSpPr>
          <p:spPr bwMode="auto">
            <a:xfrm>
              <a:off x="5071556" y="352654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" name="Oval 107"/>
            <p:cNvSpPr>
              <a:spLocks noChangeArrowheads="1"/>
            </p:cNvSpPr>
            <p:nvPr/>
          </p:nvSpPr>
          <p:spPr bwMode="auto">
            <a:xfrm>
              <a:off x="2511275" y="3518974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" name="Oval 107"/>
            <p:cNvSpPr>
              <a:spLocks noChangeArrowheads="1"/>
            </p:cNvSpPr>
            <p:nvPr/>
          </p:nvSpPr>
          <p:spPr bwMode="auto">
            <a:xfrm>
              <a:off x="4038413" y="4347461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" name="Oval 107"/>
            <p:cNvSpPr>
              <a:spLocks noChangeArrowheads="1"/>
            </p:cNvSpPr>
            <p:nvPr/>
          </p:nvSpPr>
          <p:spPr bwMode="auto">
            <a:xfrm>
              <a:off x="6204818" y="4372640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" name="Oval 107"/>
            <p:cNvSpPr>
              <a:spLocks noChangeArrowheads="1"/>
            </p:cNvSpPr>
            <p:nvPr/>
          </p:nvSpPr>
          <p:spPr bwMode="auto">
            <a:xfrm>
              <a:off x="3085421" y="294632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8" name="Oval 107"/>
            <p:cNvSpPr>
              <a:spLocks noChangeArrowheads="1"/>
            </p:cNvSpPr>
            <p:nvPr/>
          </p:nvSpPr>
          <p:spPr bwMode="auto">
            <a:xfrm>
              <a:off x="3885939" y="219382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9" name="Oval 107"/>
            <p:cNvSpPr>
              <a:spLocks noChangeArrowheads="1"/>
            </p:cNvSpPr>
            <p:nvPr/>
          </p:nvSpPr>
          <p:spPr bwMode="auto">
            <a:xfrm>
              <a:off x="5908567" y="4011099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" name="Oval 107"/>
            <p:cNvSpPr>
              <a:spLocks noChangeArrowheads="1"/>
            </p:cNvSpPr>
            <p:nvPr/>
          </p:nvSpPr>
          <p:spPr bwMode="auto">
            <a:xfrm>
              <a:off x="5306929" y="380456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" name="Oval 107"/>
            <p:cNvSpPr>
              <a:spLocks noChangeArrowheads="1"/>
            </p:cNvSpPr>
            <p:nvPr/>
          </p:nvSpPr>
          <p:spPr bwMode="auto">
            <a:xfrm>
              <a:off x="2713412" y="2938724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2" name="Oval 107"/>
            <p:cNvSpPr>
              <a:spLocks noChangeArrowheads="1"/>
            </p:cNvSpPr>
            <p:nvPr/>
          </p:nvSpPr>
          <p:spPr bwMode="auto">
            <a:xfrm>
              <a:off x="3311084" y="349162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3" name="Oval 107"/>
            <p:cNvSpPr>
              <a:spLocks noChangeArrowheads="1"/>
            </p:cNvSpPr>
            <p:nvPr/>
          </p:nvSpPr>
          <p:spPr bwMode="auto">
            <a:xfrm>
              <a:off x="5602942" y="368866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4" name="Oval 107"/>
            <p:cNvSpPr>
              <a:spLocks noChangeArrowheads="1"/>
            </p:cNvSpPr>
            <p:nvPr/>
          </p:nvSpPr>
          <p:spPr bwMode="auto">
            <a:xfrm>
              <a:off x="3878848" y="3864300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" name="Oval 107"/>
            <p:cNvSpPr>
              <a:spLocks noChangeArrowheads="1"/>
            </p:cNvSpPr>
            <p:nvPr/>
          </p:nvSpPr>
          <p:spPr bwMode="auto">
            <a:xfrm>
              <a:off x="2738106" y="387998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" name="Oval 107"/>
            <p:cNvSpPr>
              <a:spLocks noChangeArrowheads="1"/>
            </p:cNvSpPr>
            <p:nvPr/>
          </p:nvSpPr>
          <p:spPr bwMode="auto">
            <a:xfrm>
              <a:off x="6533267" y="2556239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7" name="Oval 107"/>
            <p:cNvSpPr>
              <a:spLocks noChangeArrowheads="1"/>
            </p:cNvSpPr>
            <p:nvPr/>
          </p:nvSpPr>
          <p:spPr bwMode="auto">
            <a:xfrm>
              <a:off x="4907915" y="277217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8" name="Oval 107"/>
            <p:cNvSpPr>
              <a:spLocks noChangeArrowheads="1"/>
            </p:cNvSpPr>
            <p:nvPr/>
          </p:nvSpPr>
          <p:spPr bwMode="auto">
            <a:xfrm>
              <a:off x="3256613" y="248156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9" name="Oval 107"/>
            <p:cNvSpPr>
              <a:spLocks noChangeArrowheads="1"/>
            </p:cNvSpPr>
            <p:nvPr/>
          </p:nvSpPr>
          <p:spPr bwMode="auto">
            <a:xfrm>
              <a:off x="4654699" y="357226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0" name="Oval 107"/>
            <p:cNvSpPr>
              <a:spLocks noChangeArrowheads="1"/>
            </p:cNvSpPr>
            <p:nvPr/>
          </p:nvSpPr>
          <p:spPr bwMode="auto">
            <a:xfrm>
              <a:off x="2679962" y="3347464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" name="Oval 107"/>
            <p:cNvSpPr>
              <a:spLocks noChangeArrowheads="1"/>
            </p:cNvSpPr>
            <p:nvPr/>
          </p:nvSpPr>
          <p:spPr bwMode="auto">
            <a:xfrm>
              <a:off x="4054207" y="3454523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" name="Oval 107"/>
            <p:cNvSpPr>
              <a:spLocks noChangeArrowheads="1"/>
            </p:cNvSpPr>
            <p:nvPr/>
          </p:nvSpPr>
          <p:spPr bwMode="auto">
            <a:xfrm>
              <a:off x="3920753" y="362921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3" name="Oval 107"/>
            <p:cNvSpPr>
              <a:spLocks noChangeArrowheads="1"/>
            </p:cNvSpPr>
            <p:nvPr/>
          </p:nvSpPr>
          <p:spPr bwMode="auto">
            <a:xfrm>
              <a:off x="6226829" y="2590855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4" name="Oval 107"/>
            <p:cNvSpPr>
              <a:spLocks noChangeArrowheads="1"/>
            </p:cNvSpPr>
            <p:nvPr/>
          </p:nvSpPr>
          <p:spPr bwMode="auto">
            <a:xfrm>
              <a:off x="3757626" y="514490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" name="Oval 107"/>
            <p:cNvSpPr>
              <a:spLocks noChangeArrowheads="1"/>
            </p:cNvSpPr>
            <p:nvPr/>
          </p:nvSpPr>
          <p:spPr bwMode="auto">
            <a:xfrm>
              <a:off x="2897370" y="380310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" name="Oval 107"/>
            <p:cNvSpPr>
              <a:spLocks noChangeArrowheads="1"/>
            </p:cNvSpPr>
            <p:nvPr/>
          </p:nvSpPr>
          <p:spPr bwMode="auto">
            <a:xfrm>
              <a:off x="3238093" y="2850114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9" name="Oval 107"/>
            <p:cNvSpPr>
              <a:spLocks noChangeArrowheads="1"/>
            </p:cNvSpPr>
            <p:nvPr/>
          </p:nvSpPr>
          <p:spPr bwMode="auto">
            <a:xfrm>
              <a:off x="2590609" y="2801890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0" name="Oval 107"/>
            <p:cNvSpPr>
              <a:spLocks noChangeArrowheads="1"/>
            </p:cNvSpPr>
            <p:nvPr/>
          </p:nvSpPr>
          <p:spPr bwMode="auto">
            <a:xfrm>
              <a:off x="3929604" y="2449533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" name="Oval 107"/>
            <p:cNvSpPr>
              <a:spLocks noChangeArrowheads="1"/>
            </p:cNvSpPr>
            <p:nvPr/>
          </p:nvSpPr>
          <p:spPr bwMode="auto">
            <a:xfrm>
              <a:off x="3212435" y="360031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2" name="Oval 107"/>
            <p:cNvSpPr>
              <a:spLocks noChangeArrowheads="1"/>
            </p:cNvSpPr>
            <p:nvPr/>
          </p:nvSpPr>
          <p:spPr bwMode="auto">
            <a:xfrm>
              <a:off x="4964139" y="3659877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3" name="Oval 107"/>
            <p:cNvSpPr>
              <a:spLocks noChangeArrowheads="1"/>
            </p:cNvSpPr>
            <p:nvPr/>
          </p:nvSpPr>
          <p:spPr bwMode="auto">
            <a:xfrm>
              <a:off x="4353246" y="336498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4" name="Oval 107"/>
            <p:cNvSpPr>
              <a:spLocks noChangeArrowheads="1"/>
            </p:cNvSpPr>
            <p:nvPr/>
          </p:nvSpPr>
          <p:spPr bwMode="auto">
            <a:xfrm>
              <a:off x="5350668" y="3164488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5" name="Oval 107"/>
            <p:cNvSpPr>
              <a:spLocks noChangeArrowheads="1"/>
            </p:cNvSpPr>
            <p:nvPr/>
          </p:nvSpPr>
          <p:spPr bwMode="auto">
            <a:xfrm>
              <a:off x="5033377" y="2553447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" name="Oval 107"/>
            <p:cNvSpPr>
              <a:spLocks noChangeArrowheads="1"/>
            </p:cNvSpPr>
            <p:nvPr/>
          </p:nvSpPr>
          <p:spPr bwMode="auto">
            <a:xfrm>
              <a:off x="3904330" y="3222990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" name="Oval 107"/>
            <p:cNvSpPr>
              <a:spLocks noChangeArrowheads="1"/>
            </p:cNvSpPr>
            <p:nvPr/>
          </p:nvSpPr>
          <p:spPr bwMode="auto">
            <a:xfrm>
              <a:off x="3825386" y="260318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8" name="Oval 107"/>
            <p:cNvSpPr>
              <a:spLocks noChangeArrowheads="1"/>
            </p:cNvSpPr>
            <p:nvPr/>
          </p:nvSpPr>
          <p:spPr bwMode="auto">
            <a:xfrm>
              <a:off x="4635761" y="874200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9" name="Oval 107"/>
            <p:cNvSpPr>
              <a:spLocks noChangeArrowheads="1"/>
            </p:cNvSpPr>
            <p:nvPr/>
          </p:nvSpPr>
          <p:spPr bwMode="auto">
            <a:xfrm>
              <a:off x="4553762" y="3167024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0" name="Oval 107"/>
            <p:cNvSpPr>
              <a:spLocks noChangeArrowheads="1"/>
            </p:cNvSpPr>
            <p:nvPr/>
          </p:nvSpPr>
          <p:spPr bwMode="auto">
            <a:xfrm>
              <a:off x="4480861" y="2719697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1" name="Oval 107"/>
            <p:cNvSpPr>
              <a:spLocks noChangeArrowheads="1"/>
            </p:cNvSpPr>
            <p:nvPr/>
          </p:nvSpPr>
          <p:spPr bwMode="auto">
            <a:xfrm>
              <a:off x="2413891" y="358976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" name="Oval 107"/>
            <p:cNvSpPr>
              <a:spLocks noChangeArrowheads="1"/>
            </p:cNvSpPr>
            <p:nvPr/>
          </p:nvSpPr>
          <p:spPr bwMode="auto">
            <a:xfrm>
              <a:off x="5704610" y="294190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3" name="Oval 107"/>
            <p:cNvSpPr>
              <a:spLocks noChangeArrowheads="1"/>
            </p:cNvSpPr>
            <p:nvPr/>
          </p:nvSpPr>
          <p:spPr bwMode="auto">
            <a:xfrm>
              <a:off x="3694193" y="3423014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4" name="Oval 107"/>
            <p:cNvSpPr>
              <a:spLocks noChangeArrowheads="1"/>
            </p:cNvSpPr>
            <p:nvPr/>
          </p:nvSpPr>
          <p:spPr bwMode="auto">
            <a:xfrm>
              <a:off x="6502787" y="3382780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" name="Oval 107"/>
            <p:cNvSpPr>
              <a:spLocks noChangeArrowheads="1"/>
            </p:cNvSpPr>
            <p:nvPr/>
          </p:nvSpPr>
          <p:spPr bwMode="auto">
            <a:xfrm>
              <a:off x="3774303" y="2834634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" name="Oval 107"/>
            <p:cNvSpPr>
              <a:spLocks noChangeArrowheads="1"/>
            </p:cNvSpPr>
            <p:nvPr/>
          </p:nvSpPr>
          <p:spPr bwMode="auto">
            <a:xfrm>
              <a:off x="5525266" y="2623298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7" name="Oval 107"/>
            <p:cNvSpPr>
              <a:spLocks noChangeArrowheads="1"/>
            </p:cNvSpPr>
            <p:nvPr/>
          </p:nvSpPr>
          <p:spPr bwMode="auto">
            <a:xfrm>
              <a:off x="3060035" y="280348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" name="Oval 107"/>
            <p:cNvSpPr>
              <a:spLocks noChangeArrowheads="1"/>
            </p:cNvSpPr>
            <p:nvPr/>
          </p:nvSpPr>
          <p:spPr bwMode="auto">
            <a:xfrm>
              <a:off x="3812899" y="1954995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9" name="Oval 107"/>
            <p:cNvSpPr>
              <a:spLocks noChangeArrowheads="1"/>
            </p:cNvSpPr>
            <p:nvPr/>
          </p:nvSpPr>
          <p:spPr bwMode="auto">
            <a:xfrm>
              <a:off x="4683373" y="3449524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0" name="Oval 107"/>
            <p:cNvSpPr>
              <a:spLocks noChangeArrowheads="1"/>
            </p:cNvSpPr>
            <p:nvPr/>
          </p:nvSpPr>
          <p:spPr bwMode="auto">
            <a:xfrm>
              <a:off x="2836017" y="2626123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1" name="Oval 107"/>
            <p:cNvSpPr>
              <a:spLocks noChangeArrowheads="1"/>
            </p:cNvSpPr>
            <p:nvPr/>
          </p:nvSpPr>
          <p:spPr bwMode="auto">
            <a:xfrm>
              <a:off x="5669410" y="3035008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2" name="Oval 107"/>
            <p:cNvSpPr>
              <a:spLocks noChangeArrowheads="1"/>
            </p:cNvSpPr>
            <p:nvPr/>
          </p:nvSpPr>
          <p:spPr bwMode="auto">
            <a:xfrm>
              <a:off x="5258006" y="1847520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3" name="Oval 107"/>
            <p:cNvSpPr>
              <a:spLocks noChangeArrowheads="1"/>
            </p:cNvSpPr>
            <p:nvPr/>
          </p:nvSpPr>
          <p:spPr bwMode="auto">
            <a:xfrm>
              <a:off x="5479986" y="188344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4" name="Oval 107"/>
            <p:cNvSpPr>
              <a:spLocks noChangeArrowheads="1"/>
            </p:cNvSpPr>
            <p:nvPr/>
          </p:nvSpPr>
          <p:spPr bwMode="auto">
            <a:xfrm>
              <a:off x="4315721" y="1953595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5" name="Oval 107"/>
            <p:cNvSpPr>
              <a:spLocks noChangeArrowheads="1"/>
            </p:cNvSpPr>
            <p:nvPr/>
          </p:nvSpPr>
          <p:spPr bwMode="auto">
            <a:xfrm>
              <a:off x="3433102" y="2881921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" name="Oval 107"/>
            <p:cNvSpPr>
              <a:spLocks noChangeArrowheads="1"/>
            </p:cNvSpPr>
            <p:nvPr/>
          </p:nvSpPr>
          <p:spPr bwMode="auto">
            <a:xfrm>
              <a:off x="5971887" y="3257150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" name="Oval 107"/>
            <p:cNvSpPr>
              <a:spLocks noChangeArrowheads="1"/>
            </p:cNvSpPr>
            <p:nvPr/>
          </p:nvSpPr>
          <p:spPr bwMode="auto">
            <a:xfrm>
              <a:off x="4673353" y="1740188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8" name="Oval 107"/>
            <p:cNvSpPr>
              <a:spLocks noChangeArrowheads="1"/>
            </p:cNvSpPr>
            <p:nvPr/>
          </p:nvSpPr>
          <p:spPr bwMode="auto">
            <a:xfrm>
              <a:off x="4741506" y="2496907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9" name="Oval 107"/>
            <p:cNvSpPr>
              <a:spLocks noChangeArrowheads="1"/>
            </p:cNvSpPr>
            <p:nvPr/>
          </p:nvSpPr>
          <p:spPr bwMode="auto">
            <a:xfrm>
              <a:off x="5306019" y="3107441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0" name="Oval 107"/>
            <p:cNvSpPr>
              <a:spLocks noChangeArrowheads="1"/>
            </p:cNvSpPr>
            <p:nvPr/>
          </p:nvSpPr>
          <p:spPr bwMode="auto">
            <a:xfrm>
              <a:off x="2529077" y="382414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1" name="Oval 107"/>
            <p:cNvSpPr>
              <a:spLocks noChangeArrowheads="1"/>
            </p:cNvSpPr>
            <p:nvPr/>
          </p:nvSpPr>
          <p:spPr bwMode="auto">
            <a:xfrm>
              <a:off x="5092734" y="2261538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2" name="Oval 107"/>
            <p:cNvSpPr>
              <a:spLocks noChangeArrowheads="1"/>
            </p:cNvSpPr>
            <p:nvPr/>
          </p:nvSpPr>
          <p:spPr bwMode="auto">
            <a:xfrm>
              <a:off x="4469619" y="2517691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3" name="Oval 107"/>
            <p:cNvSpPr>
              <a:spLocks noChangeArrowheads="1"/>
            </p:cNvSpPr>
            <p:nvPr/>
          </p:nvSpPr>
          <p:spPr bwMode="auto">
            <a:xfrm>
              <a:off x="4353246" y="298762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4" name="Oval 107"/>
            <p:cNvSpPr>
              <a:spLocks noChangeArrowheads="1"/>
            </p:cNvSpPr>
            <p:nvPr/>
          </p:nvSpPr>
          <p:spPr bwMode="auto">
            <a:xfrm>
              <a:off x="4198481" y="310578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5" name="Oval 107"/>
            <p:cNvSpPr>
              <a:spLocks noChangeArrowheads="1"/>
            </p:cNvSpPr>
            <p:nvPr/>
          </p:nvSpPr>
          <p:spPr bwMode="auto">
            <a:xfrm>
              <a:off x="5491706" y="3587356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" name="Oval 107"/>
            <p:cNvSpPr>
              <a:spLocks noChangeArrowheads="1"/>
            </p:cNvSpPr>
            <p:nvPr/>
          </p:nvSpPr>
          <p:spPr bwMode="auto">
            <a:xfrm>
              <a:off x="5255687" y="3210208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" name="Oval 107"/>
            <p:cNvSpPr>
              <a:spLocks noChangeArrowheads="1"/>
            </p:cNvSpPr>
            <p:nvPr/>
          </p:nvSpPr>
          <p:spPr bwMode="auto">
            <a:xfrm>
              <a:off x="3085186" y="1785908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8" name="Oval 107"/>
            <p:cNvSpPr>
              <a:spLocks noChangeArrowheads="1"/>
            </p:cNvSpPr>
            <p:nvPr/>
          </p:nvSpPr>
          <p:spPr bwMode="auto">
            <a:xfrm>
              <a:off x="3578195" y="2895834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9" name="Oval 107"/>
            <p:cNvSpPr>
              <a:spLocks noChangeArrowheads="1"/>
            </p:cNvSpPr>
            <p:nvPr/>
          </p:nvSpPr>
          <p:spPr bwMode="auto">
            <a:xfrm>
              <a:off x="4141980" y="3236123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0" name="Oval 107"/>
            <p:cNvSpPr>
              <a:spLocks noChangeArrowheads="1"/>
            </p:cNvSpPr>
            <p:nvPr/>
          </p:nvSpPr>
          <p:spPr bwMode="auto">
            <a:xfrm>
              <a:off x="3176861" y="3224937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1" name="Oval 107"/>
            <p:cNvSpPr>
              <a:spLocks noChangeArrowheads="1"/>
            </p:cNvSpPr>
            <p:nvPr/>
          </p:nvSpPr>
          <p:spPr bwMode="auto">
            <a:xfrm>
              <a:off x="3129079" y="2413390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2" name="Oval 107"/>
            <p:cNvSpPr>
              <a:spLocks noChangeArrowheads="1"/>
            </p:cNvSpPr>
            <p:nvPr/>
          </p:nvSpPr>
          <p:spPr bwMode="auto">
            <a:xfrm>
              <a:off x="4343062" y="2211508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3" name="Oval 107"/>
            <p:cNvSpPr>
              <a:spLocks noChangeArrowheads="1"/>
            </p:cNvSpPr>
            <p:nvPr/>
          </p:nvSpPr>
          <p:spPr bwMode="auto">
            <a:xfrm>
              <a:off x="4210438" y="224864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4" name="Oval 107"/>
            <p:cNvSpPr>
              <a:spLocks noChangeArrowheads="1"/>
            </p:cNvSpPr>
            <p:nvPr/>
          </p:nvSpPr>
          <p:spPr bwMode="auto">
            <a:xfrm>
              <a:off x="4353246" y="2587709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5" name="Oval 107"/>
            <p:cNvSpPr>
              <a:spLocks noChangeArrowheads="1"/>
            </p:cNvSpPr>
            <p:nvPr/>
          </p:nvSpPr>
          <p:spPr bwMode="auto">
            <a:xfrm>
              <a:off x="4667638" y="2694622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" name="Oval 107"/>
            <p:cNvSpPr>
              <a:spLocks noChangeArrowheads="1"/>
            </p:cNvSpPr>
            <p:nvPr/>
          </p:nvSpPr>
          <p:spPr bwMode="auto">
            <a:xfrm>
              <a:off x="5466467" y="3492000"/>
              <a:ext cx="91440" cy="91440"/>
            </a:xfrm>
            <a:prstGeom prst="ellipse">
              <a:avLst/>
            </a:prstGeom>
            <a:solidFill>
              <a:srgbClr val="94BA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" name="TextBox 716"/>
            <p:cNvSpPr txBox="1"/>
            <p:nvPr/>
          </p:nvSpPr>
          <p:spPr>
            <a:xfrm>
              <a:off x="538358" y="2365166"/>
              <a:ext cx="1249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7C6F"/>
                  </a:solidFill>
                </a:rPr>
                <a:t>388 males</a:t>
              </a:r>
              <a:endParaRPr lang="en-US" dirty="0">
                <a:solidFill>
                  <a:srgbClr val="FF7C6F"/>
                </a:solidFill>
              </a:endParaRPr>
            </a:p>
          </p:txBody>
        </p:sp>
      </p:grpSp>
      <p:sp>
        <p:nvSpPr>
          <p:cNvPr id="719" name="TextBox 718"/>
          <p:cNvSpPr txBox="1"/>
          <p:nvPr/>
        </p:nvSpPr>
        <p:spPr>
          <a:xfrm>
            <a:off x="540608" y="1711302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7C6F"/>
                </a:solidFill>
              </a:rPr>
              <a:t>In 2015:</a:t>
            </a:r>
            <a:endParaRPr lang="en-US" b="1" dirty="0">
              <a:solidFill>
                <a:srgbClr val="FF7C6F"/>
              </a:solidFill>
            </a:endParaRPr>
          </a:p>
        </p:txBody>
      </p:sp>
      <p:sp>
        <p:nvSpPr>
          <p:cNvPr id="784" name="TextBox 783"/>
          <p:cNvSpPr txBox="1"/>
          <p:nvPr/>
        </p:nvSpPr>
        <p:spPr>
          <a:xfrm>
            <a:off x="144229" y="195508"/>
            <a:ext cx="582211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7C6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rgbClr val="FF7C6F"/>
                </a:solidFill>
              </a:rPr>
              <a:t>Mar</a:t>
            </a:r>
          </a:p>
          <a:p>
            <a:pPr algn="ctr"/>
            <a:r>
              <a:rPr lang="en-US" sz="1400" b="1">
                <a:solidFill>
                  <a:srgbClr val="FF7C6F"/>
                </a:solidFill>
              </a:rPr>
              <a:t>2015</a:t>
            </a:r>
          </a:p>
        </p:txBody>
      </p:sp>
      <p:sp>
        <p:nvSpPr>
          <p:cNvPr id="785" name="TextBox 784"/>
          <p:cNvSpPr txBox="1"/>
          <p:nvPr/>
        </p:nvSpPr>
        <p:spPr>
          <a:xfrm>
            <a:off x="880182" y="195508"/>
            <a:ext cx="611144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7C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F7C6F"/>
                </a:solidFill>
              </a:rPr>
              <a:t>May</a:t>
            </a:r>
          </a:p>
          <a:p>
            <a:pPr algn="ctr"/>
            <a:r>
              <a:rPr lang="en-US" sz="1400" b="1">
                <a:solidFill>
                  <a:srgbClr val="FF7C6F"/>
                </a:solidFill>
              </a:rPr>
              <a:t>2015</a:t>
            </a:r>
          </a:p>
        </p:txBody>
      </p:sp>
      <p:sp>
        <p:nvSpPr>
          <p:cNvPr id="786" name="TextBox 785"/>
          <p:cNvSpPr txBox="1"/>
          <p:nvPr/>
        </p:nvSpPr>
        <p:spPr>
          <a:xfrm>
            <a:off x="1644160" y="195508"/>
            <a:ext cx="582211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7C6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rgbClr val="FF7C6F"/>
                </a:solidFill>
              </a:rPr>
              <a:t>Jul</a:t>
            </a:r>
          </a:p>
          <a:p>
            <a:pPr algn="ctr"/>
            <a:r>
              <a:rPr lang="en-US" sz="1400" b="1">
                <a:solidFill>
                  <a:srgbClr val="FF7C6F"/>
                </a:solidFill>
              </a:rPr>
              <a:t>2015</a:t>
            </a:r>
          </a:p>
        </p:txBody>
      </p:sp>
      <p:sp>
        <p:nvSpPr>
          <p:cNvPr id="787" name="TextBox 786"/>
          <p:cNvSpPr txBox="1"/>
          <p:nvPr/>
        </p:nvSpPr>
        <p:spPr>
          <a:xfrm>
            <a:off x="2380113" y="191496"/>
            <a:ext cx="611144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7C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F7C6F"/>
                </a:solidFill>
              </a:rPr>
              <a:t>Oct</a:t>
            </a:r>
          </a:p>
          <a:p>
            <a:pPr algn="ctr"/>
            <a:r>
              <a:rPr lang="en-US" sz="1400" b="1">
                <a:solidFill>
                  <a:srgbClr val="FF7C6F"/>
                </a:solidFill>
              </a:rPr>
              <a:t>2015</a:t>
            </a:r>
          </a:p>
        </p:txBody>
      </p:sp>
      <p:sp>
        <p:nvSpPr>
          <p:cNvPr id="788" name="Right Arrow 787"/>
          <p:cNvSpPr/>
          <p:nvPr/>
        </p:nvSpPr>
        <p:spPr>
          <a:xfrm>
            <a:off x="670182" y="320758"/>
            <a:ext cx="241220" cy="264695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FF7C6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9" name="Right Arrow 788"/>
          <p:cNvSpPr/>
          <p:nvPr/>
        </p:nvSpPr>
        <p:spPr>
          <a:xfrm>
            <a:off x="1436036" y="312734"/>
            <a:ext cx="241220" cy="264695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FF7C6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0" name="Right Arrow 789"/>
          <p:cNvSpPr/>
          <p:nvPr/>
        </p:nvSpPr>
        <p:spPr>
          <a:xfrm>
            <a:off x="2177081" y="320757"/>
            <a:ext cx="241220" cy="264695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FF7C6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2" name="Group 431"/>
          <p:cNvGrpSpPr/>
          <p:nvPr/>
        </p:nvGrpSpPr>
        <p:grpSpPr>
          <a:xfrm>
            <a:off x="426234" y="187484"/>
            <a:ext cx="5556881" cy="3911041"/>
            <a:chOff x="426234" y="187484"/>
            <a:chExt cx="5556881" cy="3911041"/>
          </a:xfrm>
        </p:grpSpPr>
        <p:sp>
          <p:nvSpPr>
            <p:cNvPr id="722" name="TextBox 721"/>
            <p:cNvSpPr txBox="1"/>
            <p:nvPr/>
          </p:nvSpPr>
          <p:spPr>
            <a:xfrm>
              <a:off x="540608" y="3123770"/>
              <a:ext cx="1043876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</a:rPr>
                <a:t>In 2016:</a:t>
              </a:r>
              <a:endParaRPr 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723" name="TextBox 722"/>
            <p:cNvSpPr txBox="1"/>
            <p:nvPr/>
          </p:nvSpPr>
          <p:spPr>
            <a:xfrm>
              <a:off x="538825" y="3427946"/>
              <a:ext cx="1442184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548 females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724" name="TextBox 723"/>
            <p:cNvSpPr txBox="1"/>
            <p:nvPr/>
          </p:nvSpPr>
          <p:spPr>
            <a:xfrm>
              <a:off x="538432" y="3729193"/>
              <a:ext cx="1249674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265 males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725" name="Oval 344"/>
            <p:cNvSpPr>
              <a:spLocks noChangeArrowheads="1"/>
            </p:cNvSpPr>
            <p:nvPr/>
          </p:nvSpPr>
          <p:spPr bwMode="auto">
            <a:xfrm>
              <a:off x="426234" y="3554180"/>
              <a:ext cx="137160" cy="137160"/>
            </a:xfrm>
            <a:prstGeom prst="ellipse">
              <a:avLst/>
            </a:prstGeom>
            <a:solidFill>
              <a:srgbClr val="F96F6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" name="Oval 107"/>
            <p:cNvSpPr>
              <a:spLocks noChangeArrowheads="1"/>
            </p:cNvSpPr>
            <p:nvPr/>
          </p:nvSpPr>
          <p:spPr bwMode="auto">
            <a:xfrm>
              <a:off x="426860" y="3851247"/>
              <a:ext cx="137160" cy="137160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1" name="TextBox 790"/>
            <p:cNvSpPr txBox="1"/>
            <p:nvPr/>
          </p:nvSpPr>
          <p:spPr>
            <a:xfrm>
              <a:off x="3136086" y="191496"/>
              <a:ext cx="582212" cy="5232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FFC000"/>
                  </a:solidFill>
                </a:rPr>
                <a:t>Mar</a:t>
              </a:r>
            </a:p>
            <a:p>
              <a:pPr algn="ctr"/>
              <a:r>
                <a:rPr lang="en-US" sz="1400" b="1">
                  <a:solidFill>
                    <a:srgbClr val="FFC000"/>
                  </a:solidFill>
                </a:rPr>
                <a:t>2016</a:t>
              </a:r>
            </a:p>
          </p:txBody>
        </p:sp>
        <p:sp>
          <p:nvSpPr>
            <p:cNvPr id="792" name="TextBox 791"/>
            <p:cNvSpPr txBox="1"/>
            <p:nvPr/>
          </p:nvSpPr>
          <p:spPr>
            <a:xfrm>
              <a:off x="3872040" y="191496"/>
              <a:ext cx="611144" cy="5232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FFC000"/>
                  </a:solidFill>
                </a:rPr>
                <a:t>May</a:t>
              </a:r>
            </a:p>
            <a:p>
              <a:pPr algn="ctr"/>
              <a:r>
                <a:rPr lang="en-US" sz="1400" b="1">
                  <a:solidFill>
                    <a:srgbClr val="FFC000"/>
                  </a:solidFill>
                </a:rPr>
                <a:t>2016</a:t>
              </a:r>
            </a:p>
          </p:txBody>
        </p:sp>
        <p:sp>
          <p:nvSpPr>
            <p:cNvPr id="793" name="TextBox 792"/>
            <p:cNvSpPr txBox="1"/>
            <p:nvPr/>
          </p:nvSpPr>
          <p:spPr>
            <a:xfrm>
              <a:off x="4636018" y="191496"/>
              <a:ext cx="582211" cy="5232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FFC000"/>
                  </a:solidFill>
                </a:rPr>
                <a:t>Jul</a:t>
              </a:r>
            </a:p>
            <a:p>
              <a:pPr algn="ctr"/>
              <a:r>
                <a:rPr lang="en-US" sz="1400" b="1">
                  <a:solidFill>
                    <a:srgbClr val="FFC000"/>
                  </a:solidFill>
                </a:rPr>
                <a:t>2016</a:t>
              </a:r>
            </a:p>
          </p:txBody>
        </p:sp>
        <p:sp>
          <p:nvSpPr>
            <p:cNvPr id="794" name="TextBox 793"/>
            <p:cNvSpPr txBox="1"/>
            <p:nvPr/>
          </p:nvSpPr>
          <p:spPr>
            <a:xfrm>
              <a:off x="5371971" y="187484"/>
              <a:ext cx="611144" cy="5232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FFC000"/>
                  </a:solidFill>
                </a:rPr>
                <a:t>Oct</a:t>
              </a:r>
            </a:p>
            <a:p>
              <a:pPr algn="ctr"/>
              <a:r>
                <a:rPr lang="en-US" sz="1400" b="1">
                  <a:solidFill>
                    <a:srgbClr val="FFC000"/>
                  </a:solidFill>
                </a:rPr>
                <a:t>2016</a:t>
              </a:r>
            </a:p>
          </p:txBody>
        </p:sp>
        <p:sp>
          <p:nvSpPr>
            <p:cNvPr id="795" name="Right Arrow 794"/>
            <p:cNvSpPr/>
            <p:nvPr/>
          </p:nvSpPr>
          <p:spPr>
            <a:xfrm>
              <a:off x="3662040" y="316746"/>
              <a:ext cx="241220" cy="264695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796" name="Right Arrow 795"/>
            <p:cNvSpPr/>
            <p:nvPr/>
          </p:nvSpPr>
          <p:spPr>
            <a:xfrm>
              <a:off x="4427894" y="308722"/>
              <a:ext cx="241220" cy="264695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797" name="Right Arrow 796"/>
            <p:cNvSpPr/>
            <p:nvPr/>
          </p:nvSpPr>
          <p:spPr>
            <a:xfrm>
              <a:off x="5168939" y="316745"/>
              <a:ext cx="241220" cy="264695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798" name="Right Arrow 797"/>
            <p:cNvSpPr/>
            <p:nvPr/>
          </p:nvSpPr>
          <p:spPr>
            <a:xfrm>
              <a:off x="2930158" y="324770"/>
              <a:ext cx="241220" cy="264695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rgbClr val="FF7C6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8" name="Group 427"/>
          <p:cNvGrpSpPr/>
          <p:nvPr/>
        </p:nvGrpSpPr>
        <p:grpSpPr>
          <a:xfrm>
            <a:off x="641536" y="803083"/>
            <a:ext cx="7951913" cy="241877"/>
            <a:chOff x="641536" y="803083"/>
            <a:chExt cx="7951913" cy="241877"/>
          </a:xfrm>
        </p:grpSpPr>
        <p:sp>
          <p:nvSpPr>
            <p:cNvPr id="807" name="Oval 806"/>
            <p:cNvSpPr/>
            <p:nvPr/>
          </p:nvSpPr>
          <p:spPr>
            <a:xfrm>
              <a:off x="866208" y="810945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7C6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Oval 807"/>
            <p:cNvSpPr/>
            <p:nvPr/>
          </p:nvSpPr>
          <p:spPr>
            <a:xfrm>
              <a:off x="1087017" y="810945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7C6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Oval 808"/>
            <p:cNvSpPr/>
            <p:nvPr/>
          </p:nvSpPr>
          <p:spPr>
            <a:xfrm>
              <a:off x="1315179" y="816360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7C6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Oval 809"/>
            <p:cNvSpPr/>
            <p:nvPr/>
          </p:nvSpPr>
          <p:spPr>
            <a:xfrm>
              <a:off x="1538593" y="816360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7C6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Oval 810"/>
            <p:cNvSpPr/>
            <p:nvPr/>
          </p:nvSpPr>
          <p:spPr>
            <a:xfrm>
              <a:off x="1764152" y="814952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7C6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2" name="Oval 811"/>
            <p:cNvSpPr/>
            <p:nvPr/>
          </p:nvSpPr>
          <p:spPr>
            <a:xfrm>
              <a:off x="1987566" y="814952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7C6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3" name="Oval 812"/>
            <p:cNvSpPr/>
            <p:nvPr/>
          </p:nvSpPr>
          <p:spPr>
            <a:xfrm>
              <a:off x="2206739" y="814953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7C6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Oval 813"/>
            <p:cNvSpPr/>
            <p:nvPr/>
          </p:nvSpPr>
          <p:spPr>
            <a:xfrm>
              <a:off x="2432298" y="810940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7C6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Oval 814"/>
            <p:cNvSpPr/>
            <p:nvPr/>
          </p:nvSpPr>
          <p:spPr>
            <a:xfrm>
              <a:off x="641536" y="812514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7C6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Oval 819"/>
            <p:cNvSpPr/>
            <p:nvPr/>
          </p:nvSpPr>
          <p:spPr>
            <a:xfrm>
              <a:off x="3856078" y="803088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Oval 820"/>
            <p:cNvSpPr/>
            <p:nvPr/>
          </p:nvSpPr>
          <p:spPr>
            <a:xfrm>
              <a:off x="4076887" y="803088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Oval 821"/>
            <p:cNvSpPr/>
            <p:nvPr/>
          </p:nvSpPr>
          <p:spPr>
            <a:xfrm>
              <a:off x="4305049" y="808503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Oval 822"/>
            <p:cNvSpPr/>
            <p:nvPr/>
          </p:nvSpPr>
          <p:spPr>
            <a:xfrm>
              <a:off x="4528463" y="808503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Oval 823"/>
            <p:cNvSpPr/>
            <p:nvPr/>
          </p:nvSpPr>
          <p:spPr>
            <a:xfrm>
              <a:off x="4754022" y="807095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Oval 824"/>
            <p:cNvSpPr/>
            <p:nvPr/>
          </p:nvSpPr>
          <p:spPr>
            <a:xfrm>
              <a:off x="4977436" y="807095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Oval 825"/>
            <p:cNvSpPr/>
            <p:nvPr/>
          </p:nvSpPr>
          <p:spPr>
            <a:xfrm>
              <a:off x="5196609" y="807096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Oval 826"/>
            <p:cNvSpPr/>
            <p:nvPr/>
          </p:nvSpPr>
          <p:spPr>
            <a:xfrm>
              <a:off x="5422168" y="803083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Oval 827"/>
            <p:cNvSpPr/>
            <p:nvPr/>
          </p:nvSpPr>
          <p:spPr>
            <a:xfrm>
              <a:off x="3631406" y="804657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Oval 832"/>
            <p:cNvSpPr/>
            <p:nvPr/>
          </p:nvSpPr>
          <p:spPr>
            <a:xfrm>
              <a:off x="6870948" y="809715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A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Oval 833"/>
            <p:cNvSpPr/>
            <p:nvPr/>
          </p:nvSpPr>
          <p:spPr>
            <a:xfrm>
              <a:off x="7091757" y="809715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A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Oval 834"/>
            <p:cNvSpPr/>
            <p:nvPr/>
          </p:nvSpPr>
          <p:spPr>
            <a:xfrm>
              <a:off x="7319919" y="815130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A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Oval 835"/>
            <p:cNvSpPr/>
            <p:nvPr/>
          </p:nvSpPr>
          <p:spPr>
            <a:xfrm>
              <a:off x="7543333" y="815130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A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Oval 836"/>
            <p:cNvSpPr/>
            <p:nvPr/>
          </p:nvSpPr>
          <p:spPr>
            <a:xfrm>
              <a:off x="7768892" y="813722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A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Oval 837"/>
            <p:cNvSpPr/>
            <p:nvPr/>
          </p:nvSpPr>
          <p:spPr>
            <a:xfrm>
              <a:off x="7992306" y="813722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A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Oval 838"/>
            <p:cNvSpPr/>
            <p:nvPr/>
          </p:nvSpPr>
          <p:spPr>
            <a:xfrm>
              <a:off x="8211479" y="813723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A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0" name="Oval 839"/>
            <p:cNvSpPr/>
            <p:nvPr/>
          </p:nvSpPr>
          <p:spPr>
            <a:xfrm>
              <a:off x="8437038" y="809710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A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Oval 840"/>
            <p:cNvSpPr/>
            <p:nvPr/>
          </p:nvSpPr>
          <p:spPr>
            <a:xfrm>
              <a:off x="6646276" y="811284"/>
              <a:ext cx="156411" cy="228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A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0" name="Group 429"/>
          <p:cNvGrpSpPr/>
          <p:nvPr/>
        </p:nvGrpSpPr>
        <p:grpSpPr>
          <a:xfrm>
            <a:off x="177211" y="1129857"/>
            <a:ext cx="8791465" cy="5205846"/>
            <a:chOff x="182325" y="1131919"/>
            <a:chExt cx="8791465" cy="5205846"/>
          </a:xfrm>
        </p:grpSpPr>
        <p:sp>
          <p:nvSpPr>
            <p:cNvPr id="718" name="TextBox 717"/>
            <p:cNvSpPr txBox="1"/>
            <p:nvPr/>
          </p:nvSpPr>
          <p:spPr>
            <a:xfrm>
              <a:off x="182325" y="2644446"/>
              <a:ext cx="4359014" cy="36933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 </a:t>
              </a:r>
              <a:r>
                <a:rPr lang="en-US" dirty="0" smtClean="0">
                  <a:solidFill>
                    <a:srgbClr val="FFFFFF"/>
                  </a:solidFill>
                </a:rPr>
                <a:t>  </a:t>
              </a:r>
              <a:r>
                <a:rPr lang="en-US" dirty="0" smtClean="0">
                  <a:solidFill>
                    <a:srgbClr val="FF7C6F"/>
                  </a:solidFill>
                </a:rPr>
                <a:t>2,011 progeny</a:t>
              </a:r>
            </a:p>
            <a:p>
              <a:endParaRPr lang="en-US" dirty="0">
                <a:solidFill>
                  <a:srgbClr val="FFFFFF"/>
                </a:solidFill>
              </a:endParaRPr>
            </a:p>
            <a:p>
              <a:endParaRPr lang="en-US" dirty="0" smtClean="0">
                <a:solidFill>
                  <a:srgbClr val="FFFFFF"/>
                </a:solidFill>
              </a:endParaRPr>
            </a:p>
            <a:p>
              <a:endParaRPr lang="en-US" dirty="0">
                <a:solidFill>
                  <a:srgbClr val="FFFFFF"/>
                </a:solidFill>
              </a:endParaRPr>
            </a:p>
            <a:p>
              <a:endParaRPr lang="en-US" dirty="0" smtClean="0">
                <a:solidFill>
                  <a:srgbClr val="FFFFFF"/>
                </a:solidFill>
              </a:endParaRPr>
            </a:p>
            <a:p>
              <a:r>
                <a:rPr lang="en-US" dirty="0" smtClean="0">
                  <a:solidFill>
                    <a:srgbClr val="FFFFFF"/>
                  </a:solidFill>
                </a:rPr>
                <a:t>   </a:t>
              </a:r>
              <a:r>
                <a:rPr lang="en-US" dirty="0" smtClean="0">
                  <a:solidFill>
                    <a:srgbClr val="FFC000"/>
                  </a:solidFill>
                </a:rPr>
                <a:t>1,351 progeny</a:t>
              </a:r>
            </a:p>
            <a:p>
              <a:endParaRPr lang="en-US" dirty="0">
                <a:solidFill>
                  <a:srgbClr val="FFFFFF"/>
                </a:solidFill>
              </a:endParaRPr>
            </a:p>
            <a:p>
              <a:endParaRPr lang="en-US" dirty="0" smtClean="0">
                <a:solidFill>
                  <a:srgbClr val="FFFFFF"/>
                </a:solidFill>
              </a:endParaRPr>
            </a:p>
            <a:p>
              <a:endParaRPr lang="en-US" dirty="0">
                <a:solidFill>
                  <a:srgbClr val="FFFFFF"/>
                </a:solidFill>
              </a:endParaRPr>
            </a:p>
            <a:p>
              <a:endParaRPr lang="en-US" dirty="0">
                <a:solidFill>
                  <a:srgbClr val="FFFFFF"/>
                </a:solidFill>
              </a:endParaRPr>
            </a:p>
            <a:p>
              <a:r>
                <a:rPr lang="en-US" dirty="0" smtClean="0">
                  <a:solidFill>
                    <a:srgbClr val="FFFFFF"/>
                  </a:solidFill>
                </a:rPr>
                <a:t>   </a:t>
              </a:r>
              <a:r>
                <a:rPr lang="en-US" dirty="0" smtClean="0">
                  <a:solidFill>
                    <a:srgbClr val="70A2FF"/>
                  </a:solidFill>
                </a:rPr>
                <a:t>1,247 progeny</a:t>
              </a:r>
            </a:p>
            <a:p>
              <a:endParaRPr lang="en-US" dirty="0">
                <a:solidFill>
                  <a:srgbClr val="FFFFFF"/>
                </a:solidFill>
              </a:endParaRPr>
            </a:p>
            <a:p>
              <a:r>
                <a:rPr lang="en-US" dirty="0">
                  <a:solidFill>
                    <a:srgbClr val="FFFFFF"/>
                  </a:solidFill>
                </a:rPr>
                <a:t> &gt; </a:t>
              </a:r>
              <a:r>
                <a:rPr lang="en-US" dirty="0" smtClean="0">
                  <a:solidFill>
                    <a:srgbClr val="FFFFFF"/>
                  </a:solidFill>
                </a:rPr>
                <a:t>6000 total DNA samples for parentage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429" name="Group 428"/>
            <p:cNvGrpSpPr/>
            <p:nvPr/>
          </p:nvGrpSpPr>
          <p:grpSpPr>
            <a:xfrm>
              <a:off x="1297552" y="1131919"/>
              <a:ext cx="7676238" cy="284776"/>
              <a:chOff x="1297552" y="1131919"/>
              <a:chExt cx="7676238" cy="284776"/>
            </a:xfrm>
          </p:grpSpPr>
          <p:sp>
            <p:nvSpPr>
              <p:cNvPr id="816" name="Freeform 815"/>
              <p:cNvSpPr>
                <a:spLocks noChangeAspect="1"/>
              </p:cNvSpPr>
              <p:nvPr/>
            </p:nvSpPr>
            <p:spPr>
              <a:xfrm>
                <a:off x="1297552" y="1139776"/>
                <a:ext cx="519855" cy="273780"/>
              </a:xfrm>
              <a:custGeom>
                <a:avLst/>
                <a:gdLst>
                  <a:gd name="connsiteX0" fmla="*/ 1578713 w 3115969"/>
                  <a:gd name="connsiteY0" fmla="*/ 584650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1936932 w 3115969"/>
                  <a:gd name="connsiteY0" fmla="*/ 537516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81048 w 3115969"/>
                  <a:gd name="connsiteY22" fmla="*/ 1057137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08358 w 3092749"/>
                  <a:gd name="connsiteY0" fmla="*/ 697772 h 1558711"/>
                  <a:gd name="connsiteX1" fmla="*/ 1847725 w 3092749"/>
                  <a:gd name="connsiteY1" fmla="*/ 528090 h 1558711"/>
                  <a:gd name="connsiteX2" fmla="*/ 2017406 w 3092749"/>
                  <a:gd name="connsiteY2" fmla="*/ 433820 h 1558711"/>
                  <a:gd name="connsiteX3" fmla="*/ 2121101 w 3092749"/>
                  <a:gd name="connsiteY3" fmla="*/ 377260 h 1558711"/>
                  <a:gd name="connsiteX4" fmla="*/ 2243650 w 3092749"/>
                  <a:gd name="connsiteY4" fmla="*/ 320700 h 1558711"/>
                  <a:gd name="connsiteX5" fmla="*/ 2385052 w 3092749"/>
                  <a:gd name="connsiteY5" fmla="*/ 141590 h 1558711"/>
                  <a:gd name="connsiteX6" fmla="*/ 2517027 w 3092749"/>
                  <a:gd name="connsiteY6" fmla="*/ 47322 h 1558711"/>
                  <a:gd name="connsiteX7" fmla="*/ 2762124 w 3092749"/>
                  <a:gd name="connsiteY7" fmla="*/ 188 h 1558711"/>
                  <a:gd name="connsiteX8" fmla="*/ 2856392 w 3092749"/>
                  <a:gd name="connsiteY8" fmla="*/ 37895 h 1558711"/>
                  <a:gd name="connsiteX9" fmla="*/ 3026075 w 3092749"/>
                  <a:gd name="connsiteY9" fmla="*/ 188724 h 1558711"/>
                  <a:gd name="connsiteX10" fmla="*/ 3092062 w 3092749"/>
                  <a:gd name="connsiteY10" fmla="*/ 273565 h 1558711"/>
                  <a:gd name="connsiteX11" fmla="*/ 3044928 w 3092749"/>
                  <a:gd name="connsiteY11" fmla="*/ 358406 h 1558711"/>
                  <a:gd name="connsiteX12" fmla="*/ 2828112 w 3092749"/>
                  <a:gd name="connsiteY12" fmla="*/ 509235 h 1558711"/>
                  <a:gd name="connsiteX13" fmla="*/ 2517027 w 3092749"/>
                  <a:gd name="connsiteY13" fmla="*/ 612930 h 1558711"/>
                  <a:gd name="connsiteX14" fmla="*/ 2507600 w 3092749"/>
                  <a:gd name="connsiteY14" fmla="*/ 707198 h 1558711"/>
                  <a:gd name="connsiteX15" fmla="*/ 2564161 w 3092749"/>
                  <a:gd name="connsiteY15" fmla="*/ 876881 h 1558711"/>
                  <a:gd name="connsiteX16" fmla="*/ 2743271 w 3092749"/>
                  <a:gd name="connsiteY16" fmla="*/ 952295 h 1558711"/>
                  <a:gd name="connsiteX17" fmla="*/ 2846965 w 3092749"/>
                  <a:gd name="connsiteY17" fmla="*/ 952295 h 1558711"/>
                  <a:gd name="connsiteX18" fmla="*/ 2894099 w 3092749"/>
                  <a:gd name="connsiteY18" fmla="*/ 905161 h 1558711"/>
                  <a:gd name="connsiteX19" fmla="*/ 2931807 w 3092749"/>
                  <a:gd name="connsiteY19" fmla="*/ 961722 h 1558711"/>
                  <a:gd name="connsiteX20" fmla="*/ 2884673 w 3092749"/>
                  <a:gd name="connsiteY20" fmla="*/ 1046563 h 1558711"/>
                  <a:gd name="connsiteX21" fmla="*/ 2762124 w 3092749"/>
                  <a:gd name="connsiteY21" fmla="*/ 1093697 h 1558711"/>
                  <a:gd name="connsiteX22" fmla="*/ 2657828 w 3092749"/>
                  <a:gd name="connsiteY22" fmla="*/ 1057137 h 1558711"/>
                  <a:gd name="connsiteX23" fmla="*/ 2507600 w 3092749"/>
                  <a:gd name="connsiteY23" fmla="*/ 971149 h 1558711"/>
                  <a:gd name="connsiteX24" fmla="*/ 2413332 w 3092749"/>
                  <a:gd name="connsiteY24" fmla="*/ 829747 h 1558711"/>
                  <a:gd name="connsiteX25" fmla="*/ 2366198 w 3092749"/>
                  <a:gd name="connsiteY25" fmla="*/ 716625 h 1558711"/>
                  <a:gd name="connsiteX26" fmla="*/ 2139955 w 3092749"/>
                  <a:gd name="connsiteY26" fmla="*/ 876881 h 1558711"/>
                  <a:gd name="connsiteX27" fmla="*/ 1923139 w 3092749"/>
                  <a:gd name="connsiteY27" fmla="*/ 933441 h 1558711"/>
                  <a:gd name="connsiteX28" fmla="*/ 1828871 w 3092749"/>
                  <a:gd name="connsiteY28" fmla="*/ 933441 h 1558711"/>
                  <a:gd name="connsiteX29" fmla="*/ 1941992 w 3092749"/>
                  <a:gd name="connsiteY29" fmla="*/ 971149 h 1558711"/>
                  <a:gd name="connsiteX30" fmla="*/ 2055114 w 3092749"/>
                  <a:gd name="connsiteY30" fmla="*/ 990002 h 1558711"/>
                  <a:gd name="connsiteX31" fmla="*/ 2092821 w 3092749"/>
                  <a:gd name="connsiteY31" fmla="*/ 1065417 h 1558711"/>
                  <a:gd name="connsiteX32" fmla="*/ 1960846 w 3092749"/>
                  <a:gd name="connsiteY32" fmla="*/ 1225672 h 1558711"/>
                  <a:gd name="connsiteX33" fmla="*/ 1762883 w 3092749"/>
                  <a:gd name="connsiteY33" fmla="*/ 1282233 h 1558711"/>
                  <a:gd name="connsiteX34" fmla="*/ 1800590 w 3092749"/>
                  <a:gd name="connsiteY34" fmla="*/ 1338794 h 1558711"/>
                  <a:gd name="connsiteX35" fmla="*/ 1960846 w 3092749"/>
                  <a:gd name="connsiteY35" fmla="*/ 1404782 h 1558711"/>
                  <a:gd name="connsiteX36" fmla="*/ 2215369 w 3092749"/>
                  <a:gd name="connsiteY36" fmla="*/ 1404782 h 1558711"/>
                  <a:gd name="connsiteX37" fmla="*/ 2036260 w 3092749"/>
                  <a:gd name="connsiteY37" fmla="*/ 1451916 h 1558711"/>
                  <a:gd name="connsiteX38" fmla="*/ 1838297 w 3092749"/>
                  <a:gd name="connsiteY38" fmla="*/ 1404782 h 1558711"/>
                  <a:gd name="connsiteX39" fmla="*/ 1725176 w 3092749"/>
                  <a:gd name="connsiteY39" fmla="*/ 1348221 h 1558711"/>
                  <a:gd name="connsiteX40" fmla="*/ 1555493 w 3092749"/>
                  <a:gd name="connsiteY40" fmla="*/ 1272806 h 1558711"/>
                  <a:gd name="connsiteX41" fmla="*/ 1461225 w 3092749"/>
                  <a:gd name="connsiteY41" fmla="*/ 1216246 h 1558711"/>
                  <a:gd name="connsiteX42" fmla="*/ 1583774 w 3092749"/>
                  <a:gd name="connsiteY42" fmla="*/ 1121977 h 1558711"/>
                  <a:gd name="connsiteX43" fmla="*/ 1688271 w 3092749"/>
                  <a:gd name="connsiteY43" fmla="*/ 1060131 h 1558711"/>
                  <a:gd name="connsiteX44" fmla="*/ 1414091 w 3092749"/>
                  <a:gd name="connsiteY44" fmla="*/ 1018283 h 1558711"/>
                  <a:gd name="connsiteX45" fmla="*/ 1385811 w 3092749"/>
                  <a:gd name="connsiteY45" fmla="*/ 1008856 h 1558711"/>
                  <a:gd name="connsiteX46" fmla="*/ 1310396 w 3092749"/>
                  <a:gd name="connsiteY46" fmla="*/ 999429 h 1558711"/>
                  <a:gd name="connsiteX47" fmla="*/ 763642 w 3092749"/>
                  <a:gd name="connsiteY47" fmla="*/ 1018283 h 1558711"/>
                  <a:gd name="connsiteX48" fmla="*/ 287387 w 3092749"/>
                  <a:gd name="connsiteY48" fmla="*/ 1558516 h 1558711"/>
                  <a:gd name="connsiteX49" fmla="*/ 71 w 3092749"/>
                  <a:gd name="connsiteY49" fmla="*/ 952295 h 1558711"/>
                  <a:gd name="connsiteX50" fmla="*/ 311155 w 3092749"/>
                  <a:gd name="connsiteY50" fmla="*/ 952295 h 1558711"/>
                  <a:gd name="connsiteX51" fmla="*/ 942751 w 3092749"/>
                  <a:gd name="connsiteY51" fmla="*/ 886307 h 1558711"/>
                  <a:gd name="connsiteX52" fmla="*/ 1291543 w 3092749"/>
                  <a:gd name="connsiteY52" fmla="*/ 773186 h 1558711"/>
                  <a:gd name="connsiteX53" fmla="*/ 1517785 w 3092749"/>
                  <a:gd name="connsiteY53" fmla="*/ 678919 h 1558711"/>
                  <a:gd name="connsiteX0" fmla="*/ 1508358 w 3092749"/>
                  <a:gd name="connsiteY0" fmla="*/ 697772 h 1579629"/>
                  <a:gd name="connsiteX1" fmla="*/ 1847725 w 3092749"/>
                  <a:gd name="connsiteY1" fmla="*/ 528090 h 1579629"/>
                  <a:gd name="connsiteX2" fmla="*/ 2017406 w 3092749"/>
                  <a:gd name="connsiteY2" fmla="*/ 433820 h 1579629"/>
                  <a:gd name="connsiteX3" fmla="*/ 2121101 w 3092749"/>
                  <a:gd name="connsiteY3" fmla="*/ 377260 h 1579629"/>
                  <a:gd name="connsiteX4" fmla="*/ 2243650 w 3092749"/>
                  <a:gd name="connsiteY4" fmla="*/ 320700 h 1579629"/>
                  <a:gd name="connsiteX5" fmla="*/ 2385052 w 3092749"/>
                  <a:gd name="connsiteY5" fmla="*/ 141590 h 1579629"/>
                  <a:gd name="connsiteX6" fmla="*/ 2517027 w 3092749"/>
                  <a:gd name="connsiteY6" fmla="*/ 47322 h 1579629"/>
                  <a:gd name="connsiteX7" fmla="*/ 2762124 w 3092749"/>
                  <a:gd name="connsiteY7" fmla="*/ 188 h 1579629"/>
                  <a:gd name="connsiteX8" fmla="*/ 2856392 w 3092749"/>
                  <a:gd name="connsiteY8" fmla="*/ 37895 h 1579629"/>
                  <a:gd name="connsiteX9" fmla="*/ 3026075 w 3092749"/>
                  <a:gd name="connsiteY9" fmla="*/ 188724 h 1579629"/>
                  <a:gd name="connsiteX10" fmla="*/ 3092062 w 3092749"/>
                  <a:gd name="connsiteY10" fmla="*/ 273565 h 1579629"/>
                  <a:gd name="connsiteX11" fmla="*/ 3044928 w 3092749"/>
                  <a:gd name="connsiteY11" fmla="*/ 358406 h 1579629"/>
                  <a:gd name="connsiteX12" fmla="*/ 2828112 w 3092749"/>
                  <a:gd name="connsiteY12" fmla="*/ 509235 h 1579629"/>
                  <a:gd name="connsiteX13" fmla="*/ 2517027 w 3092749"/>
                  <a:gd name="connsiteY13" fmla="*/ 612930 h 1579629"/>
                  <a:gd name="connsiteX14" fmla="*/ 2507600 w 3092749"/>
                  <a:gd name="connsiteY14" fmla="*/ 707198 h 1579629"/>
                  <a:gd name="connsiteX15" fmla="*/ 2564161 w 3092749"/>
                  <a:gd name="connsiteY15" fmla="*/ 876881 h 1579629"/>
                  <a:gd name="connsiteX16" fmla="*/ 2743271 w 3092749"/>
                  <a:gd name="connsiteY16" fmla="*/ 952295 h 1579629"/>
                  <a:gd name="connsiteX17" fmla="*/ 2846965 w 3092749"/>
                  <a:gd name="connsiteY17" fmla="*/ 952295 h 1579629"/>
                  <a:gd name="connsiteX18" fmla="*/ 2894099 w 3092749"/>
                  <a:gd name="connsiteY18" fmla="*/ 905161 h 1579629"/>
                  <a:gd name="connsiteX19" fmla="*/ 2931807 w 3092749"/>
                  <a:gd name="connsiteY19" fmla="*/ 961722 h 1579629"/>
                  <a:gd name="connsiteX20" fmla="*/ 2884673 w 3092749"/>
                  <a:gd name="connsiteY20" fmla="*/ 1046563 h 1579629"/>
                  <a:gd name="connsiteX21" fmla="*/ 2762124 w 3092749"/>
                  <a:gd name="connsiteY21" fmla="*/ 1093697 h 1579629"/>
                  <a:gd name="connsiteX22" fmla="*/ 2657828 w 3092749"/>
                  <a:gd name="connsiteY22" fmla="*/ 1057137 h 1579629"/>
                  <a:gd name="connsiteX23" fmla="*/ 2507600 w 3092749"/>
                  <a:gd name="connsiteY23" fmla="*/ 971149 h 1579629"/>
                  <a:gd name="connsiteX24" fmla="*/ 2413332 w 3092749"/>
                  <a:gd name="connsiteY24" fmla="*/ 829747 h 1579629"/>
                  <a:gd name="connsiteX25" fmla="*/ 2366198 w 3092749"/>
                  <a:gd name="connsiteY25" fmla="*/ 716625 h 1579629"/>
                  <a:gd name="connsiteX26" fmla="*/ 2139955 w 3092749"/>
                  <a:gd name="connsiteY26" fmla="*/ 876881 h 1579629"/>
                  <a:gd name="connsiteX27" fmla="*/ 1923139 w 3092749"/>
                  <a:gd name="connsiteY27" fmla="*/ 933441 h 1579629"/>
                  <a:gd name="connsiteX28" fmla="*/ 1828871 w 3092749"/>
                  <a:gd name="connsiteY28" fmla="*/ 933441 h 1579629"/>
                  <a:gd name="connsiteX29" fmla="*/ 1941992 w 3092749"/>
                  <a:gd name="connsiteY29" fmla="*/ 971149 h 1579629"/>
                  <a:gd name="connsiteX30" fmla="*/ 2055114 w 3092749"/>
                  <a:gd name="connsiteY30" fmla="*/ 990002 h 1579629"/>
                  <a:gd name="connsiteX31" fmla="*/ 2092821 w 3092749"/>
                  <a:gd name="connsiteY31" fmla="*/ 1065417 h 1579629"/>
                  <a:gd name="connsiteX32" fmla="*/ 1960846 w 3092749"/>
                  <a:gd name="connsiteY32" fmla="*/ 1225672 h 1579629"/>
                  <a:gd name="connsiteX33" fmla="*/ 1762883 w 3092749"/>
                  <a:gd name="connsiteY33" fmla="*/ 1282233 h 1579629"/>
                  <a:gd name="connsiteX34" fmla="*/ 1800590 w 3092749"/>
                  <a:gd name="connsiteY34" fmla="*/ 1338794 h 1579629"/>
                  <a:gd name="connsiteX35" fmla="*/ 1960846 w 3092749"/>
                  <a:gd name="connsiteY35" fmla="*/ 1404782 h 1579629"/>
                  <a:gd name="connsiteX36" fmla="*/ 2215369 w 3092749"/>
                  <a:gd name="connsiteY36" fmla="*/ 1404782 h 1579629"/>
                  <a:gd name="connsiteX37" fmla="*/ 2036260 w 3092749"/>
                  <a:gd name="connsiteY37" fmla="*/ 1451916 h 1579629"/>
                  <a:gd name="connsiteX38" fmla="*/ 1838297 w 3092749"/>
                  <a:gd name="connsiteY38" fmla="*/ 1404782 h 1579629"/>
                  <a:gd name="connsiteX39" fmla="*/ 1725176 w 3092749"/>
                  <a:gd name="connsiteY39" fmla="*/ 1348221 h 1579629"/>
                  <a:gd name="connsiteX40" fmla="*/ 1555493 w 3092749"/>
                  <a:gd name="connsiteY40" fmla="*/ 1272806 h 1579629"/>
                  <a:gd name="connsiteX41" fmla="*/ 1461225 w 3092749"/>
                  <a:gd name="connsiteY41" fmla="*/ 1216246 h 1579629"/>
                  <a:gd name="connsiteX42" fmla="*/ 1583774 w 3092749"/>
                  <a:gd name="connsiteY42" fmla="*/ 1121977 h 1579629"/>
                  <a:gd name="connsiteX43" fmla="*/ 1688271 w 3092749"/>
                  <a:gd name="connsiteY43" fmla="*/ 1060131 h 1579629"/>
                  <a:gd name="connsiteX44" fmla="*/ 1414091 w 3092749"/>
                  <a:gd name="connsiteY44" fmla="*/ 1018283 h 1579629"/>
                  <a:gd name="connsiteX45" fmla="*/ 1385811 w 3092749"/>
                  <a:gd name="connsiteY45" fmla="*/ 1008856 h 1579629"/>
                  <a:gd name="connsiteX46" fmla="*/ 1310396 w 3092749"/>
                  <a:gd name="connsiteY46" fmla="*/ 999429 h 1579629"/>
                  <a:gd name="connsiteX47" fmla="*/ 779217 w 3092749"/>
                  <a:gd name="connsiteY47" fmla="*/ 1399991 h 1579629"/>
                  <a:gd name="connsiteX48" fmla="*/ 287387 w 3092749"/>
                  <a:gd name="connsiteY48" fmla="*/ 1558516 h 1579629"/>
                  <a:gd name="connsiteX49" fmla="*/ 71 w 3092749"/>
                  <a:gd name="connsiteY49" fmla="*/ 952295 h 1579629"/>
                  <a:gd name="connsiteX50" fmla="*/ 311155 w 3092749"/>
                  <a:gd name="connsiteY50" fmla="*/ 952295 h 1579629"/>
                  <a:gd name="connsiteX51" fmla="*/ 942751 w 3092749"/>
                  <a:gd name="connsiteY51" fmla="*/ 886307 h 1579629"/>
                  <a:gd name="connsiteX52" fmla="*/ 1291543 w 3092749"/>
                  <a:gd name="connsiteY52" fmla="*/ 773186 h 1579629"/>
                  <a:gd name="connsiteX53" fmla="*/ 1517785 w 3092749"/>
                  <a:gd name="connsiteY53" fmla="*/ 678919 h 1579629"/>
                  <a:gd name="connsiteX0" fmla="*/ 1508358 w 3092749"/>
                  <a:gd name="connsiteY0" fmla="*/ 697772 h 1577060"/>
                  <a:gd name="connsiteX1" fmla="*/ 1847725 w 3092749"/>
                  <a:gd name="connsiteY1" fmla="*/ 528090 h 1577060"/>
                  <a:gd name="connsiteX2" fmla="*/ 2017406 w 3092749"/>
                  <a:gd name="connsiteY2" fmla="*/ 433820 h 1577060"/>
                  <a:gd name="connsiteX3" fmla="*/ 2121101 w 3092749"/>
                  <a:gd name="connsiteY3" fmla="*/ 377260 h 1577060"/>
                  <a:gd name="connsiteX4" fmla="*/ 2243650 w 3092749"/>
                  <a:gd name="connsiteY4" fmla="*/ 320700 h 1577060"/>
                  <a:gd name="connsiteX5" fmla="*/ 2385052 w 3092749"/>
                  <a:gd name="connsiteY5" fmla="*/ 141590 h 1577060"/>
                  <a:gd name="connsiteX6" fmla="*/ 2517027 w 3092749"/>
                  <a:gd name="connsiteY6" fmla="*/ 47322 h 1577060"/>
                  <a:gd name="connsiteX7" fmla="*/ 2762124 w 3092749"/>
                  <a:gd name="connsiteY7" fmla="*/ 188 h 1577060"/>
                  <a:gd name="connsiteX8" fmla="*/ 2856392 w 3092749"/>
                  <a:gd name="connsiteY8" fmla="*/ 37895 h 1577060"/>
                  <a:gd name="connsiteX9" fmla="*/ 3026075 w 3092749"/>
                  <a:gd name="connsiteY9" fmla="*/ 188724 h 1577060"/>
                  <a:gd name="connsiteX10" fmla="*/ 3092062 w 3092749"/>
                  <a:gd name="connsiteY10" fmla="*/ 273565 h 1577060"/>
                  <a:gd name="connsiteX11" fmla="*/ 3044928 w 3092749"/>
                  <a:gd name="connsiteY11" fmla="*/ 358406 h 1577060"/>
                  <a:gd name="connsiteX12" fmla="*/ 2828112 w 3092749"/>
                  <a:gd name="connsiteY12" fmla="*/ 509235 h 1577060"/>
                  <a:gd name="connsiteX13" fmla="*/ 2517027 w 3092749"/>
                  <a:gd name="connsiteY13" fmla="*/ 612930 h 1577060"/>
                  <a:gd name="connsiteX14" fmla="*/ 2507600 w 3092749"/>
                  <a:gd name="connsiteY14" fmla="*/ 707198 h 1577060"/>
                  <a:gd name="connsiteX15" fmla="*/ 2564161 w 3092749"/>
                  <a:gd name="connsiteY15" fmla="*/ 876881 h 1577060"/>
                  <a:gd name="connsiteX16" fmla="*/ 2743271 w 3092749"/>
                  <a:gd name="connsiteY16" fmla="*/ 952295 h 1577060"/>
                  <a:gd name="connsiteX17" fmla="*/ 2846965 w 3092749"/>
                  <a:gd name="connsiteY17" fmla="*/ 952295 h 1577060"/>
                  <a:gd name="connsiteX18" fmla="*/ 2894099 w 3092749"/>
                  <a:gd name="connsiteY18" fmla="*/ 905161 h 1577060"/>
                  <a:gd name="connsiteX19" fmla="*/ 2931807 w 3092749"/>
                  <a:gd name="connsiteY19" fmla="*/ 961722 h 1577060"/>
                  <a:gd name="connsiteX20" fmla="*/ 2884673 w 3092749"/>
                  <a:gd name="connsiteY20" fmla="*/ 1046563 h 1577060"/>
                  <a:gd name="connsiteX21" fmla="*/ 2762124 w 3092749"/>
                  <a:gd name="connsiteY21" fmla="*/ 1093697 h 1577060"/>
                  <a:gd name="connsiteX22" fmla="*/ 2657828 w 3092749"/>
                  <a:gd name="connsiteY22" fmla="*/ 1057137 h 1577060"/>
                  <a:gd name="connsiteX23" fmla="*/ 2507600 w 3092749"/>
                  <a:gd name="connsiteY23" fmla="*/ 971149 h 1577060"/>
                  <a:gd name="connsiteX24" fmla="*/ 2413332 w 3092749"/>
                  <a:gd name="connsiteY24" fmla="*/ 829747 h 1577060"/>
                  <a:gd name="connsiteX25" fmla="*/ 2366198 w 3092749"/>
                  <a:gd name="connsiteY25" fmla="*/ 716625 h 1577060"/>
                  <a:gd name="connsiteX26" fmla="*/ 2139955 w 3092749"/>
                  <a:gd name="connsiteY26" fmla="*/ 876881 h 1577060"/>
                  <a:gd name="connsiteX27" fmla="*/ 1923139 w 3092749"/>
                  <a:gd name="connsiteY27" fmla="*/ 933441 h 1577060"/>
                  <a:gd name="connsiteX28" fmla="*/ 1828871 w 3092749"/>
                  <a:gd name="connsiteY28" fmla="*/ 933441 h 1577060"/>
                  <a:gd name="connsiteX29" fmla="*/ 1941992 w 3092749"/>
                  <a:gd name="connsiteY29" fmla="*/ 971149 h 1577060"/>
                  <a:gd name="connsiteX30" fmla="*/ 2055114 w 3092749"/>
                  <a:gd name="connsiteY30" fmla="*/ 990002 h 1577060"/>
                  <a:gd name="connsiteX31" fmla="*/ 2092821 w 3092749"/>
                  <a:gd name="connsiteY31" fmla="*/ 1065417 h 1577060"/>
                  <a:gd name="connsiteX32" fmla="*/ 1960846 w 3092749"/>
                  <a:gd name="connsiteY32" fmla="*/ 1225672 h 1577060"/>
                  <a:gd name="connsiteX33" fmla="*/ 1762883 w 3092749"/>
                  <a:gd name="connsiteY33" fmla="*/ 1282233 h 1577060"/>
                  <a:gd name="connsiteX34" fmla="*/ 1800590 w 3092749"/>
                  <a:gd name="connsiteY34" fmla="*/ 1338794 h 1577060"/>
                  <a:gd name="connsiteX35" fmla="*/ 1960846 w 3092749"/>
                  <a:gd name="connsiteY35" fmla="*/ 1404782 h 1577060"/>
                  <a:gd name="connsiteX36" fmla="*/ 2215369 w 3092749"/>
                  <a:gd name="connsiteY36" fmla="*/ 1404782 h 1577060"/>
                  <a:gd name="connsiteX37" fmla="*/ 2036260 w 3092749"/>
                  <a:gd name="connsiteY37" fmla="*/ 1451916 h 1577060"/>
                  <a:gd name="connsiteX38" fmla="*/ 1838297 w 3092749"/>
                  <a:gd name="connsiteY38" fmla="*/ 1404782 h 1577060"/>
                  <a:gd name="connsiteX39" fmla="*/ 1725176 w 3092749"/>
                  <a:gd name="connsiteY39" fmla="*/ 1348221 h 1577060"/>
                  <a:gd name="connsiteX40" fmla="*/ 1555493 w 3092749"/>
                  <a:gd name="connsiteY40" fmla="*/ 1272806 h 1577060"/>
                  <a:gd name="connsiteX41" fmla="*/ 1461225 w 3092749"/>
                  <a:gd name="connsiteY41" fmla="*/ 1216246 h 1577060"/>
                  <a:gd name="connsiteX42" fmla="*/ 1583774 w 3092749"/>
                  <a:gd name="connsiteY42" fmla="*/ 1121977 h 1577060"/>
                  <a:gd name="connsiteX43" fmla="*/ 1688271 w 3092749"/>
                  <a:gd name="connsiteY43" fmla="*/ 1060131 h 1577060"/>
                  <a:gd name="connsiteX44" fmla="*/ 1414091 w 3092749"/>
                  <a:gd name="connsiteY44" fmla="*/ 1018283 h 1577060"/>
                  <a:gd name="connsiteX45" fmla="*/ 1385811 w 3092749"/>
                  <a:gd name="connsiteY45" fmla="*/ 1008856 h 1577060"/>
                  <a:gd name="connsiteX46" fmla="*/ 1170222 w 3092749"/>
                  <a:gd name="connsiteY46" fmla="*/ 1182650 h 1577060"/>
                  <a:gd name="connsiteX47" fmla="*/ 779217 w 3092749"/>
                  <a:gd name="connsiteY47" fmla="*/ 1399991 h 1577060"/>
                  <a:gd name="connsiteX48" fmla="*/ 287387 w 3092749"/>
                  <a:gd name="connsiteY48" fmla="*/ 1558516 h 1577060"/>
                  <a:gd name="connsiteX49" fmla="*/ 71 w 3092749"/>
                  <a:gd name="connsiteY49" fmla="*/ 952295 h 1577060"/>
                  <a:gd name="connsiteX50" fmla="*/ 311155 w 3092749"/>
                  <a:gd name="connsiteY50" fmla="*/ 952295 h 1577060"/>
                  <a:gd name="connsiteX51" fmla="*/ 942751 w 3092749"/>
                  <a:gd name="connsiteY51" fmla="*/ 886307 h 1577060"/>
                  <a:gd name="connsiteX52" fmla="*/ 1291543 w 3092749"/>
                  <a:gd name="connsiteY52" fmla="*/ 773186 h 1577060"/>
                  <a:gd name="connsiteX53" fmla="*/ 1517785 w 3092749"/>
                  <a:gd name="connsiteY53" fmla="*/ 678919 h 1577060"/>
                  <a:gd name="connsiteX0" fmla="*/ 1508358 w 3092749"/>
                  <a:gd name="connsiteY0" fmla="*/ 697772 h 1577062"/>
                  <a:gd name="connsiteX1" fmla="*/ 1847725 w 3092749"/>
                  <a:gd name="connsiteY1" fmla="*/ 528090 h 1577062"/>
                  <a:gd name="connsiteX2" fmla="*/ 2017406 w 3092749"/>
                  <a:gd name="connsiteY2" fmla="*/ 433820 h 1577062"/>
                  <a:gd name="connsiteX3" fmla="*/ 2121101 w 3092749"/>
                  <a:gd name="connsiteY3" fmla="*/ 377260 h 1577062"/>
                  <a:gd name="connsiteX4" fmla="*/ 2243650 w 3092749"/>
                  <a:gd name="connsiteY4" fmla="*/ 320700 h 1577062"/>
                  <a:gd name="connsiteX5" fmla="*/ 2385052 w 3092749"/>
                  <a:gd name="connsiteY5" fmla="*/ 141590 h 1577062"/>
                  <a:gd name="connsiteX6" fmla="*/ 2517027 w 3092749"/>
                  <a:gd name="connsiteY6" fmla="*/ 47322 h 1577062"/>
                  <a:gd name="connsiteX7" fmla="*/ 2762124 w 3092749"/>
                  <a:gd name="connsiteY7" fmla="*/ 188 h 1577062"/>
                  <a:gd name="connsiteX8" fmla="*/ 2856392 w 3092749"/>
                  <a:gd name="connsiteY8" fmla="*/ 37895 h 1577062"/>
                  <a:gd name="connsiteX9" fmla="*/ 3026075 w 3092749"/>
                  <a:gd name="connsiteY9" fmla="*/ 188724 h 1577062"/>
                  <a:gd name="connsiteX10" fmla="*/ 3092062 w 3092749"/>
                  <a:gd name="connsiteY10" fmla="*/ 273565 h 1577062"/>
                  <a:gd name="connsiteX11" fmla="*/ 3044928 w 3092749"/>
                  <a:gd name="connsiteY11" fmla="*/ 358406 h 1577062"/>
                  <a:gd name="connsiteX12" fmla="*/ 2828112 w 3092749"/>
                  <a:gd name="connsiteY12" fmla="*/ 509235 h 1577062"/>
                  <a:gd name="connsiteX13" fmla="*/ 2517027 w 3092749"/>
                  <a:gd name="connsiteY13" fmla="*/ 612930 h 1577062"/>
                  <a:gd name="connsiteX14" fmla="*/ 2507600 w 3092749"/>
                  <a:gd name="connsiteY14" fmla="*/ 707198 h 1577062"/>
                  <a:gd name="connsiteX15" fmla="*/ 2564161 w 3092749"/>
                  <a:gd name="connsiteY15" fmla="*/ 876881 h 1577062"/>
                  <a:gd name="connsiteX16" fmla="*/ 2743271 w 3092749"/>
                  <a:gd name="connsiteY16" fmla="*/ 952295 h 1577062"/>
                  <a:gd name="connsiteX17" fmla="*/ 2846965 w 3092749"/>
                  <a:gd name="connsiteY17" fmla="*/ 952295 h 1577062"/>
                  <a:gd name="connsiteX18" fmla="*/ 2894099 w 3092749"/>
                  <a:gd name="connsiteY18" fmla="*/ 905161 h 1577062"/>
                  <a:gd name="connsiteX19" fmla="*/ 2931807 w 3092749"/>
                  <a:gd name="connsiteY19" fmla="*/ 961722 h 1577062"/>
                  <a:gd name="connsiteX20" fmla="*/ 2884673 w 3092749"/>
                  <a:gd name="connsiteY20" fmla="*/ 1046563 h 1577062"/>
                  <a:gd name="connsiteX21" fmla="*/ 2762124 w 3092749"/>
                  <a:gd name="connsiteY21" fmla="*/ 1093697 h 1577062"/>
                  <a:gd name="connsiteX22" fmla="*/ 2657828 w 3092749"/>
                  <a:gd name="connsiteY22" fmla="*/ 1057137 h 1577062"/>
                  <a:gd name="connsiteX23" fmla="*/ 2507600 w 3092749"/>
                  <a:gd name="connsiteY23" fmla="*/ 971149 h 1577062"/>
                  <a:gd name="connsiteX24" fmla="*/ 2413332 w 3092749"/>
                  <a:gd name="connsiteY24" fmla="*/ 829747 h 1577062"/>
                  <a:gd name="connsiteX25" fmla="*/ 2366198 w 3092749"/>
                  <a:gd name="connsiteY25" fmla="*/ 716625 h 1577062"/>
                  <a:gd name="connsiteX26" fmla="*/ 2139955 w 3092749"/>
                  <a:gd name="connsiteY26" fmla="*/ 876881 h 1577062"/>
                  <a:gd name="connsiteX27" fmla="*/ 1923139 w 3092749"/>
                  <a:gd name="connsiteY27" fmla="*/ 933441 h 1577062"/>
                  <a:gd name="connsiteX28" fmla="*/ 1828871 w 3092749"/>
                  <a:gd name="connsiteY28" fmla="*/ 933441 h 1577062"/>
                  <a:gd name="connsiteX29" fmla="*/ 1941992 w 3092749"/>
                  <a:gd name="connsiteY29" fmla="*/ 971149 h 1577062"/>
                  <a:gd name="connsiteX30" fmla="*/ 2055114 w 3092749"/>
                  <a:gd name="connsiteY30" fmla="*/ 990002 h 1577062"/>
                  <a:gd name="connsiteX31" fmla="*/ 2092821 w 3092749"/>
                  <a:gd name="connsiteY31" fmla="*/ 1065417 h 1577062"/>
                  <a:gd name="connsiteX32" fmla="*/ 1960846 w 3092749"/>
                  <a:gd name="connsiteY32" fmla="*/ 1225672 h 1577062"/>
                  <a:gd name="connsiteX33" fmla="*/ 1762883 w 3092749"/>
                  <a:gd name="connsiteY33" fmla="*/ 1282233 h 1577062"/>
                  <a:gd name="connsiteX34" fmla="*/ 1800590 w 3092749"/>
                  <a:gd name="connsiteY34" fmla="*/ 1338794 h 1577062"/>
                  <a:gd name="connsiteX35" fmla="*/ 1960846 w 3092749"/>
                  <a:gd name="connsiteY35" fmla="*/ 1404782 h 1577062"/>
                  <a:gd name="connsiteX36" fmla="*/ 2215369 w 3092749"/>
                  <a:gd name="connsiteY36" fmla="*/ 1404782 h 1577062"/>
                  <a:gd name="connsiteX37" fmla="*/ 2036260 w 3092749"/>
                  <a:gd name="connsiteY37" fmla="*/ 1451916 h 1577062"/>
                  <a:gd name="connsiteX38" fmla="*/ 1838297 w 3092749"/>
                  <a:gd name="connsiteY38" fmla="*/ 1404782 h 1577062"/>
                  <a:gd name="connsiteX39" fmla="*/ 1725176 w 3092749"/>
                  <a:gd name="connsiteY39" fmla="*/ 1348221 h 1577062"/>
                  <a:gd name="connsiteX40" fmla="*/ 1555493 w 3092749"/>
                  <a:gd name="connsiteY40" fmla="*/ 1272806 h 1577062"/>
                  <a:gd name="connsiteX41" fmla="*/ 1461225 w 3092749"/>
                  <a:gd name="connsiteY41" fmla="*/ 1216246 h 1577062"/>
                  <a:gd name="connsiteX42" fmla="*/ 1583774 w 3092749"/>
                  <a:gd name="connsiteY42" fmla="*/ 1121977 h 1577062"/>
                  <a:gd name="connsiteX43" fmla="*/ 1688271 w 3092749"/>
                  <a:gd name="connsiteY43" fmla="*/ 1060131 h 1577062"/>
                  <a:gd name="connsiteX44" fmla="*/ 1414091 w 3092749"/>
                  <a:gd name="connsiteY44" fmla="*/ 1018283 h 1577062"/>
                  <a:gd name="connsiteX45" fmla="*/ 1385811 w 3092749"/>
                  <a:gd name="connsiteY45" fmla="*/ 1008856 h 1577062"/>
                  <a:gd name="connsiteX46" fmla="*/ 1170222 w 3092749"/>
                  <a:gd name="connsiteY46" fmla="*/ 1182650 h 1577062"/>
                  <a:gd name="connsiteX47" fmla="*/ 779217 w 3092749"/>
                  <a:gd name="connsiteY47" fmla="*/ 1399991 h 1577062"/>
                  <a:gd name="connsiteX48" fmla="*/ 287387 w 3092749"/>
                  <a:gd name="connsiteY48" fmla="*/ 1558516 h 1577062"/>
                  <a:gd name="connsiteX49" fmla="*/ 71 w 3092749"/>
                  <a:gd name="connsiteY49" fmla="*/ 952295 h 1577062"/>
                  <a:gd name="connsiteX50" fmla="*/ 311155 w 3092749"/>
                  <a:gd name="connsiteY50" fmla="*/ 952295 h 1577062"/>
                  <a:gd name="connsiteX51" fmla="*/ 1067350 w 3092749"/>
                  <a:gd name="connsiteY51" fmla="*/ 916844 h 1577062"/>
                  <a:gd name="connsiteX52" fmla="*/ 1291543 w 3092749"/>
                  <a:gd name="connsiteY52" fmla="*/ 773186 h 1577062"/>
                  <a:gd name="connsiteX53" fmla="*/ 1517785 w 3092749"/>
                  <a:gd name="connsiteY53" fmla="*/ 678919 h 1577062"/>
                  <a:gd name="connsiteX0" fmla="*/ 1527426 w 3111817"/>
                  <a:gd name="connsiteY0" fmla="*/ 697772 h 1577060"/>
                  <a:gd name="connsiteX1" fmla="*/ 1866793 w 3111817"/>
                  <a:gd name="connsiteY1" fmla="*/ 528090 h 1577060"/>
                  <a:gd name="connsiteX2" fmla="*/ 2036474 w 3111817"/>
                  <a:gd name="connsiteY2" fmla="*/ 433820 h 1577060"/>
                  <a:gd name="connsiteX3" fmla="*/ 2140169 w 3111817"/>
                  <a:gd name="connsiteY3" fmla="*/ 377260 h 1577060"/>
                  <a:gd name="connsiteX4" fmla="*/ 2262718 w 3111817"/>
                  <a:gd name="connsiteY4" fmla="*/ 320700 h 1577060"/>
                  <a:gd name="connsiteX5" fmla="*/ 2404120 w 3111817"/>
                  <a:gd name="connsiteY5" fmla="*/ 141590 h 1577060"/>
                  <a:gd name="connsiteX6" fmla="*/ 2536095 w 3111817"/>
                  <a:gd name="connsiteY6" fmla="*/ 47322 h 1577060"/>
                  <a:gd name="connsiteX7" fmla="*/ 2781192 w 3111817"/>
                  <a:gd name="connsiteY7" fmla="*/ 188 h 1577060"/>
                  <a:gd name="connsiteX8" fmla="*/ 2875460 w 3111817"/>
                  <a:gd name="connsiteY8" fmla="*/ 37895 h 1577060"/>
                  <a:gd name="connsiteX9" fmla="*/ 3045143 w 3111817"/>
                  <a:gd name="connsiteY9" fmla="*/ 188724 h 1577060"/>
                  <a:gd name="connsiteX10" fmla="*/ 3111130 w 3111817"/>
                  <a:gd name="connsiteY10" fmla="*/ 273565 h 1577060"/>
                  <a:gd name="connsiteX11" fmla="*/ 3063996 w 3111817"/>
                  <a:gd name="connsiteY11" fmla="*/ 358406 h 1577060"/>
                  <a:gd name="connsiteX12" fmla="*/ 2847180 w 3111817"/>
                  <a:gd name="connsiteY12" fmla="*/ 509235 h 1577060"/>
                  <a:gd name="connsiteX13" fmla="*/ 2536095 w 3111817"/>
                  <a:gd name="connsiteY13" fmla="*/ 612930 h 1577060"/>
                  <a:gd name="connsiteX14" fmla="*/ 2526668 w 3111817"/>
                  <a:gd name="connsiteY14" fmla="*/ 707198 h 1577060"/>
                  <a:gd name="connsiteX15" fmla="*/ 2583229 w 3111817"/>
                  <a:gd name="connsiteY15" fmla="*/ 876881 h 1577060"/>
                  <a:gd name="connsiteX16" fmla="*/ 2762339 w 3111817"/>
                  <a:gd name="connsiteY16" fmla="*/ 952295 h 1577060"/>
                  <a:gd name="connsiteX17" fmla="*/ 2866033 w 3111817"/>
                  <a:gd name="connsiteY17" fmla="*/ 952295 h 1577060"/>
                  <a:gd name="connsiteX18" fmla="*/ 2913167 w 3111817"/>
                  <a:gd name="connsiteY18" fmla="*/ 905161 h 1577060"/>
                  <a:gd name="connsiteX19" fmla="*/ 2950875 w 3111817"/>
                  <a:gd name="connsiteY19" fmla="*/ 961722 h 1577060"/>
                  <a:gd name="connsiteX20" fmla="*/ 2903741 w 3111817"/>
                  <a:gd name="connsiteY20" fmla="*/ 1046563 h 1577060"/>
                  <a:gd name="connsiteX21" fmla="*/ 2781192 w 3111817"/>
                  <a:gd name="connsiteY21" fmla="*/ 1093697 h 1577060"/>
                  <a:gd name="connsiteX22" fmla="*/ 2676896 w 3111817"/>
                  <a:gd name="connsiteY22" fmla="*/ 1057137 h 1577060"/>
                  <a:gd name="connsiteX23" fmla="*/ 2526668 w 3111817"/>
                  <a:gd name="connsiteY23" fmla="*/ 971149 h 1577060"/>
                  <a:gd name="connsiteX24" fmla="*/ 2432400 w 3111817"/>
                  <a:gd name="connsiteY24" fmla="*/ 829747 h 1577060"/>
                  <a:gd name="connsiteX25" fmla="*/ 2385266 w 3111817"/>
                  <a:gd name="connsiteY25" fmla="*/ 716625 h 1577060"/>
                  <a:gd name="connsiteX26" fmla="*/ 2159023 w 3111817"/>
                  <a:gd name="connsiteY26" fmla="*/ 876881 h 1577060"/>
                  <a:gd name="connsiteX27" fmla="*/ 1942207 w 3111817"/>
                  <a:gd name="connsiteY27" fmla="*/ 933441 h 1577060"/>
                  <a:gd name="connsiteX28" fmla="*/ 1847939 w 3111817"/>
                  <a:gd name="connsiteY28" fmla="*/ 933441 h 1577060"/>
                  <a:gd name="connsiteX29" fmla="*/ 1961060 w 3111817"/>
                  <a:gd name="connsiteY29" fmla="*/ 971149 h 1577060"/>
                  <a:gd name="connsiteX30" fmla="*/ 2074182 w 3111817"/>
                  <a:gd name="connsiteY30" fmla="*/ 990002 h 1577060"/>
                  <a:gd name="connsiteX31" fmla="*/ 2111889 w 3111817"/>
                  <a:gd name="connsiteY31" fmla="*/ 1065417 h 1577060"/>
                  <a:gd name="connsiteX32" fmla="*/ 1979914 w 3111817"/>
                  <a:gd name="connsiteY32" fmla="*/ 1225672 h 1577060"/>
                  <a:gd name="connsiteX33" fmla="*/ 1781951 w 3111817"/>
                  <a:gd name="connsiteY33" fmla="*/ 1282233 h 1577060"/>
                  <a:gd name="connsiteX34" fmla="*/ 1819658 w 3111817"/>
                  <a:gd name="connsiteY34" fmla="*/ 1338794 h 1577060"/>
                  <a:gd name="connsiteX35" fmla="*/ 1979914 w 3111817"/>
                  <a:gd name="connsiteY35" fmla="*/ 1404782 h 1577060"/>
                  <a:gd name="connsiteX36" fmla="*/ 2234437 w 3111817"/>
                  <a:gd name="connsiteY36" fmla="*/ 1404782 h 1577060"/>
                  <a:gd name="connsiteX37" fmla="*/ 2055328 w 3111817"/>
                  <a:gd name="connsiteY37" fmla="*/ 1451916 h 1577060"/>
                  <a:gd name="connsiteX38" fmla="*/ 1857365 w 3111817"/>
                  <a:gd name="connsiteY38" fmla="*/ 1404782 h 1577060"/>
                  <a:gd name="connsiteX39" fmla="*/ 1744244 w 3111817"/>
                  <a:gd name="connsiteY39" fmla="*/ 1348221 h 1577060"/>
                  <a:gd name="connsiteX40" fmla="*/ 1574561 w 3111817"/>
                  <a:gd name="connsiteY40" fmla="*/ 1272806 h 1577060"/>
                  <a:gd name="connsiteX41" fmla="*/ 1480293 w 3111817"/>
                  <a:gd name="connsiteY41" fmla="*/ 1216246 h 1577060"/>
                  <a:gd name="connsiteX42" fmla="*/ 1602842 w 3111817"/>
                  <a:gd name="connsiteY42" fmla="*/ 1121977 h 1577060"/>
                  <a:gd name="connsiteX43" fmla="*/ 1707339 w 3111817"/>
                  <a:gd name="connsiteY43" fmla="*/ 1060131 h 1577060"/>
                  <a:gd name="connsiteX44" fmla="*/ 1433159 w 3111817"/>
                  <a:gd name="connsiteY44" fmla="*/ 1018283 h 1577060"/>
                  <a:gd name="connsiteX45" fmla="*/ 1404879 w 3111817"/>
                  <a:gd name="connsiteY45" fmla="*/ 1008856 h 1577060"/>
                  <a:gd name="connsiteX46" fmla="*/ 1189290 w 3111817"/>
                  <a:gd name="connsiteY46" fmla="*/ 1182650 h 1577060"/>
                  <a:gd name="connsiteX47" fmla="*/ 798285 w 3111817"/>
                  <a:gd name="connsiteY47" fmla="*/ 1399991 h 1577060"/>
                  <a:gd name="connsiteX48" fmla="*/ 306455 w 3111817"/>
                  <a:gd name="connsiteY48" fmla="*/ 1558516 h 1577060"/>
                  <a:gd name="connsiteX49" fmla="*/ 19139 w 3111817"/>
                  <a:gd name="connsiteY49" fmla="*/ 952295 h 1577060"/>
                  <a:gd name="connsiteX50" fmla="*/ 844198 w 3111817"/>
                  <a:gd name="connsiteY50" fmla="*/ 1120248 h 1577060"/>
                  <a:gd name="connsiteX51" fmla="*/ 1086418 w 3111817"/>
                  <a:gd name="connsiteY51" fmla="*/ 916844 h 1577060"/>
                  <a:gd name="connsiteX52" fmla="*/ 1310611 w 3111817"/>
                  <a:gd name="connsiteY52" fmla="*/ 773186 h 1577060"/>
                  <a:gd name="connsiteX53" fmla="*/ 1536853 w 3111817"/>
                  <a:gd name="connsiteY53" fmla="*/ 678919 h 1577060"/>
                  <a:gd name="connsiteX0" fmla="*/ 1259107 w 2843498"/>
                  <a:gd name="connsiteY0" fmla="*/ 697772 h 1559120"/>
                  <a:gd name="connsiteX1" fmla="*/ 1598474 w 2843498"/>
                  <a:gd name="connsiteY1" fmla="*/ 528090 h 1559120"/>
                  <a:gd name="connsiteX2" fmla="*/ 1768155 w 2843498"/>
                  <a:gd name="connsiteY2" fmla="*/ 433820 h 1559120"/>
                  <a:gd name="connsiteX3" fmla="*/ 1871850 w 2843498"/>
                  <a:gd name="connsiteY3" fmla="*/ 377260 h 1559120"/>
                  <a:gd name="connsiteX4" fmla="*/ 1994399 w 2843498"/>
                  <a:gd name="connsiteY4" fmla="*/ 320700 h 1559120"/>
                  <a:gd name="connsiteX5" fmla="*/ 2135801 w 2843498"/>
                  <a:gd name="connsiteY5" fmla="*/ 141590 h 1559120"/>
                  <a:gd name="connsiteX6" fmla="*/ 2267776 w 2843498"/>
                  <a:gd name="connsiteY6" fmla="*/ 47322 h 1559120"/>
                  <a:gd name="connsiteX7" fmla="*/ 2512873 w 2843498"/>
                  <a:gd name="connsiteY7" fmla="*/ 188 h 1559120"/>
                  <a:gd name="connsiteX8" fmla="*/ 2607141 w 2843498"/>
                  <a:gd name="connsiteY8" fmla="*/ 37895 h 1559120"/>
                  <a:gd name="connsiteX9" fmla="*/ 2776824 w 2843498"/>
                  <a:gd name="connsiteY9" fmla="*/ 188724 h 1559120"/>
                  <a:gd name="connsiteX10" fmla="*/ 2842811 w 2843498"/>
                  <a:gd name="connsiteY10" fmla="*/ 273565 h 1559120"/>
                  <a:gd name="connsiteX11" fmla="*/ 2795677 w 2843498"/>
                  <a:gd name="connsiteY11" fmla="*/ 358406 h 1559120"/>
                  <a:gd name="connsiteX12" fmla="*/ 2578861 w 2843498"/>
                  <a:gd name="connsiteY12" fmla="*/ 509235 h 1559120"/>
                  <a:gd name="connsiteX13" fmla="*/ 2267776 w 2843498"/>
                  <a:gd name="connsiteY13" fmla="*/ 612930 h 1559120"/>
                  <a:gd name="connsiteX14" fmla="*/ 2258349 w 2843498"/>
                  <a:gd name="connsiteY14" fmla="*/ 707198 h 1559120"/>
                  <a:gd name="connsiteX15" fmla="*/ 2314910 w 2843498"/>
                  <a:gd name="connsiteY15" fmla="*/ 876881 h 1559120"/>
                  <a:gd name="connsiteX16" fmla="*/ 2494020 w 2843498"/>
                  <a:gd name="connsiteY16" fmla="*/ 952295 h 1559120"/>
                  <a:gd name="connsiteX17" fmla="*/ 2597714 w 2843498"/>
                  <a:gd name="connsiteY17" fmla="*/ 952295 h 1559120"/>
                  <a:gd name="connsiteX18" fmla="*/ 2644848 w 2843498"/>
                  <a:gd name="connsiteY18" fmla="*/ 905161 h 1559120"/>
                  <a:gd name="connsiteX19" fmla="*/ 2682556 w 2843498"/>
                  <a:gd name="connsiteY19" fmla="*/ 961722 h 1559120"/>
                  <a:gd name="connsiteX20" fmla="*/ 2635422 w 2843498"/>
                  <a:gd name="connsiteY20" fmla="*/ 1046563 h 1559120"/>
                  <a:gd name="connsiteX21" fmla="*/ 2512873 w 2843498"/>
                  <a:gd name="connsiteY21" fmla="*/ 1093697 h 1559120"/>
                  <a:gd name="connsiteX22" fmla="*/ 2408577 w 2843498"/>
                  <a:gd name="connsiteY22" fmla="*/ 1057137 h 1559120"/>
                  <a:gd name="connsiteX23" fmla="*/ 2258349 w 2843498"/>
                  <a:gd name="connsiteY23" fmla="*/ 971149 h 1559120"/>
                  <a:gd name="connsiteX24" fmla="*/ 2164081 w 2843498"/>
                  <a:gd name="connsiteY24" fmla="*/ 829747 h 1559120"/>
                  <a:gd name="connsiteX25" fmla="*/ 2116947 w 2843498"/>
                  <a:gd name="connsiteY25" fmla="*/ 716625 h 1559120"/>
                  <a:gd name="connsiteX26" fmla="*/ 1890704 w 2843498"/>
                  <a:gd name="connsiteY26" fmla="*/ 876881 h 1559120"/>
                  <a:gd name="connsiteX27" fmla="*/ 1673888 w 2843498"/>
                  <a:gd name="connsiteY27" fmla="*/ 933441 h 1559120"/>
                  <a:gd name="connsiteX28" fmla="*/ 1579620 w 2843498"/>
                  <a:gd name="connsiteY28" fmla="*/ 933441 h 1559120"/>
                  <a:gd name="connsiteX29" fmla="*/ 1692741 w 2843498"/>
                  <a:gd name="connsiteY29" fmla="*/ 971149 h 1559120"/>
                  <a:gd name="connsiteX30" fmla="*/ 1805863 w 2843498"/>
                  <a:gd name="connsiteY30" fmla="*/ 990002 h 1559120"/>
                  <a:gd name="connsiteX31" fmla="*/ 1843570 w 2843498"/>
                  <a:gd name="connsiteY31" fmla="*/ 1065417 h 1559120"/>
                  <a:gd name="connsiteX32" fmla="*/ 1711595 w 2843498"/>
                  <a:gd name="connsiteY32" fmla="*/ 1225672 h 1559120"/>
                  <a:gd name="connsiteX33" fmla="*/ 1513632 w 2843498"/>
                  <a:gd name="connsiteY33" fmla="*/ 1282233 h 1559120"/>
                  <a:gd name="connsiteX34" fmla="*/ 1551339 w 2843498"/>
                  <a:gd name="connsiteY34" fmla="*/ 1338794 h 1559120"/>
                  <a:gd name="connsiteX35" fmla="*/ 1711595 w 2843498"/>
                  <a:gd name="connsiteY35" fmla="*/ 1404782 h 1559120"/>
                  <a:gd name="connsiteX36" fmla="*/ 1966118 w 2843498"/>
                  <a:gd name="connsiteY36" fmla="*/ 1404782 h 1559120"/>
                  <a:gd name="connsiteX37" fmla="*/ 1787009 w 2843498"/>
                  <a:gd name="connsiteY37" fmla="*/ 1451916 h 1559120"/>
                  <a:gd name="connsiteX38" fmla="*/ 1589046 w 2843498"/>
                  <a:gd name="connsiteY38" fmla="*/ 1404782 h 1559120"/>
                  <a:gd name="connsiteX39" fmla="*/ 1475925 w 2843498"/>
                  <a:gd name="connsiteY39" fmla="*/ 1348221 h 1559120"/>
                  <a:gd name="connsiteX40" fmla="*/ 1306242 w 2843498"/>
                  <a:gd name="connsiteY40" fmla="*/ 1272806 h 1559120"/>
                  <a:gd name="connsiteX41" fmla="*/ 1211974 w 2843498"/>
                  <a:gd name="connsiteY41" fmla="*/ 1216246 h 1559120"/>
                  <a:gd name="connsiteX42" fmla="*/ 1334523 w 2843498"/>
                  <a:gd name="connsiteY42" fmla="*/ 1121977 h 1559120"/>
                  <a:gd name="connsiteX43" fmla="*/ 1439020 w 2843498"/>
                  <a:gd name="connsiteY43" fmla="*/ 1060131 h 1559120"/>
                  <a:gd name="connsiteX44" fmla="*/ 1164840 w 2843498"/>
                  <a:gd name="connsiteY44" fmla="*/ 1018283 h 1559120"/>
                  <a:gd name="connsiteX45" fmla="*/ 1136560 w 2843498"/>
                  <a:gd name="connsiteY45" fmla="*/ 1008856 h 1559120"/>
                  <a:gd name="connsiteX46" fmla="*/ 920971 w 2843498"/>
                  <a:gd name="connsiteY46" fmla="*/ 1182650 h 1559120"/>
                  <a:gd name="connsiteX47" fmla="*/ 529966 w 2843498"/>
                  <a:gd name="connsiteY47" fmla="*/ 1399991 h 1559120"/>
                  <a:gd name="connsiteX48" fmla="*/ 38136 w 2843498"/>
                  <a:gd name="connsiteY48" fmla="*/ 1558516 h 1559120"/>
                  <a:gd name="connsiteX49" fmla="*/ 93468 w 2843498"/>
                  <a:gd name="connsiteY49" fmla="*/ 1440881 h 1559120"/>
                  <a:gd name="connsiteX50" fmla="*/ 575879 w 2843498"/>
                  <a:gd name="connsiteY50" fmla="*/ 1120248 h 1559120"/>
                  <a:gd name="connsiteX51" fmla="*/ 818099 w 2843498"/>
                  <a:gd name="connsiteY51" fmla="*/ 916844 h 1559120"/>
                  <a:gd name="connsiteX52" fmla="*/ 1042292 w 2843498"/>
                  <a:gd name="connsiteY52" fmla="*/ 773186 h 1559120"/>
                  <a:gd name="connsiteX53" fmla="*/ 1268534 w 2843498"/>
                  <a:gd name="connsiteY53" fmla="*/ 678919 h 1559120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27924 w 3434862"/>
                  <a:gd name="connsiteY45" fmla="*/ 1008856 h 1772421"/>
                  <a:gd name="connsiteX46" fmla="*/ 1512335 w 3434862"/>
                  <a:gd name="connsiteY46" fmla="*/ 1182650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471 w 3434862"/>
                  <a:gd name="connsiteY0" fmla="*/ 697772 h 1772423"/>
                  <a:gd name="connsiteX1" fmla="*/ 2189838 w 3434862"/>
                  <a:gd name="connsiteY1" fmla="*/ 528090 h 1772423"/>
                  <a:gd name="connsiteX2" fmla="*/ 2359519 w 3434862"/>
                  <a:gd name="connsiteY2" fmla="*/ 433820 h 1772423"/>
                  <a:gd name="connsiteX3" fmla="*/ 2463214 w 3434862"/>
                  <a:gd name="connsiteY3" fmla="*/ 377260 h 1772423"/>
                  <a:gd name="connsiteX4" fmla="*/ 2585763 w 3434862"/>
                  <a:gd name="connsiteY4" fmla="*/ 320700 h 1772423"/>
                  <a:gd name="connsiteX5" fmla="*/ 2727165 w 3434862"/>
                  <a:gd name="connsiteY5" fmla="*/ 141590 h 1772423"/>
                  <a:gd name="connsiteX6" fmla="*/ 2859140 w 3434862"/>
                  <a:gd name="connsiteY6" fmla="*/ 47322 h 1772423"/>
                  <a:gd name="connsiteX7" fmla="*/ 3104237 w 3434862"/>
                  <a:gd name="connsiteY7" fmla="*/ 188 h 1772423"/>
                  <a:gd name="connsiteX8" fmla="*/ 3198505 w 3434862"/>
                  <a:gd name="connsiteY8" fmla="*/ 37895 h 1772423"/>
                  <a:gd name="connsiteX9" fmla="*/ 3368188 w 3434862"/>
                  <a:gd name="connsiteY9" fmla="*/ 188724 h 1772423"/>
                  <a:gd name="connsiteX10" fmla="*/ 3434175 w 3434862"/>
                  <a:gd name="connsiteY10" fmla="*/ 273565 h 1772423"/>
                  <a:gd name="connsiteX11" fmla="*/ 3387041 w 3434862"/>
                  <a:gd name="connsiteY11" fmla="*/ 358406 h 1772423"/>
                  <a:gd name="connsiteX12" fmla="*/ 3170225 w 3434862"/>
                  <a:gd name="connsiteY12" fmla="*/ 509235 h 1772423"/>
                  <a:gd name="connsiteX13" fmla="*/ 2859140 w 3434862"/>
                  <a:gd name="connsiteY13" fmla="*/ 612930 h 1772423"/>
                  <a:gd name="connsiteX14" fmla="*/ 2849713 w 3434862"/>
                  <a:gd name="connsiteY14" fmla="*/ 707198 h 1772423"/>
                  <a:gd name="connsiteX15" fmla="*/ 2906274 w 3434862"/>
                  <a:gd name="connsiteY15" fmla="*/ 876881 h 1772423"/>
                  <a:gd name="connsiteX16" fmla="*/ 3085384 w 3434862"/>
                  <a:gd name="connsiteY16" fmla="*/ 952295 h 1772423"/>
                  <a:gd name="connsiteX17" fmla="*/ 3189078 w 3434862"/>
                  <a:gd name="connsiteY17" fmla="*/ 952295 h 1772423"/>
                  <a:gd name="connsiteX18" fmla="*/ 3236212 w 3434862"/>
                  <a:gd name="connsiteY18" fmla="*/ 905161 h 1772423"/>
                  <a:gd name="connsiteX19" fmla="*/ 3273920 w 3434862"/>
                  <a:gd name="connsiteY19" fmla="*/ 961722 h 1772423"/>
                  <a:gd name="connsiteX20" fmla="*/ 3226786 w 3434862"/>
                  <a:gd name="connsiteY20" fmla="*/ 1046563 h 1772423"/>
                  <a:gd name="connsiteX21" fmla="*/ 3104237 w 3434862"/>
                  <a:gd name="connsiteY21" fmla="*/ 1093697 h 1772423"/>
                  <a:gd name="connsiteX22" fmla="*/ 2999941 w 3434862"/>
                  <a:gd name="connsiteY22" fmla="*/ 1057137 h 1772423"/>
                  <a:gd name="connsiteX23" fmla="*/ 2849713 w 3434862"/>
                  <a:gd name="connsiteY23" fmla="*/ 971149 h 1772423"/>
                  <a:gd name="connsiteX24" fmla="*/ 2755445 w 3434862"/>
                  <a:gd name="connsiteY24" fmla="*/ 829747 h 1772423"/>
                  <a:gd name="connsiteX25" fmla="*/ 2708311 w 3434862"/>
                  <a:gd name="connsiteY25" fmla="*/ 716625 h 1772423"/>
                  <a:gd name="connsiteX26" fmla="*/ 2482068 w 3434862"/>
                  <a:gd name="connsiteY26" fmla="*/ 876881 h 1772423"/>
                  <a:gd name="connsiteX27" fmla="*/ 2265252 w 3434862"/>
                  <a:gd name="connsiteY27" fmla="*/ 933441 h 1772423"/>
                  <a:gd name="connsiteX28" fmla="*/ 2170984 w 3434862"/>
                  <a:gd name="connsiteY28" fmla="*/ 933441 h 1772423"/>
                  <a:gd name="connsiteX29" fmla="*/ 2284105 w 3434862"/>
                  <a:gd name="connsiteY29" fmla="*/ 971149 h 1772423"/>
                  <a:gd name="connsiteX30" fmla="*/ 2397227 w 3434862"/>
                  <a:gd name="connsiteY30" fmla="*/ 990002 h 1772423"/>
                  <a:gd name="connsiteX31" fmla="*/ 2434934 w 3434862"/>
                  <a:gd name="connsiteY31" fmla="*/ 1065417 h 1772423"/>
                  <a:gd name="connsiteX32" fmla="*/ 2302959 w 3434862"/>
                  <a:gd name="connsiteY32" fmla="*/ 1225672 h 1772423"/>
                  <a:gd name="connsiteX33" fmla="*/ 2104996 w 3434862"/>
                  <a:gd name="connsiteY33" fmla="*/ 1282233 h 1772423"/>
                  <a:gd name="connsiteX34" fmla="*/ 2142703 w 3434862"/>
                  <a:gd name="connsiteY34" fmla="*/ 1338794 h 1772423"/>
                  <a:gd name="connsiteX35" fmla="*/ 2302959 w 3434862"/>
                  <a:gd name="connsiteY35" fmla="*/ 1404782 h 1772423"/>
                  <a:gd name="connsiteX36" fmla="*/ 2557482 w 3434862"/>
                  <a:gd name="connsiteY36" fmla="*/ 1404782 h 1772423"/>
                  <a:gd name="connsiteX37" fmla="*/ 2378373 w 3434862"/>
                  <a:gd name="connsiteY37" fmla="*/ 1451916 h 1772423"/>
                  <a:gd name="connsiteX38" fmla="*/ 2180410 w 3434862"/>
                  <a:gd name="connsiteY38" fmla="*/ 1404782 h 1772423"/>
                  <a:gd name="connsiteX39" fmla="*/ 2067289 w 3434862"/>
                  <a:gd name="connsiteY39" fmla="*/ 1348221 h 1772423"/>
                  <a:gd name="connsiteX40" fmla="*/ 1897606 w 3434862"/>
                  <a:gd name="connsiteY40" fmla="*/ 1272806 h 1772423"/>
                  <a:gd name="connsiteX41" fmla="*/ 1803338 w 3434862"/>
                  <a:gd name="connsiteY41" fmla="*/ 1216246 h 1772423"/>
                  <a:gd name="connsiteX42" fmla="*/ 1925887 w 3434862"/>
                  <a:gd name="connsiteY42" fmla="*/ 1121977 h 1772423"/>
                  <a:gd name="connsiteX43" fmla="*/ 2030384 w 3434862"/>
                  <a:gd name="connsiteY43" fmla="*/ 1060131 h 1772423"/>
                  <a:gd name="connsiteX44" fmla="*/ 1756204 w 3434862"/>
                  <a:gd name="connsiteY44" fmla="*/ 1018283 h 1772423"/>
                  <a:gd name="connsiteX45" fmla="*/ 1759075 w 3434862"/>
                  <a:gd name="connsiteY45" fmla="*/ 1069928 h 1772423"/>
                  <a:gd name="connsiteX46" fmla="*/ 1512335 w 3434862"/>
                  <a:gd name="connsiteY46" fmla="*/ 1182650 h 1772423"/>
                  <a:gd name="connsiteX47" fmla="*/ 1121330 w 3434862"/>
                  <a:gd name="connsiteY47" fmla="*/ 1399991 h 1772423"/>
                  <a:gd name="connsiteX48" fmla="*/ 6502 w 3434862"/>
                  <a:gd name="connsiteY48" fmla="*/ 1772274 h 1772423"/>
                  <a:gd name="connsiteX49" fmla="*/ 684832 w 3434862"/>
                  <a:gd name="connsiteY49" fmla="*/ 1440881 h 1772423"/>
                  <a:gd name="connsiteX50" fmla="*/ 1167243 w 3434862"/>
                  <a:gd name="connsiteY50" fmla="*/ 1120248 h 1772423"/>
                  <a:gd name="connsiteX51" fmla="*/ 1409463 w 3434862"/>
                  <a:gd name="connsiteY51" fmla="*/ 916844 h 1772423"/>
                  <a:gd name="connsiteX52" fmla="*/ 1633656 w 3434862"/>
                  <a:gd name="connsiteY52" fmla="*/ 773186 h 1772423"/>
                  <a:gd name="connsiteX53" fmla="*/ 1859898 w 3434862"/>
                  <a:gd name="connsiteY53" fmla="*/ 678919 h 1772423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59075 w 3434862"/>
                  <a:gd name="connsiteY45" fmla="*/ 1069928 h 1772421"/>
                  <a:gd name="connsiteX46" fmla="*/ 1496760 w 3434862"/>
                  <a:gd name="connsiteY46" fmla="*/ 1152114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990236 w 3434452"/>
                  <a:gd name="connsiteY0" fmla="*/ 54508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48383 h 1773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434452" h="1773132">
                    <a:moveTo>
                      <a:pt x="1896785" y="636698"/>
                    </a:moveTo>
                    <a:cubicBezTo>
                      <a:pt x="1969843" y="584064"/>
                      <a:pt x="2065648" y="546634"/>
                      <a:pt x="2142702" y="512821"/>
                    </a:cubicBezTo>
                    <a:cubicBezTo>
                      <a:pt x="2219756" y="479008"/>
                      <a:pt x="2297835" y="458958"/>
                      <a:pt x="2359109" y="433820"/>
                    </a:cubicBezTo>
                    <a:cubicBezTo>
                      <a:pt x="2420383" y="408682"/>
                      <a:pt x="2425097" y="396113"/>
                      <a:pt x="2462804" y="377260"/>
                    </a:cubicBezTo>
                    <a:cubicBezTo>
                      <a:pt x="2500511" y="358407"/>
                      <a:pt x="2541361" y="359978"/>
                      <a:pt x="2585353" y="320700"/>
                    </a:cubicBezTo>
                    <a:cubicBezTo>
                      <a:pt x="2629345" y="281422"/>
                      <a:pt x="2681192" y="187153"/>
                      <a:pt x="2726755" y="141590"/>
                    </a:cubicBezTo>
                    <a:cubicBezTo>
                      <a:pt x="2772318" y="96027"/>
                      <a:pt x="2795885" y="70889"/>
                      <a:pt x="2858730" y="47322"/>
                    </a:cubicBezTo>
                    <a:cubicBezTo>
                      <a:pt x="2921575" y="23755"/>
                      <a:pt x="3047266" y="1759"/>
                      <a:pt x="3103827" y="188"/>
                    </a:cubicBezTo>
                    <a:cubicBezTo>
                      <a:pt x="3160388" y="-1383"/>
                      <a:pt x="3154103" y="6472"/>
                      <a:pt x="3198095" y="37895"/>
                    </a:cubicBezTo>
                    <a:cubicBezTo>
                      <a:pt x="3242087" y="69318"/>
                      <a:pt x="3328500" y="149446"/>
                      <a:pt x="3367778" y="188724"/>
                    </a:cubicBezTo>
                    <a:cubicBezTo>
                      <a:pt x="3407056" y="228002"/>
                      <a:pt x="3430623" y="245285"/>
                      <a:pt x="3433765" y="273565"/>
                    </a:cubicBezTo>
                    <a:cubicBezTo>
                      <a:pt x="3436907" y="301845"/>
                      <a:pt x="3430623" y="319128"/>
                      <a:pt x="3386631" y="358406"/>
                    </a:cubicBezTo>
                    <a:cubicBezTo>
                      <a:pt x="3342639" y="397684"/>
                      <a:pt x="3257798" y="466814"/>
                      <a:pt x="3169815" y="509235"/>
                    </a:cubicBezTo>
                    <a:cubicBezTo>
                      <a:pt x="3081832" y="551656"/>
                      <a:pt x="2912149" y="579936"/>
                      <a:pt x="2858730" y="612930"/>
                    </a:cubicBezTo>
                    <a:cubicBezTo>
                      <a:pt x="2805311" y="645924"/>
                      <a:pt x="2841447" y="663206"/>
                      <a:pt x="2849303" y="707198"/>
                    </a:cubicBezTo>
                    <a:cubicBezTo>
                      <a:pt x="2857159" y="751190"/>
                      <a:pt x="2866586" y="836032"/>
                      <a:pt x="2905864" y="876881"/>
                    </a:cubicBezTo>
                    <a:cubicBezTo>
                      <a:pt x="2945142" y="917730"/>
                      <a:pt x="3037840" y="939726"/>
                      <a:pt x="3084974" y="952295"/>
                    </a:cubicBezTo>
                    <a:cubicBezTo>
                      <a:pt x="3132108" y="964864"/>
                      <a:pt x="3163530" y="960151"/>
                      <a:pt x="3188668" y="952295"/>
                    </a:cubicBezTo>
                    <a:cubicBezTo>
                      <a:pt x="3213806" y="944439"/>
                      <a:pt x="3221662" y="903590"/>
                      <a:pt x="3235802" y="905161"/>
                    </a:cubicBezTo>
                    <a:cubicBezTo>
                      <a:pt x="3249942" y="906732"/>
                      <a:pt x="3275081" y="938155"/>
                      <a:pt x="3273510" y="961722"/>
                    </a:cubicBezTo>
                    <a:cubicBezTo>
                      <a:pt x="3271939" y="985289"/>
                      <a:pt x="3254656" y="1024567"/>
                      <a:pt x="3226376" y="1046563"/>
                    </a:cubicBezTo>
                    <a:cubicBezTo>
                      <a:pt x="3198096" y="1068559"/>
                      <a:pt x="3141634" y="1091935"/>
                      <a:pt x="3103827" y="1093697"/>
                    </a:cubicBezTo>
                    <a:cubicBezTo>
                      <a:pt x="3066020" y="1095459"/>
                      <a:pt x="3041952" y="1077562"/>
                      <a:pt x="2999531" y="1057137"/>
                    </a:cubicBezTo>
                    <a:cubicBezTo>
                      <a:pt x="2957110" y="1036712"/>
                      <a:pt x="2890052" y="1009047"/>
                      <a:pt x="2849303" y="971149"/>
                    </a:cubicBezTo>
                    <a:cubicBezTo>
                      <a:pt x="2808554" y="933251"/>
                      <a:pt x="2778602" y="872168"/>
                      <a:pt x="2755035" y="829747"/>
                    </a:cubicBezTo>
                    <a:cubicBezTo>
                      <a:pt x="2731468" y="787326"/>
                      <a:pt x="2753464" y="708769"/>
                      <a:pt x="2707901" y="716625"/>
                    </a:cubicBezTo>
                    <a:cubicBezTo>
                      <a:pt x="2662338" y="724481"/>
                      <a:pt x="2555501" y="840745"/>
                      <a:pt x="2481658" y="876881"/>
                    </a:cubicBezTo>
                    <a:cubicBezTo>
                      <a:pt x="2407815" y="913017"/>
                      <a:pt x="2316689" y="924014"/>
                      <a:pt x="2264842" y="933441"/>
                    </a:cubicBezTo>
                    <a:cubicBezTo>
                      <a:pt x="2212995" y="942868"/>
                      <a:pt x="2167432" y="927156"/>
                      <a:pt x="2170574" y="933441"/>
                    </a:cubicBezTo>
                    <a:cubicBezTo>
                      <a:pt x="2173716" y="939726"/>
                      <a:pt x="2245988" y="961722"/>
                      <a:pt x="2283695" y="971149"/>
                    </a:cubicBezTo>
                    <a:cubicBezTo>
                      <a:pt x="2321402" y="980576"/>
                      <a:pt x="2371679" y="974291"/>
                      <a:pt x="2396817" y="990002"/>
                    </a:cubicBezTo>
                    <a:cubicBezTo>
                      <a:pt x="2421955" y="1005713"/>
                      <a:pt x="2450235" y="1026139"/>
                      <a:pt x="2434524" y="1065417"/>
                    </a:cubicBezTo>
                    <a:cubicBezTo>
                      <a:pt x="2418813" y="1104695"/>
                      <a:pt x="2357539" y="1189536"/>
                      <a:pt x="2302549" y="1225672"/>
                    </a:cubicBezTo>
                    <a:cubicBezTo>
                      <a:pt x="2247559" y="1261808"/>
                      <a:pt x="2131295" y="1263379"/>
                      <a:pt x="2104586" y="1282233"/>
                    </a:cubicBezTo>
                    <a:cubicBezTo>
                      <a:pt x="2077877" y="1301087"/>
                      <a:pt x="2109299" y="1318369"/>
                      <a:pt x="2142293" y="1338794"/>
                    </a:cubicBezTo>
                    <a:cubicBezTo>
                      <a:pt x="2175287" y="1359219"/>
                      <a:pt x="2233419" y="1393784"/>
                      <a:pt x="2302549" y="1404782"/>
                    </a:cubicBezTo>
                    <a:cubicBezTo>
                      <a:pt x="2371679" y="1415780"/>
                      <a:pt x="2544503" y="1396926"/>
                      <a:pt x="2557072" y="1404782"/>
                    </a:cubicBezTo>
                    <a:cubicBezTo>
                      <a:pt x="2569641" y="1412638"/>
                      <a:pt x="2440808" y="1451916"/>
                      <a:pt x="2377963" y="1451916"/>
                    </a:cubicBezTo>
                    <a:cubicBezTo>
                      <a:pt x="2315118" y="1451916"/>
                      <a:pt x="2231847" y="1422065"/>
                      <a:pt x="2180000" y="1404782"/>
                    </a:cubicBezTo>
                    <a:cubicBezTo>
                      <a:pt x="2128153" y="1387499"/>
                      <a:pt x="2114013" y="1370217"/>
                      <a:pt x="2066879" y="1348221"/>
                    </a:cubicBezTo>
                    <a:cubicBezTo>
                      <a:pt x="2019745" y="1326225"/>
                      <a:pt x="1941188" y="1294802"/>
                      <a:pt x="1897196" y="1272806"/>
                    </a:cubicBezTo>
                    <a:cubicBezTo>
                      <a:pt x="1853204" y="1250810"/>
                      <a:pt x="1798215" y="1241384"/>
                      <a:pt x="1802928" y="1216246"/>
                    </a:cubicBezTo>
                    <a:cubicBezTo>
                      <a:pt x="1807641" y="1191108"/>
                      <a:pt x="1887636" y="1147996"/>
                      <a:pt x="1925477" y="1121977"/>
                    </a:cubicBezTo>
                    <a:cubicBezTo>
                      <a:pt x="1963318" y="1095958"/>
                      <a:pt x="2058254" y="1077413"/>
                      <a:pt x="2029974" y="1060131"/>
                    </a:cubicBezTo>
                    <a:cubicBezTo>
                      <a:pt x="2001693" y="1042849"/>
                      <a:pt x="1788033" y="1024284"/>
                      <a:pt x="1755794" y="1018283"/>
                    </a:cubicBezTo>
                    <a:cubicBezTo>
                      <a:pt x="1723555" y="1012282"/>
                      <a:pt x="1871993" y="1014543"/>
                      <a:pt x="1836540" y="1024124"/>
                    </a:cubicBezTo>
                    <a:cubicBezTo>
                      <a:pt x="1801087" y="1033706"/>
                      <a:pt x="1664939" y="1023307"/>
                      <a:pt x="1543074" y="1075772"/>
                    </a:cubicBezTo>
                    <a:cubicBezTo>
                      <a:pt x="1421209" y="1128237"/>
                      <a:pt x="1361511" y="1222833"/>
                      <a:pt x="1105347" y="1338917"/>
                    </a:cubicBezTo>
                    <a:cubicBezTo>
                      <a:pt x="849183" y="1455001"/>
                      <a:pt x="76246" y="1755280"/>
                      <a:pt x="6092" y="1772274"/>
                    </a:cubicBezTo>
                    <a:cubicBezTo>
                      <a:pt x="-64062" y="1789268"/>
                      <a:pt x="490965" y="1549552"/>
                      <a:pt x="684422" y="1440881"/>
                    </a:cubicBezTo>
                    <a:cubicBezTo>
                      <a:pt x="877879" y="1332210"/>
                      <a:pt x="1046061" y="1207588"/>
                      <a:pt x="1166833" y="1120248"/>
                    </a:cubicBezTo>
                    <a:cubicBezTo>
                      <a:pt x="1287605" y="1032908"/>
                      <a:pt x="1331318" y="974688"/>
                      <a:pt x="1409053" y="916844"/>
                    </a:cubicBezTo>
                    <a:cubicBezTo>
                      <a:pt x="1486789" y="859000"/>
                      <a:pt x="1552982" y="817929"/>
                      <a:pt x="1633246" y="773186"/>
                    </a:cubicBezTo>
                    <a:cubicBezTo>
                      <a:pt x="1713510" y="728443"/>
                      <a:pt x="1668323" y="737152"/>
                      <a:pt x="1890639" y="648383"/>
                    </a:cubicBezTo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FF7C6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7" name="Freeform 816"/>
              <p:cNvSpPr>
                <a:spLocks noChangeAspect="1"/>
              </p:cNvSpPr>
              <p:nvPr/>
            </p:nvSpPr>
            <p:spPr>
              <a:xfrm>
                <a:off x="1685623" y="1141345"/>
                <a:ext cx="519855" cy="273780"/>
              </a:xfrm>
              <a:custGeom>
                <a:avLst/>
                <a:gdLst>
                  <a:gd name="connsiteX0" fmla="*/ 1578713 w 3115969"/>
                  <a:gd name="connsiteY0" fmla="*/ 584650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1936932 w 3115969"/>
                  <a:gd name="connsiteY0" fmla="*/ 537516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81048 w 3115969"/>
                  <a:gd name="connsiteY22" fmla="*/ 1057137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08358 w 3092749"/>
                  <a:gd name="connsiteY0" fmla="*/ 697772 h 1558711"/>
                  <a:gd name="connsiteX1" fmla="*/ 1847725 w 3092749"/>
                  <a:gd name="connsiteY1" fmla="*/ 528090 h 1558711"/>
                  <a:gd name="connsiteX2" fmla="*/ 2017406 w 3092749"/>
                  <a:gd name="connsiteY2" fmla="*/ 433820 h 1558711"/>
                  <a:gd name="connsiteX3" fmla="*/ 2121101 w 3092749"/>
                  <a:gd name="connsiteY3" fmla="*/ 377260 h 1558711"/>
                  <a:gd name="connsiteX4" fmla="*/ 2243650 w 3092749"/>
                  <a:gd name="connsiteY4" fmla="*/ 320700 h 1558711"/>
                  <a:gd name="connsiteX5" fmla="*/ 2385052 w 3092749"/>
                  <a:gd name="connsiteY5" fmla="*/ 141590 h 1558711"/>
                  <a:gd name="connsiteX6" fmla="*/ 2517027 w 3092749"/>
                  <a:gd name="connsiteY6" fmla="*/ 47322 h 1558711"/>
                  <a:gd name="connsiteX7" fmla="*/ 2762124 w 3092749"/>
                  <a:gd name="connsiteY7" fmla="*/ 188 h 1558711"/>
                  <a:gd name="connsiteX8" fmla="*/ 2856392 w 3092749"/>
                  <a:gd name="connsiteY8" fmla="*/ 37895 h 1558711"/>
                  <a:gd name="connsiteX9" fmla="*/ 3026075 w 3092749"/>
                  <a:gd name="connsiteY9" fmla="*/ 188724 h 1558711"/>
                  <a:gd name="connsiteX10" fmla="*/ 3092062 w 3092749"/>
                  <a:gd name="connsiteY10" fmla="*/ 273565 h 1558711"/>
                  <a:gd name="connsiteX11" fmla="*/ 3044928 w 3092749"/>
                  <a:gd name="connsiteY11" fmla="*/ 358406 h 1558711"/>
                  <a:gd name="connsiteX12" fmla="*/ 2828112 w 3092749"/>
                  <a:gd name="connsiteY12" fmla="*/ 509235 h 1558711"/>
                  <a:gd name="connsiteX13" fmla="*/ 2517027 w 3092749"/>
                  <a:gd name="connsiteY13" fmla="*/ 612930 h 1558711"/>
                  <a:gd name="connsiteX14" fmla="*/ 2507600 w 3092749"/>
                  <a:gd name="connsiteY14" fmla="*/ 707198 h 1558711"/>
                  <a:gd name="connsiteX15" fmla="*/ 2564161 w 3092749"/>
                  <a:gd name="connsiteY15" fmla="*/ 876881 h 1558711"/>
                  <a:gd name="connsiteX16" fmla="*/ 2743271 w 3092749"/>
                  <a:gd name="connsiteY16" fmla="*/ 952295 h 1558711"/>
                  <a:gd name="connsiteX17" fmla="*/ 2846965 w 3092749"/>
                  <a:gd name="connsiteY17" fmla="*/ 952295 h 1558711"/>
                  <a:gd name="connsiteX18" fmla="*/ 2894099 w 3092749"/>
                  <a:gd name="connsiteY18" fmla="*/ 905161 h 1558711"/>
                  <a:gd name="connsiteX19" fmla="*/ 2931807 w 3092749"/>
                  <a:gd name="connsiteY19" fmla="*/ 961722 h 1558711"/>
                  <a:gd name="connsiteX20" fmla="*/ 2884673 w 3092749"/>
                  <a:gd name="connsiteY20" fmla="*/ 1046563 h 1558711"/>
                  <a:gd name="connsiteX21" fmla="*/ 2762124 w 3092749"/>
                  <a:gd name="connsiteY21" fmla="*/ 1093697 h 1558711"/>
                  <a:gd name="connsiteX22" fmla="*/ 2657828 w 3092749"/>
                  <a:gd name="connsiteY22" fmla="*/ 1057137 h 1558711"/>
                  <a:gd name="connsiteX23" fmla="*/ 2507600 w 3092749"/>
                  <a:gd name="connsiteY23" fmla="*/ 971149 h 1558711"/>
                  <a:gd name="connsiteX24" fmla="*/ 2413332 w 3092749"/>
                  <a:gd name="connsiteY24" fmla="*/ 829747 h 1558711"/>
                  <a:gd name="connsiteX25" fmla="*/ 2366198 w 3092749"/>
                  <a:gd name="connsiteY25" fmla="*/ 716625 h 1558711"/>
                  <a:gd name="connsiteX26" fmla="*/ 2139955 w 3092749"/>
                  <a:gd name="connsiteY26" fmla="*/ 876881 h 1558711"/>
                  <a:gd name="connsiteX27" fmla="*/ 1923139 w 3092749"/>
                  <a:gd name="connsiteY27" fmla="*/ 933441 h 1558711"/>
                  <a:gd name="connsiteX28" fmla="*/ 1828871 w 3092749"/>
                  <a:gd name="connsiteY28" fmla="*/ 933441 h 1558711"/>
                  <a:gd name="connsiteX29" fmla="*/ 1941992 w 3092749"/>
                  <a:gd name="connsiteY29" fmla="*/ 971149 h 1558711"/>
                  <a:gd name="connsiteX30" fmla="*/ 2055114 w 3092749"/>
                  <a:gd name="connsiteY30" fmla="*/ 990002 h 1558711"/>
                  <a:gd name="connsiteX31" fmla="*/ 2092821 w 3092749"/>
                  <a:gd name="connsiteY31" fmla="*/ 1065417 h 1558711"/>
                  <a:gd name="connsiteX32" fmla="*/ 1960846 w 3092749"/>
                  <a:gd name="connsiteY32" fmla="*/ 1225672 h 1558711"/>
                  <a:gd name="connsiteX33" fmla="*/ 1762883 w 3092749"/>
                  <a:gd name="connsiteY33" fmla="*/ 1282233 h 1558711"/>
                  <a:gd name="connsiteX34" fmla="*/ 1800590 w 3092749"/>
                  <a:gd name="connsiteY34" fmla="*/ 1338794 h 1558711"/>
                  <a:gd name="connsiteX35" fmla="*/ 1960846 w 3092749"/>
                  <a:gd name="connsiteY35" fmla="*/ 1404782 h 1558711"/>
                  <a:gd name="connsiteX36" fmla="*/ 2215369 w 3092749"/>
                  <a:gd name="connsiteY36" fmla="*/ 1404782 h 1558711"/>
                  <a:gd name="connsiteX37" fmla="*/ 2036260 w 3092749"/>
                  <a:gd name="connsiteY37" fmla="*/ 1451916 h 1558711"/>
                  <a:gd name="connsiteX38" fmla="*/ 1838297 w 3092749"/>
                  <a:gd name="connsiteY38" fmla="*/ 1404782 h 1558711"/>
                  <a:gd name="connsiteX39" fmla="*/ 1725176 w 3092749"/>
                  <a:gd name="connsiteY39" fmla="*/ 1348221 h 1558711"/>
                  <a:gd name="connsiteX40" fmla="*/ 1555493 w 3092749"/>
                  <a:gd name="connsiteY40" fmla="*/ 1272806 h 1558711"/>
                  <a:gd name="connsiteX41" fmla="*/ 1461225 w 3092749"/>
                  <a:gd name="connsiteY41" fmla="*/ 1216246 h 1558711"/>
                  <a:gd name="connsiteX42" fmla="*/ 1583774 w 3092749"/>
                  <a:gd name="connsiteY42" fmla="*/ 1121977 h 1558711"/>
                  <a:gd name="connsiteX43" fmla="*/ 1688271 w 3092749"/>
                  <a:gd name="connsiteY43" fmla="*/ 1060131 h 1558711"/>
                  <a:gd name="connsiteX44" fmla="*/ 1414091 w 3092749"/>
                  <a:gd name="connsiteY44" fmla="*/ 1018283 h 1558711"/>
                  <a:gd name="connsiteX45" fmla="*/ 1385811 w 3092749"/>
                  <a:gd name="connsiteY45" fmla="*/ 1008856 h 1558711"/>
                  <a:gd name="connsiteX46" fmla="*/ 1310396 w 3092749"/>
                  <a:gd name="connsiteY46" fmla="*/ 999429 h 1558711"/>
                  <a:gd name="connsiteX47" fmla="*/ 763642 w 3092749"/>
                  <a:gd name="connsiteY47" fmla="*/ 1018283 h 1558711"/>
                  <a:gd name="connsiteX48" fmla="*/ 287387 w 3092749"/>
                  <a:gd name="connsiteY48" fmla="*/ 1558516 h 1558711"/>
                  <a:gd name="connsiteX49" fmla="*/ 71 w 3092749"/>
                  <a:gd name="connsiteY49" fmla="*/ 952295 h 1558711"/>
                  <a:gd name="connsiteX50" fmla="*/ 311155 w 3092749"/>
                  <a:gd name="connsiteY50" fmla="*/ 952295 h 1558711"/>
                  <a:gd name="connsiteX51" fmla="*/ 942751 w 3092749"/>
                  <a:gd name="connsiteY51" fmla="*/ 886307 h 1558711"/>
                  <a:gd name="connsiteX52" fmla="*/ 1291543 w 3092749"/>
                  <a:gd name="connsiteY52" fmla="*/ 773186 h 1558711"/>
                  <a:gd name="connsiteX53" fmla="*/ 1517785 w 3092749"/>
                  <a:gd name="connsiteY53" fmla="*/ 678919 h 1558711"/>
                  <a:gd name="connsiteX0" fmla="*/ 1508358 w 3092749"/>
                  <a:gd name="connsiteY0" fmla="*/ 697772 h 1579629"/>
                  <a:gd name="connsiteX1" fmla="*/ 1847725 w 3092749"/>
                  <a:gd name="connsiteY1" fmla="*/ 528090 h 1579629"/>
                  <a:gd name="connsiteX2" fmla="*/ 2017406 w 3092749"/>
                  <a:gd name="connsiteY2" fmla="*/ 433820 h 1579629"/>
                  <a:gd name="connsiteX3" fmla="*/ 2121101 w 3092749"/>
                  <a:gd name="connsiteY3" fmla="*/ 377260 h 1579629"/>
                  <a:gd name="connsiteX4" fmla="*/ 2243650 w 3092749"/>
                  <a:gd name="connsiteY4" fmla="*/ 320700 h 1579629"/>
                  <a:gd name="connsiteX5" fmla="*/ 2385052 w 3092749"/>
                  <a:gd name="connsiteY5" fmla="*/ 141590 h 1579629"/>
                  <a:gd name="connsiteX6" fmla="*/ 2517027 w 3092749"/>
                  <a:gd name="connsiteY6" fmla="*/ 47322 h 1579629"/>
                  <a:gd name="connsiteX7" fmla="*/ 2762124 w 3092749"/>
                  <a:gd name="connsiteY7" fmla="*/ 188 h 1579629"/>
                  <a:gd name="connsiteX8" fmla="*/ 2856392 w 3092749"/>
                  <a:gd name="connsiteY8" fmla="*/ 37895 h 1579629"/>
                  <a:gd name="connsiteX9" fmla="*/ 3026075 w 3092749"/>
                  <a:gd name="connsiteY9" fmla="*/ 188724 h 1579629"/>
                  <a:gd name="connsiteX10" fmla="*/ 3092062 w 3092749"/>
                  <a:gd name="connsiteY10" fmla="*/ 273565 h 1579629"/>
                  <a:gd name="connsiteX11" fmla="*/ 3044928 w 3092749"/>
                  <a:gd name="connsiteY11" fmla="*/ 358406 h 1579629"/>
                  <a:gd name="connsiteX12" fmla="*/ 2828112 w 3092749"/>
                  <a:gd name="connsiteY12" fmla="*/ 509235 h 1579629"/>
                  <a:gd name="connsiteX13" fmla="*/ 2517027 w 3092749"/>
                  <a:gd name="connsiteY13" fmla="*/ 612930 h 1579629"/>
                  <a:gd name="connsiteX14" fmla="*/ 2507600 w 3092749"/>
                  <a:gd name="connsiteY14" fmla="*/ 707198 h 1579629"/>
                  <a:gd name="connsiteX15" fmla="*/ 2564161 w 3092749"/>
                  <a:gd name="connsiteY15" fmla="*/ 876881 h 1579629"/>
                  <a:gd name="connsiteX16" fmla="*/ 2743271 w 3092749"/>
                  <a:gd name="connsiteY16" fmla="*/ 952295 h 1579629"/>
                  <a:gd name="connsiteX17" fmla="*/ 2846965 w 3092749"/>
                  <a:gd name="connsiteY17" fmla="*/ 952295 h 1579629"/>
                  <a:gd name="connsiteX18" fmla="*/ 2894099 w 3092749"/>
                  <a:gd name="connsiteY18" fmla="*/ 905161 h 1579629"/>
                  <a:gd name="connsiteX19" fmla="*/ 2931807 w 3092749"/>
                  <a:gd name="connsiteY19" fmla="*/ 961722 h 1579629"/>
                  <a:gd name="connsiteX20" fmla="*/ 2884673 w 3092749"/>
                  <a:gd name="connsiteY20" fmla="*/ 1046563 h 1579629"/>
                  <a:gd name="connsiteX21" fmla="*/ 2762124 w 3092749"/>
                  <a:gd name="connsiteY21" fmla="*/ 1093697 h 1579629"/>
                  <a:gd name="connsiteX22" fmla="*/ 2657828 w 3092749"/>
                  <a:gd name="connsiteY22" fmla="*/ 1057137 h 1579629"/>
                  <a:gd name="connsiteX23" fmla="*/ 2507600 w 3092749"/>
                  <a:gd name="connsiteY23" fmla="*/ 971149 h 1579629"/>
                  <a:gd name="connsiteX24" fmla="*/ 2413332 w 3092749"/>
                  <a:gd name="connsiteY24" fmla="*/ 829747 h 1579629"/>
                  <a:gd name="connsiteX25" fmla="*/ 2366198 w 3092749"/>
                  <a:gd name="connsiteY25" fmla="*/ 716625 h 1579629"/>
                  <a:gd name="connsiteX26" fmla="*/ 2139955 w 3092749"/>
                  <a:gd name="connsiteY26" fmla="*/ 876881 h 1579629"/>
                  <a:gd name="connsiteX27" fmla="*/ 1923139 w 3092749"/>
                  <a:gd name="connsiteY27" fmla="*/ 933441 h 1579629"/>
                  <a:gd name="connsiteX28" fmla="*/ 1828871 w 3092749"/>
                  <a:gd name="connsiteY28" fmla="*/ 933441 h 1579629"/>
                  <a:gd name="connsiteX29" fmla="*/ 1941992 w 3092749"/>
                  <a:gd name="connsiteY29" fmla="*/ 971149 h 1579629"/>
                  <a:gd name="connsiteX30" fmla="*/ 2055114 w 3092749"/>
                  <a:gd name="connsiteY30" fmla="*/ 990002 h 1579629"/>
                  <a:gd name="connsiteX31" fmla="*/ 2092821 w 3092749"/>
                  <a:gd name="connsiteY31" fmla="*/ 1065417 h 1579629"/>
                  <a:gd name="connsiteX32" fmla="*/ 1960846 w 3092749"/>
                  <a:gd name="connsiteY32" fmla="*/ 1225672 h 1579629"/>
                  <a:gd name="connsiteX33" fmla="*/ 1762883 w 3092749"/>
                  <a:gd name="connsiteY33" fmla="*/ 1282233 h 1579629"/>
                  <a:gd name="connsiteX34" fmla="*/ 1800590 w 3092749"/>
                  <a:gd name="connsiteY34" fmla="*/ 1338794 h 1579629"/>
                  <a:gd name="connsiteX35" fmla="*/ 1960846 w 3092749"/>
                  <a:gd name="connsiteY35" fmla="*/ 1404782 h 1579629"/>
                  <a:gd name="connsiteX36" fmla="*/ 2215369 w 3092749"/>
                  <a:gd name="connsiteY36" fmla="*/ 1404782 h 1579629"/>
                  <a:gd name="connsiteX37" fmla="*/ 2036260 w 3092749"/>
                  <a:gd name="connsiteY37" fmla="*/ 1451916 h 1579629"/>
                  <a:gd name="connsiteX38" fmla="*/ 1838297 w 3092749"/>
                  <a:gd name="connsiteY38" fmla="*/ 1404782 h 1579629"/>
                  <a:gd name="connsiteX39" fmla="*/ 1725176 w 3092749"/>
                  <a:gd name="connsiteY39" fmla="*/ 1348221 h 1579629"/>
                  <a:gd name="connsiteX40" fmla="*/ 1555493 w 3092749"/>
                  <a:gd name="connsiteY40" fmla="*/ 1272806 h 1579629"/>
                  <a:gd name="connsiteX41" fmla="*/ 1461225 w 3092749"/>
                  <a:gd name="connsiteY41" fmla="*/ 1216246 h 1579629"/>
                  <a:gd name="connsiteX42" fmla="*/ 1583774 w 3092749"/>
                  <a:gd name="connsiteY42" fmla="*/ 1121977 h 1579629"/>
                  <a:gd name="connsiteX43" fmla="*/ 1688271 w 3092749"/>
                  <a:gd name="connsiteY43" fmla="*/ 1060131 h 1579629"/>
                  <a:gd name="connsiteX44" fmla="*/ 1414091 w 3092749"/>
                  <a:gd name="connsiteY44" fmla="*/ 1018283 h 1579629"/>
                  <a:gd name="connsiteX45" fmla="*/ 1385811 w 3092749"/>
                  <a:gd name="connsiteY45" fmla="*/ 1008856 h 1579629"/>
                  <a:gd name="connsiteX46" fmla="*/ 1310396 w 3092749"/>
                  <a:gd name="connsiteY46" fmla="*/ 999429 h 1579629"/>
                  <a:gd name="connsiteX47" fmla="*/ 779217 w 3092749"/>
                  <a:gd name="connsiteY47" fmla="*/ 1399991 h 1579629"/>
                  <a:gd name="connsiteX48" fmla="*/ 287387 w 3092749"/>
                  <a:gd name="connsiteY48" fmla="*/ 1558516 h 1579629"/>
                  <a:gd name="connsiteX49" fmla="*/ 71 w 3092749"/>
                  <a:gd name="connsiteY49" fmla="*/ 952295 h 1579629"/>
                  <a:gd name="connsiteX50" fmla="*/ 311155 w 3092749"/>
                  <a:gd name="connsiteY50" fmla="*/ 952295 h 1579629"/>
                  <a:gd name="connsiteX51" fmla="*/ 942751 w 3092749"/>
                  <a:gd name="connsiteY51" fmla="*/ 886307 h 1579629"/>
                  <a:gd name="connsiteX52" fmla="*/ 1291543 w 3092749"/>
                  <a:gd name="connsiteY52" fmla="*/ 773186 h 1579629"/>
                  <a:gd name="connsiteX53" fmla="*/ 1517785 w 3092749"/>
                  <a:gd name="connsiteY53" fmla="*/ 678919 h 1579629"/>
                  <a:gd name="connsiteX0" fmla="*/ 1508358 w 3092749"/>
                  <a:gd name="connsiteY0" fmla="*/ 697772 h 1577060"/>
                  <a:gd name="connsiteX1" fmla="*/ 1847725 w 3092749"/>
                  <a:gd name="connsiteY1" fmla="*/ 528090 h 1577060"/>
                  <a:gd name="connsiteX2" fmla="*/ 2017406 w 3092749"/>
                  <a:gd name="connsiteY2" fmla="*/ 433820 h 1577060"/>
                  <a:gd name="connsiteX3" fmla="*/ 2121101 w 3092749"/>
                  <a:gd name="connsiteY3" fmla="*/ 377260 h 1577060"/>
                  <a:gd name="connsiteX4" fmla="*/ 2243650 w 3092749"/>
                  <a:gd name="connsiteY4" fmla="*/ 320700 h 1577060"/>
                  <a:gd name="connsiteX5" fmla="*/ 2385052 w 3092749"/>
                  <a:gd name="connsiteY5" fmla="*/ 141590 h 1577060"/>
                  <a:gd name="connsiteX6" fmla="*/ 2517027 w 3092749"/>
                  <a:gd name="connsiteY6" fmla="*/ 47322 h 1577060"/>
                  <a:gd name="connsiteX7" fmla="*/ 2762124 w 3092749"/>
                  <a:gd name="connsiteY7" fmla="*/ 188 h 1577060"/>
                  <a:gd name="connsiteX8" fmla="*/ 2856392 w 3092749"/>
                  <a:gd name="connsiteY8" fmla="*/ 37895 h 1577060"/>
                  <a:gd name="connsiteX9" fmla="*/ 3026075 w 3092749"/>
                  <a:gd name="connsiteY9" fmla="*/ 188724 h 1577060"/>
                  <a:gd name="connsiteX10" fmla="*/ 3092062 w 3092749"/>
                  <a:gd name="connsiteY10" fmla="*/ 273565 h 1577060"/>
                  <a:gd name="connsiteX11" fmla="*/ 3044928 w 3092749"/>
                  <a:gd name="connsiteY11" fmla="*/ 358406 h 1577060"/>
                  <a:gd name="connsiteX12" fmla="*/ 2828112 w 3092749"/>
                  <a:gd name="connsiteY12" fmla="*/ 509235 h 1577060"/>
                  <a:gd name="connsiteX13" fmla="*/ 2517027 w 3092749"/>
                  <a:gd name="connsiteY13" fmla="*/ 612930 h 1577060"/>
                  <a:gd name="connsiteX14" fmla="*/ 2507600 w 3092749"/>
                  <a:gd name="connsiteY14" fmla="*/ 707198 h 1577060"/>
                  <a:gd name="connsiteX15" fmla="*/ 2564161 w 3092749"/>
                  <a:gd name="connsiteY15" fmla="*/ 876881 h 1577060"/>
                  <a:gd name="connsiteX16" fmla="*/ 2743271 w 3092749"/>
                  <a:gd name="connsiteY16" fmla="*/ 952295 h 1577060"/>
                  <a:gd name="connsiteX17" fmla="*/ 2846965 w 3092749"/>
                  <a:gd name="connsiteY17" fmla="*/ 952295 h 1577060"/>
                  <a:gd name="connsiteX18" fmla="*/ 2894099 w 3092749"/>
                  <a:gd name="connsiteY18" fmla="*/ 905161 h 1577060"/>
                  <a:gd name="connsiteX19" fmla="*/ 2931807 w 3092749"/>
                  <a:gd name="connsiteY19" fmla="*/ 961722 h 1577060"/>
                  <a:gd name="connsiteX20" fmla="*/ 2884673 w 3092749"/>
                  <a:gd name="connsiteY20" fmla="*/ 1046563 h 1577060"/>
                  <a:gd name="connsiteX21" fmla="*/ 2762124 w 3092749"/>
                  <a:gd name="connsiteY21" fmla="*/ 1093697 h 1577060"/>
                  <a:gd name="connsiteX22" fmla="*/ 2657828 w 3092749"/>
                  <a:gd name="connsiteY22" fmla="*/ 1057137 h 1577060"/>
                  <a:gd name="connsiteX23" fmla="*/ 2507600 w 3092749"/>
                  <a:gd name="connsiteY23" fmla="*/ 971149 h 1577060"/>
                  <a:gd name="connsiteX24" fmla="*/ 2413332 w 3092749"/>
                  <a:gd name="connsiteY24" fmla="*/ 829747 h 1577060"/>
                  <a:gd name="connsiteX25" fmla="*/ 2366198 w 3092749"/>
                  <a:gd name="connsiteY25" fmla="*/ 716625 h 1577060"/>
                  <a:gd name="connsiteX26" fmla="*/ 2139955 w 3092749"/>
                  <a:gd name="connsiteY26" fmla="*/ 876881 h 1577060"/>
                  <a:gd name="connsiteX27" fmla="*/ 1923139 w 3092749"/>
                  <a:gd name="connsiteY27" fmla="*/ 933441 h 1577060"/>
                  <a:gd name="connsiteX28" fmla="*/ 1828871 w 3092749"/>
                  <a:gd name="connsiteY28" fmla="*/ 933441 h 1577060"/>
                  <a:gd name="connsiteX29" fmla="*/ 1941992 w 3092749"/>
                  <a:gd name="connsiteY29" fmla="*/ 971149 h 1577060"/>
                  <a:gd name="connsiteX30" fmla="*/ 2055114 w 3092749"/>
                  <a:gd name="connsiteY30" fmla="*/ 990002 h 1577060"/>
                  <a:gd name="connsiteX31" fmla="*/ 2092821 w 3092749"/>
                  <a:gd name="connsiteY31" fmla="*/ 1065417 h 1577060"/>
                  <a:gd name="connsiteX32" fmla="*/ 1960846 w 3092749"/>
                  <a:gd name="connsiteY32" fmla="*/ 1225672 h 1577060"/>
                  <a:gd name="connsiteX33" fmla="*/ 1762883 w 3092749"/>
                  <a:gd name="connsiteY33" fmla="*/ 1282233 h 1577060"/>
                  <a:gd name="connsiteX34" fmla="*/ 1800590 w 3092749"/>
                  <a:gd name="connsiteY34" fmla="*/ 1338794 h 1577060"/>
                  <a:gd name="connsiteX35" fmla="*/ 1960846 w 3092749"/>
                  <a:gd name="connsiteY35" fmla="*/ 1404782 h 1577060"/>
                  <a:gd name="connsiteX36" fmla="*/ 2215369 w 3092749"/>
                  <a:gd name="connsiteY36" fmla="*/ 1404782 h 1577060"/>
                  <a:gd name="connsiteX37" fmla="*/ 2036260 w 3092749"/>
                  <a:gd name="connsiteY37" fmla="*/ 1451916 h 1577060"/>
                  <a:gd name="connsiteX38" fmla="*/ 1838297 w 3092749"/>
                  <a:gd name="connsiteY38" fmla="*/ 1404782 h 1577060"/>
                  <a:gd name="connsiteX39" fmla="*/ 1725176 w 3092749"/>
                  <a:gd name="connsiteY39" fmla="*/ 1348221 h 1577060"/>
                  <a:gd name="connsiteX40" fmla="*/ 1555493 w 3092749"/>
                  <a:gd name="connsiteY40" fmla="*/ 1272806 h 1577060"/>
                  <a:gd name="connsiteX41" fmla="*/ 1461225 w 3092749"/>
                  <a:gd name="connsiteY41" fmla="*/ 1216246 h 1577060"/>
                  <a:gd name="connsiteX42" fmla="*/ 1583774 w 3092749"/>
                  <a:gd name="connsiteY42" fmla="*/ 1121977 h 1577060"/>
                  <a:gd name="connsiteX43" fmla="*/ 1688271 w 3092749"/>
                  <a:gd name="connsiteY43" fmla="*/ 1060131 h 1577060"/>
                  <a:gd name="connsiteX44" fmla="*/ 1414091 w 3092749"/>
                  <a:gd name="connsiteY44" fmla="*/ 1018283 h 1577060"/>
                  <a:gd name="connsiteX45" fmla="*/ 1385811 w 3092749"/>
                  <a:gd name="connsiteY45" fmla="*/ 1008856 h 1577060"/>
                  <a:gd name="connsiteX46" fmla="*/ 1170222 w 3092749"/>
                  <a:gd name="connsiteY46" fmla="*/ 1182650 h 1577060"/>
                  <a:gd name="connsiteX47" fmla="*/ 779217 w 3092749"/>
                  <a:gd name="connsiteY47" fmla="*/ 1399991 h 1577060"/>
                  <a:gd name="connsiteX48" fmla="*/ 287387 w 3092749"/>
                  <a:gd name="connsiteY48" fmla="*/ 1558516 h 1577060"/>
                  <a:gd name="connsiteX49" fmla="*/ 71 w 3092749"/>
                  <a:gd name="connsiteY49" fmla="*/ 952295 h 1577060"/>
                  <a:gd name="connsiteX50" fmla="*/ 311155 w 3092749"/>
                  <a:gd name="connsiteY50" fmla="*/ 952295 h 1577060"/>
                  <a:gd name="connsiteX51" fmla="*/ 942751 w 3092749"/>
                  <a:gd name="connsiteY51" fmla="*/ 886307 h 1577060"/>
                  <a:gd name="connsiteX52" fmla="*/ 1291543 w 3092749"/>
                  <a:gd name="connsiteY52" fmla="*/ 773186 h 1577060"/>
                  <a:gd name="connsiteX53" fmla="*/ 1517785 w 3092749"/>
                  <a:gd name="connsiteY53" fmla="*/ 678919 h 1577060"/>
                  <a:gd name="connsiteX0" fmla="*/ 1508358 w 3092749"/>
                  <a:gd name="connsiteY0" fmla="*/ 697772 h 1577062"/>
                  <a:gd name="connsiteX1" fmla="*/ 1847725 w 3092749"/>
                  <a:gd name="connsiteY1" fmla="*/ 528090 h 1577062"/>
                  <a:gd name="connsiteX2" fmla="*/ 2017406 w 3092749"/>
                  <a:gd name="connsiteY2" fmla="*/ 433820 h 1577062"/>
                  <a:gd name="connsiteX3" fmla="*/ 2121101 w 3092749"/>
                  <a:gd name="connsiteY3" fmla="*/ 377260 h 1577062"/>
                  <a:gd name="connsiteX4" fmla="*/ 2243650 w 3092749"/>
                  <a:gd name="connsiteY4" fmla="*/ 320700 h 1577062"/>
                  <a:gd name="connsiteX5" fmla="*/ 2385052 w 3092749"/>
                  <a:gd name="connsiteY5" fmla="*/ 141590 h 1577062"/>
                  <a:gd name="connsiteX6" fmla="*/ 2517027 w 3092749"/>
                  <a:gd name="connsiteY6" fmla="*/ 47322 h 1577062"/>
                  <a:gd name="connsiteX7" fmla="*/ 2762124 w 3092749"/>
                  <a:gd name="connsiteY7" fmla="*/ 188 h 1577062"/>
                  <a:gd name="connsiteX8" fmla="*/ 2856392 w 3092749"/>
                  <a:gd name="connsiteY8" fmla="*/ 37895 h 1577062"/>
                  <a:gd name="connsiteX9" fmla="*/ 3026075 w 3092749"/>
                  <a:gd name="connsiteY9" fmla="*/ 188724 h 1577062"/>
                  <a:gd name="connsiteX10" fmla="*/ 3092062 w 3092749"/>
                  <a:gd name="connsiteY10" fmla="*/ 273565 h 1577062"/>
                  <a:gd name="connsiteX11" fmla="*/ 3044928 w 3092749"/>
                  <a:gd name="connsiteY11" fmla="*/ 358406 h 1577062"/>
                  <a:gd name="connsiteX12" fmla="*/ 2828112 w 3092749"/>
                  <a:gd name="connsiteY12" fmla="*/ 509235 h 1577062"/>
                  <a:gd name="connsiteX13" fmla="*/ 2517027 w 3092749"/>
                  <a:gd name="connsiteY13" fmla="*/ 612930 h 1577062"/>
                  <a:gd name="connsiteX14" fmla="*/ 2507600 w 3092749"/>
                  <a:gd name="connsiteY14" fmla="*/ 707198 h 1577062"/>
                  <a:gd name="connsiteX15" fmla="*/ 2564161 w 3092749"/>
                  <a:gd name="connsiteY15" fmla="*/ 876881 h 1577062"/>
                  <a:gd name="connsiteX16" fmla="*/ 2743271 w 3092749"/>
                  <a:gd name="connsiteY16" fmla="*/ 952295 h 1577062"/>
                  <a:gd name="connsiteX17" fmla="*/ 2846965 w 3092749"/>
                  <a:gd name="connsiteY17" fmla="*/ 952295 h 1577062"/>
                  <a:gd name="connsiteX18" fmla="*/ 2894099 w 3092749"/>
                  <a:gd name="connsiteY18" fmla="*/ 905161 h 1577062"/>
                  <a:gd name="connsiteX19" fmla="*/ 2931807 w 3092749"/>
                  <a:gd name="connsiteY19" fmla="*/ 961722 h 1577062"/>
                  <a:gd name="connsiteX20" fmla="*/ 2884673 w 3092749"/>
                  <a:gd name="connsiteY20" fmla="*/ 1046563 h 1577062"/>
                  <a:gd name="connsiteX21" fmla="*/ 2762124 w 3092749"/>
                  <a:gd name="connsiteY21" fmla="*/ 1093697 h 1577062"/>
                  <a:gd name="connsiteX22" fmla="*/ 2657828 w 3092749"/>
                  <a:gd name="connsiteY22" fmla="*/ 1057137 h 1577062"/>
                  <a:gd name="connsiteX23" fmla="*/ 2507600 w 3092749"/>
                  <a:gd name="connsiteY23" fmla="*/ 971149 h 1577062"/>
                  <a:gd name="connsiteX24" fmla="*/ 2413332 w 3092749"/>
                  <a:gd name="connsiteY24" fmla="*/ 829747 h 1577062"/>
                  <a:gd name="connsiteX25" fmla="*/ 2366198 w 3092749"/>
                  <a:gd name="connsiteY25" fmla="*/ 716625 h 1577062"/>
                  <a:gd name="connsiteX26" fmla="*/ 2139955 w 3092749"/>
                  <a:gd name="connsiteY26" fmla="*/ 876881 h 1577062"/>
                  <a:gd name="connsiteX27" fmla="*/ 1923139 w 3092749"/>
                  <a:gd name="connsiteY27" fmla="*/ 933441 h 1577062"/>
                  <a:gd name="connsiteX28" fmla="*/ 1828871 w 3092749"/>
                  <a:gd name="connsiteY28" fmla="*/ 933441 h 1577062"/>
                  <a:gd name="connsiteX29" fmla="*/ 1941992 w 3092749"/>
                  <a:gd name="connsiteY29" fmla="*/ 971149 h 1577062"/>
                  <a:gd name="connsiteX30" fmla="*/ 2055114 w 3092749"/>
                  <a:gd name="connsiteY30" fmla="*/ 990002 h 1577062"/>
                  <a:gd name="connsiteX31" fmla="*/ 2092821 w 3092749"/>
                  <a:gd name="connsiteY31" fmla="*/ 1065417 h 1577062"/>
                  <a:gd name="connsiteX32" fmla="*/ 1960846 w 3092749"/>
                  <a:gd name="connsiteY32" fmla="*/ 1225672 h 1577062"/>
                  <a:gd name="connsiteX33" fmla="*/ 1762883 w 3092749"/>
                  <a:gd name="connsiteY33" fmla="*/ 1282233 h 1577062"/>
                  <a:gd name="connsiteX34" fmla="*/ 1800590 w 3092749"/>
                  <a:gd name="connsiteY34" fmla="*/ 1338794 h 1577062"/>
                  <a:gd name="connsiteX35" fmla="*/ 1960846 w 3092749"/>
                  <a:gd name="connsiteY35" fmla="*/ 1404782 h 1577062"/>
                  <a:gd name="connsiteX36" fmla="*/ 2215369 w 3092749"/>
                  <a:gd name="connsiteY36" fmla="*/ 1404782 h 1577062"/>
                  <a:gd name="connsiteX37" fmla="*/ 2036260 w 3092749"/>
                  <a:gd name="connsiteY37" fmla="*/ 1451916 h 1577062"/>
                  <a:gd name="connsiteX38" fmla="*/ 1838297 w 3092749"/>
                  <a:gd name="connsiteY38" fmla="*/ 1404782 h 1577062"/>
                  <a:gd name="connsiteX39" fmla="*/ 1725176 w 3092749"/>
                  <a:gd name="connsiteY39" fmla="*/ 1348221 h 1577062"/>
                  <a:gd name="connsiteX40" fmla="*/ 1555493 w 3092749"/>
                  <a:gd name="connsiteY40" fmla="*/ 1272806 h 1577062"/>
                  <a:gd name="connsiteX41" fmla="*/ 1461225 w 3092749"/>
                  <a:gd name="connsiteY41" fmla="*/ 1216246 h 1577062"/>
                  <a:gd name="connsiteX42" fmla="*/ 1583774 w 3092749"/>
                  <a:gd name="connsiteY42" fmla="*/ 1121977 h 1577062"/>
                  <a:gd name="connsiteX43" fmla="*/ 1688271 w 3092749"/>
                  <a:gd name="connsiteY43" fmla="*/ 1060131 h 1577062"/>
                  <a:gd name="connsiteX44" fmla="*/ 1414091 w 3092749"/>
                  <a:gd name="connsiteY44" fmla="*/ 1018283 h 1577062"/>
                  <a:gd name="connsiteX45" fmla="*/ 1385811 w 3092749"/>
                  <a:gd name="connsiteY45" fmla="*/ 1008856 h 1577062"/>
                  <a:gd name="connsiteX46" fmla="*/ 1170222 w 3092749"/>
                  <a:gd name="connsiteY46" fmla="*/ 1182650 h 1577062"/>
                  <a:gd name="connsiteX47" fmla="*/ 779217 w 3092749"/>
                  <a:gd name="connsiteY47" fmla="*/ 1399991 h 1577062"/>
                  <a:gd name="connsiteX48" fmla="*/ 287387 w 3092749"/>
                  <a:gd name="connsiteY48" fmla="*/ 1558516 h 1577062"/>
                  <a:gd name="connsiteX49" fmla="*/ 71 w 3092749"/>
                  <a:gd name="connsiteY49" fmla="*/ 952295 h 1577062"/>
                  <a:gd name="connsiteX50" fmla="*/ 311155 w 3092749"/>
                  <a:gd name="connsiteY50" fmla="*/ 952295 h 1577062"/>
                  <a:gd name="connsiteX51" fmla="*/ 1067350 w 3092749"/>
                  <a:gd name="connsiteY51" fmla="*/ 916844 h 1577062"/>
                  <a:gd name="connsiteX52" fmla="*/ 1291543 w 3092749"/>
                  <a:gd name="connsiteY52" fmla="*/ 773186 h 1577062"/>
                  <a:gd name="connsiteX53" fmla="*/ 1517785 w 3092749"/>
                  <a:gd name="connsiteY53" fmla="*/ 678919 h 1577062"/>
                  <a:gd name="connsiteX0" fmla="*/ 1527426 w 3111817"/>
                  <a:gd name="connsiteY0" fmla="*/ 697772 h 1577060"/>
                  <a:gd name="connsiteX1" fmla="*/ 1866793 w 3111817"/>
                  <a:gd name="connsiteY1" fmla="*/ 528090 h 1577060"/>
                  <a:gd name="connsiteX2" fmla="*/ 2036474 w 3111817"/>
                  <a:gd name="connsiteY2" fmla="*/ 433820 h 1577060"/>
                  <a:gd name="connsiteX3" fmla="*/ 2140169 w 3111817"/>
                  <a:gd name="connsiteY3" fmla="*/ 377260 h 1577060"/>
                  <a:gd name="connsiteX4" fmla="*/ 2262718 w 3111817"/>
                  <a:gd name="connsiteY4" fmla="*/ 320700 h 1577060"/>
                  <a:gd name="connsiteX5" fmla="*/ 2404120 w 3111817"/>
                  <a:gd name="connsiteY5" fmla="*/ 141590 h 1577060"/>
                  <a:gd name="connsiteX6" fmla="*/ 2536095 w 3111817"/>
                  <a:gd name="connsiteY6" fmla="*/ 47322 h 1577060"/>
                  <a:gd name="connsiteX7" fmla="*/ 2781192 w 3111817"/>
                  <a:gd name="connsiteY7" fmla="*/ 188 h 1577060"/>
                  <a:gd name="connsiteX8" fmla="*/ 2875460 w 3111817"/>
                  <a:gd name="connsiteY8" fmla="*/ 37895 h 1577060"/>
                  <a:gd name="connsiteX9" fmla="*/ 3045143 w 3111817"/>
                  <a:gd name="connsiteY9" fmla="*/ 188724 h 1577060"/>
                  <a:gd name="connsiteX10" fmla="*/ 3111130 w 3111817"/>
                  <a:gd name="connsiteY10" fmla="*/ 273565 h 1577060"/>
                  <a:gd name="connsiteX11" fmla="*/ 3063996 w 3111817"/>
                  <a:gd name="connsiteY11" fmla="*/ 358406 h 1577060"/>
                  <a:gd name="connsiteX12" fmla="*/ 2847180 w 3111817"/>
                  <a:gd name="connsiteY12" fmla="*/ 509235 h 1577060"/>
                  <a:gd name="connsiteX13" fmla="*/ 2536095 w 3111817"/>
                  <a:gd name="connsiteY13" fmla="*/ 612930 h 1577060"/>
                  <a:gd name="connsiteX14" fmla="*/ 2526668 w 3111817"/>
                  <a:gd name="connsiteY14" fmla="*/ 707198 h 1577060"/>
                  <a:gd name="connsiteX15" fmla="*/ 2583229 w 3111817"/>
                  <a:gd name="connsiteY15" fmla="*/ 876881 h 1577060"/>
                  <a:gd name="connsiteX16" fmla="*/ 2762339 w 3111817"/>
                  <a:gd name="connsiteY16" fmla="*/ 952295 h 1577060"/>
                  <a:gd name="connsiteX17" fmla="*/ 2866033 w 3111817"/>
                  <a:gd name="connsiteY17" fmla="*/ 952295 h 1577060"/>
                  <a:gd name="connsiteX18" fmla="*/ 2913167 w 3111817"/>
                  <a:gd name="connsiteY18" fmla="*/ 905161 h 1577060"/>
                  <a:gd name="connsiteX19" fmla="*/ 2950875 w 3111817"/>
                  <a:gd name="connsiteY19" fmla="*/ 961722 h 1577060"/>
                  <a:gd name="connsiteX20" fmla="*/ 2903741 w 3111817"/>
                  <a:gd name="connsiteY20" fmla="*/ 1046563 h 1577060"/>
                  <a:gd name="connsiteX21" fmla="*/ 2781192 w 3111817"/>
                  <a:gd name="connsiteY21" fmla="*/ 1093697 h 1577060"/>
                  <a:gd name="connsiteX22" fmla="*/ 2676896 w 3111817"/>
                  <a:gd name="connsiteY22" fmla="*/ 1057137 h 1577060"/>
                  <a:gd name="connsiteX23" fmla="*/ 2526668 w 3111817"/>
                  <a:gd name="connsiteY23" fmla="*/ 971149 h 1577060"/>
                  <a:gd name="connsiteX24" fmla="*/ 2432400 w 3111817"/>
                  <a:gd name="connsiteY24" fmla="*/ 829747 h 1577060"/>
                  <a:gd name="connsiteX25" fmla="*/ 2385266 w 3111817"/>
                  <a:gd name="connsiteY25" fmla="*/ 716625 h 1577060"/>
                  <a:gd name="connsiteX26" fmla="*/ 2159023 w 3111817"/>
                  <a:gd name="connsiteY26" fmla="*/ 876881 h 1577060"/>
                  <a:gd name="connsiteX27" fmla="*/ 1942207 w 3111817"/>
                  <a:gd name="connsiteY27" fmla="*/ 933441 h 1577060"/>
                  <a:gd name="connsiteX28" fmla="*/ 1847939 w 3111817"/>
                  <a:gd name="connsiteY28" fmla="*/ 933441 h 1577060"/>
                  <a:gd name="connsiteX29" fmla="*/ 1961060 w 3111817"/>
                  <a:gd name="connsiteY29" fmla="*/ 971149 h 1577060"/>
                  <a:gd name="connsiteX30" fmla="*/ 2074182 w 3111817"/>
                  <a:gd name="connsiteY30" fmla="*/ 990002 h 1577060"/>
                  <a:gd name="connsiteX31" fmla="*/ 2111889 w 3111817"/>
                  <a:gd name="connsiteY31" fmla="*/ 1065417 h 1577060"/>
                  <a:gd name="connsiteX32" fmla="*/ 1979914 w 3111817"/>
                  <a:gd name="connsiteY32" fmla="*/ 1225672 h 1577060"/>
                  <a:gd name="connsiteX33" fmla="*/ 1781951 w 3111817"/>
                  <a:gd name="connsiteY33" fmla="*/ 1282233 h 1577060"/>
                  <a:gd name="connsiteX34" fmla="*/ 1819658 w 3111817"/>
                  <a:gd name="connsiteY34" fmla="*/ 1338794 h 1577060"/>
                  <a:gd name="connsiteX35" fmla="*/ 1979914 w 3111817"/>
                  <a:gd name="connsiteY35" fmla="*/ 1404782 h 1577060"/>
                  <a:gd name="connsiteX36" fmla="*/ 2234437 w 3111817"/>
                  <a:gd name="connsiteY36" fmla="*/ 1404782 h 1577060"/>
                  <a:gd name="connsiteX37" fmla="*/ 2055328 w 3111817"/>
                  <a:gd name="connsiteY37" fmla="*/ 1451916 h 1577060"/>
                  <a:gd name="connsiteX38" fmla="*/ 1857365 w 3111817"/>
                  <a:gd name="connsiteY38" fmla="*/ 1404782 h 1577060"/>
                  <a:gd name="connsiteX39" fmla="*/ 1744244 w 3111817"/>
                  <a:gd name="connsiteY39" fmla="*/ 1348221 h 1577060"/>
                  <a:gd name="connsiteX40" fmla="*/ 1574561 w 3111817"/>
                  <a:gd name="connsiteY40" fmla="*/ 1272806 h 1577060"/>
                  <a:gd name="connsiteX41" fmla="*/ 1480293 w 3111817"/>
                  <a:gd name="connsiteY41" fmla="*/ 1216246 h 1577060"/>
                  <a:gd name="connsiteX42" fmla="*/ 1602842 w 3111817"/>
                  <a:gd name="connsiteY42" fmla="*/ 1121977 h 1577060"/>
                  <a:gd name="connsiteX43" fmla="*/ 1707339 w 3111817"/>
                  <a:gd name="connsiteY43" fmla="*/ 1060131 h 1577060"/>
                  <a:gd name="connsiteX44" fmla="*/ 1433159 w 3111817"/>
                  <a:gd name="connsiteY44" fmla="*/ 1018283 h 1577060"/>
                  <a:gd name="connsiteX45" fmla="*/ 1404879 w 3111817"/>
                  <a:gd name="connsiteY45" fmla="*/ 1008856 h 1577060"/>
                  <a:gd name="connsiteX46" fmla="*/ 1189290 w 3111817"/>
                  <a:gd name="connsiteY46" fmla="*/ 1182650 h 1577060"/>
                  <a:gd name="connsiteX47" fmla="*/ 798285 w 3111817"/>
                  <a:gd name="connsiteY47" fmla="*/ 1399991 h 1577060"/>
                  <a:gd name="connsiteX48" fmla="*/ 306455 w 3111817"/>
                  <a:gd name="connsiteY48" fmla="*/ 1558516 h 1577060"/>
                  <a:gd name="connsiteX49" fmla="*/ 19139 w 3111817"/>
                  <a:gd name="connsiteY49" fmla="*/ 952295 h 1577060"/>
                  <a:gd name="connsiteX50" fmla="*/ 844198 w 3111817"/>
                  <a:gd name="connsiteY50" fmla="*/ 1120248 h 1577060"/>
                  <a:gd name="connsiteX51" fmla="*/ 1086418 w 3111817"/>
                  <a:gd name="connsiteY51" fmla="*/ 916844 h 1577060"/>
                  <a:gd name="connsiteX52" fmla="*/ 1310611 w 3111817"/>
                  <a:gd name="connsiteY52" fmla="*/ 773186 h 1577060"/>
                  <a:gd name="connsiteX53" fmla="*/ 1536853 w 3111817"/>
                  <a:gd name="connsiteY53" fmla="*/ 678919 h 1577060"/>
                  <a:gd name="connsiteX0" fmla="*/ 1259107 w 2843498"/>
                  <a:gd name="connsiteY0" fmla="*/ 697772 h 1559120"/>
                  <a:gd name="connsiteX1" fmla="*/ 1598474 w 2843498"/>
                  <a:gd name="connsiteY1" fmla="*/ 528090 h 1559120"/>
                  <a:gd name="connsiteX2" fmla="*/ 1768155 w 2843498"/>
                  <a:gd name="connsiteY2" fmla="*/ 433820 h 1559120"/>
                  <a:gd name="connsiteX3" fmla="*/ 1871850 w 2843498"/>
                  <a:gd name="connsiteY3" fmla="*/ 377260 h 1559120"/>
                  <a:gd name="connsiteX4" fmla="*/ 1994399 w 2843498"/>
                  <a:gd name="connsiteY4" fmla="*/ 320700 h 1559120"/>
                  <a:gd name="connsiteX5" fmla="*/ 2135801 w 2843498"/>
                  <a:gd name="connsiteY5" fmla="*/ 141590 h 1559120"/>
                  <a:gd name="connsiteX6" fmla="*/ 2267776 w 2843498"/>
                  <a:gd name="connsiteY6" fmla="*/ 47322 h 1559120"/>
                  <a:gd name="connsiteX7" fmla="*/ 2512873 w 2843498"/>
                  <a:gd name="connsiteY7" fmla="*/ 188 h 1559120"/>
                  <a:gd name="connsiteX8" fmla="*/ 2607141 w 2843498"/>
                  <a:gd name="connsiteY8" fmla="*/ 37895 h 1559120"/>
                  <a:gd name="connsiteX9" fmla="*/ 2776824 w 2843498"/>
                  <a:gd name="connsiteY9" fmla="*/ 188724 h 1559120"/>
                  <a:gd name="connsiteX10" fmla="*/ 2842811 w 2843498"/>
                  <a:gd name="connsiteY10" fmla="*/ 273565 h 1559120"/>
                  <a:gd name="connsiteX11" fmla="*/ 2795677 w 2843498"/>
                  <a:gd name="connsiteY11" fmla="*/ 358406 h 1559120"/>
                  <a:gd name="connsiteX12" fmla="*/ 2578861 w 2843498"/>
                  <a:gd name="connsiteY12" fmla="*/ 509235 h 1559120"/>
                  <a:gd name="connsiteX13" fmla="*/ 2267776 w 2843498"/>
                  <a:gd name="connsiteY13" fmla="*/ 612930 h 1559120"/>
                  <a:gd name="connsiteX14" fmla="*/ 2258349 w 2843498"/>
                  <a:gd name="connsiteY14" fmla="*/ 707198 h 1559120"/>
                  <a:gd name="connsiteX15" fmla="*/ 2314910 w 2843498"/>
                  <a:gd name="connsiteY15" fmla="*/ 876881 h 1559120"/>
                  <a:gd name="connsiteX16" fmla="*/ 2494020 w 2843498"/>
                  <a:gd name="connsiteY16" fmla="*/ 952295 h 1559120"/>
                  <a:gd name="connsiteX17" fmla="*/ 2597714 w 2843498"/>
                  <a:gd name="connsiteY17" fmla="*/ 952295 h 1559120"/>
                  <a:gd name="connsiteX18" fmla="*/ 2644848 w 2843498"/>
                  <a:gd name="connsiteY18" fmla="*/ 905161 h 1559120"/>
                  <a:gd name="connsiteX19" fmla="*/ 2682556 w 2843498"/>
                  <a:gd name="connsiteY19" fmla="*/ 961722 h 1559120"/>
                  <a:gd name="connsiteX20" fmla="*/ 2635422 w 2843498"/>
                  <a:gd name="connsiteY20" fmla="*/ 1046563 h 1559120"/>
                  <a:gd name="connsiteX21" fmla="*/ 2512873 w 2843498"/>
                  <a:gd name="connsiteY21" fmla="*/ 1093697 h 1559120"/>
                  <a:gd name="connsiteX22" fmla="*/ 2408577 w 2843498"/>
                  <a:gd name="connsiteY22" fmla="*/ 1057137 h 1559120"/>
                  <a:gd name="connsiteX23" fmla="*/ 2258349 w 2843498"/>
                  <a:gd name="connsiteY23" fmla="*/ 971149 h 1559120"/>
                  <a:gd name="connsiteX24" fmla="*/ 2164081 w 2843498"/>
                  <a:gd name="connsiteY24" fmla="*/ 829747 h 1559120"/>
                  <a:gd name="connsiteX25" fmla="*/ 2116947 w 2843498"/>
                  <a:gd name="connsiteY25" fmla="*/ 716625 h 1559120"/>
                  <a:gd name="connsiteX26" fmla="*/ 1890704 w 2843498"/>
                  <a:gd name="connsiteY26" fmla="*/ 876881 h 1559120"/>
                  <a:gd name="connsiteX27" fmla="*/ 1673888 w 2843498"/>
                  <a:gd name="connsiteY27" fmla="*/ 933441 h 1559120"/>
                  <a:gd name="connsiteX28" fmla="*/ 1579620 w 2843498"/>
                  <a:gd name="connsiteY28" fmla="*/ 933441 h 1559120"/>
                  <a:gd name="connsiteX29" fmla="*/ 1692741 w 2843498"/>
                  <a:gd name="connsiteY29" fmla="*/ 971149 h 1559120"/>
                  <a:gd name="connsiteX30" fmla="*/ 1805863 w 2843498"/>
                  <a:gd name="connsiteY30" fmla="*/ 990002 h 1559120"/>
                  <a:gd name="connsiteX31" fmla="*/ 1843570 w 2843498"/>
                  <a:gd name="connsiteY31" fmla="*/ 1065417 h 1559120"/>
                  <a:gd name="connsiteX32" fmla="*/ 1711595 w 2843498"/>
                  <a:gd name="connsiteY32" fmla="*/ 1225672 h 1559120"/>
                  <a:gd name="connsiteX33" fmla="*/ 1513632 w 2843498"/>
                  <a:gd name="connsiteY33" fmla="*/ 1282233 h 1559120"/>
                  <a:gd name="connsiteX34" fmla="*/ 1551339 w 2843498"/>
                  <a:gd name="connsiteY34" fmla="*/ 1338794 h 1559120"/>
                  <a:gd name="connsiteX35" fmla="*/ 1711595 w 2843498"/>
                  <a:gd name="connsiteY35" fmla="*/ 1404782 h 1559120"/>
                  <a:gd name="connsiteX36" fmla="*/ 1966118 w 2843498"/>
                  <a:gd name="connsiteY36" fmla="*/ 1404782 h 1559120"/>
                  <a:gd name="connsiteX37" fmla="*/ 1787009 w 2843498"/>
                  <a:gd name="connsiteY37" fmla="*/ 1451916 h 1559120"/>
                  <a:gd name="connsiteX38" fmla="*/ 1589046 w 2843498"/>
                  <a:gd name="connsiteY38" fmla="*/ 1404782 h 1559120"/>
                  <a:gd name="connsiteX39" fmla="*/ 1475925 w 2843498"/>
                  <a:gd name="connsiteY39" fmla="*/ 1348221 h 1559120"/>
                  <a:gd name="connsiteX40" fmla="*/ 1306242 w 2843498"/>
                  <a:gd name="connsiteY40" fmla="*/ 1272806 h 1559120"/>
                  <a:gd name="connsiteX41" fmla="*/ 1211974 w 2843498"/>
                  <a:gd name="connsiteY41" fmla="*/ 1216246 h 1559120"/>
                  <a:gd name="connsiteX42" fmla="*/ 1334523 w 2843498"/>
                  <a:gd name="connsiteY42" fmla="*/ 1121977 h 1559120"/>
                  <a:gd name="connsiteX43" fmla="*/ 1439020 w 2843498"/>
                  <a:gd name="connsiteY43" fmla="*/ 1060131 h 1559120"/>
                  <a:gd name="connsiteX44" fmla="*/ 1164840 w 2843498"/>
                  <a:gd name="connsiteY44" fmla="*/ 1018283 h 1559120"/>
                  <a:gd name="connsiteX45" fmla="*/ 1136560 w 2843498"/>
                  <a:gd name="connsiteY45" fmla="*/ 1008856 h 1559120"/>
                  <a:gd name="connsiteX46" fmla="*/ 920971 w 2843498"/>
                  <a:gd name="connsiteY46" fmla="*/ 1182650 h 1559120"/>
                  <a:gd name="connsiteX47" fmla="*/ 529966 w 2843498"/>
                  <a:gd name="connsiteY47" fmla="*/ 1399991 h 1559120"/>
                  <a:gd name="connsiteX48" fmla="*/ 38136 w 2843498"/>
                  <a:gd name="connsiteY48" fmla="*/ 1558516 h 1559120"/>
                  <a:gd name="connsiteX49" fmla="*/ 93468 w 2843498"/>
                  <a:gd name="connsiteY49" fmla="*/ 1440881 h 1559120"/>
                  <a:gd name="connsiteX50" fmla="*/ 575879 w 2843498"/>
                  <a:gd name="connsiteY50" fmla="*/ 1120248 h 1559120"/>
                  <a:gd name="connsiteX51" fmla="*/ 818099 w 2843498"/>
                  <a:gd name="connsiteY51" fmla="*/ 916844 h 1559120"/>
                  <a:gd name="connsiteX52" fmla="*/ 1042292 w 2843498"/>
                  <a:gd name="connsiteY52" fmla="*/ 773186 h 1559120"/>
                  <a:gd name="connsiteX53" fmla="*/ 1268534 w 2843498"/>
                  <a:gd name="connsiteY53" fmla="*/ 678919 h 1559120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27924 w 3434862"/>
                  <a:gd name="connsiteY45" fmla="*/ 1008856 h 1772421"/>
                  <a:gd name="connsiteX46" fmla="*/ 1512335 w 3434862"/>
                  <a:gd name="connsiteY46" fmla="*/ 1182650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471 w 3434862"/>
                  <a:gd name="connsiteY0" fmla="*/ 697772 h 1772423"/>
                  <a:gd name="connsiteX1" fmla="*/ 2189838 w 3434862"/>
                  <a:gd name="connsiteY1" fmla="*/ 528090 h 1772423"/>
                  <a:gd name="connsiteX2" fmla="*/ 2359519 w 3434862"/>
                  <a:gd name="connsiteY2" fmla="*/ 433820 h 1772423"/>
                  <a:gd name="connsiteX3" fmla="*/ 2463214 w 3434862"/>
                  <a:gd name="connsiteY3" fmla="*/ 377260 h 1772423"/>
                  <a:gd name="connsiteX4" fmla="*/ 2585763 w 3434862"/>
                  <a:gd name="connsiteY4" fmla="*/ 320700 h 1772423"/>
                  <a:gd name="connsiteX5" fmla="*/ 2727165 w 3434862"/>
                  <a:gd name="connsiteY5" fmla="*/ 141590 h 1772423"/>
                  <a:gd name="connsiteX6" fmla="*/ 2859140 w 3434862"/>
                  <a:gd name="connsiteY6" fmla="*/ 47322 h 1772423"/>
                  <a:gd name="connsiteX7" fmla="*/ 3104237 w 3434862"/>
                  <a:gd name="connsiteY7" fmla="*/ 188 h 1772423"/>
                  <a:gd name="connsiteX8" fmla="*/ 3198505 w 3434862"/>
                  <a:gd name="connsiteY8" fmla="*/ 37895 h 1772423"/>
                  <a:gd name="connsiteX9" fmla="*/ 3368188 w 3434862"/>
                  <a:gd name="connsiteY9" fmla="*/ 188724 h 1772423"/>
                  <a:gd name="connsiteX10" fmla="*/ 3434175 w 3434862"/>
                  <a:gd name="connsiteY10" fmla="*/ 273565 h 1772423"/>
                  <a:gd name="connsiteX11" fmla="*/ 3387041 w 3434862"/>
                  <a:gd name="connsiteY11" fmla="*/ 358406 h 1772423"/>
                  <a:gd name="connsiteX12" fmla="*/ 3170225 w 3434862"/>
                  <a:gd name="connsiteY12" fmla="*/ 509235 h 1772423"/>
                  <a:gd name="connsiteX13" fmla="*/ 2859140 w 3434862"/>
                  <a:gd name="connsiteY13" fmla="*/ 612930 h 1772423"/>
                  <a:gd name="connsiteX14" fmla="*/ 2849713 w 3434862"/>
                  <a:gd name="connsiteY14" fmla="*/ 707198 h 1772423"/>
                  <a:gd name="connsiteX15" fmla="*/ 2906274 w 3434862"/>
                  <a:gd name="connsiteY15" fmla="*/ 876881 h 1772423"/>
                  <a:gd name="connsiteX16" fmla="*/ 3085384 w 3434862"/>
                  <a:gd name="connsiteY16" fmla="*/ 952295 h 1772423"/>
                  <a:gd name="connsiteX17" fmla="*/ 3189078 w 3434862"/>
                  <a:gd name="connsiteY17" fmla="*/ 952295 h 1772423"/>
                  <a:gd name="connsiteX18" fmla="*/ 3236212 w 3434862"/>
                  <a:gd name="connsiteY18" fmla="*/ 905161 h 1772423"/>
                  <a:gd name="connsiteX19" fmla="*/ 3273920 w 3434862"/>
                  <a:gd name="connsiteY19" fmla="*/ 961722 h 1772423"/>
                  <a:gd name="connsiteX20" fmla="*/ 3226786 w 3434862"/>
                  <a:gd name="connsiteY20" fmla="*/ 1046563 h 1772423"/>
                  <a:gd name="connsiteX21" fmla="*/ 3104237 w 3434862"/>
                  <a:gd name="connsiteY21" fmla="*/ 1093697 h 1772423"/>
                  <a:gd name="connsiteX22" fmla="*/ 2999941 w 3434862"/>
                  <a:gd name="connsiteY22" fmla="*/ 1057137 h 1772423"/>
                  <a:gd name="connsiteX23" fmla="*/ 2849713 w 3434862"/>
                  <a:gd name="connsiteY23" fmla="*/ 971149 h 1772423"/>
                  <a:gd name="connsiteX24" fmla="*/ 2755445 w 3434862"/>
                  <a:gd name="connsiteY24" fmla="*/ 829747 h 1772423"/>
                  <a:gd name="connsiteX25" fmla="*/ 2708311 w 3434862"/>
                  <a:gd name="connsiteY25" fmla="*/ 716625 h 1772423"/>
                  <a:gd name="connsiteX26" fmla="*/ 2482068 w 3434862"/>
                  <a:gd name="connsiteY26" fmla="*/ 876881 h 1772423"/>
                  <a:gd name="connsiteX27" fmla="*/ 2265252 w 3434862"/>
                  <a:gd name="connsiteY27" fmla="*/ 933441 h 1772423"/>
                  <a:gd name="connsiteX28" fmla="*/ 2170984 w 3434862"/>
                  <a:gd name="connsiteY28" fmla="*/ 933441 h 1772423"/>
                  <a:gd name="connsiteX29" fmla="*/ 2284105 w 3434862"/>
                  <a:gd name="connsiteY29" fmla="*/ 971149 h 1772423"/>
                  <a:gd name="connsiteX30" fmla="*/ 2397227 w 3434862"/>
                  <a:gd name="connsiteY30" fmla="*/ 990002 h 1772423"/>
                  <a:gd name="connsiteX31" fmla="*/ 2434934 w 3434862"/>
                  <a:gd name="connsiteY31" fmla="*/ 1065417 h 1772423"/>
                  <a:gd name="connsiteX32" fmla="*/ 2302959 w 3434862"/>
                  <a:gd name="connsiteY32" fmla="*/ 1225672 h 1772423"/>
                  <a:gd name="connsiteX33" fmla="*/ 2104996 w 3434862"/>
                  <a:gd name="connsiteY33" fmla="*/ 1282233 h 1772423"/>
                  <a:gd name="connsiteX34" fmla="*/ 2142703 w 3434862"/>
                  <a:gd name="connsiteY34" fmla="*/ 1338794 h 1772423"/>
                  <a:gd name="connsiteX35" fmla="*/ 2302959 w 3434862"/>
                  <a:gd name="connsiteY35" fmla="*/ 1404782 h 1772423"/>
                  <a:gd name="connsiteX36" fmla="*/ 2557482 w 3434862"/>
                  <a:gd name="connsiteY36" fmla="*/ 1404782 h 1772423"/>
                  <a:gd name="connsiteX37" fmla="*/ 2378373 w 3434862"/>
                  <a:gd name="connsiteY37" fmla="*/ 1451916 h 1772423"/>
                  <a:gd name="connsiteX38" fmla="*/ 2180410 w 3434862"/>
                  <a:gd name="connsiteY38" fmla="*/ 1404782 h 1772423"/>
                  <a:gd name="connsiteX39" fmla="*/ 2067289 w 3434862"/>
                  <a:gd name="connsiteY39" fmla="*/ 1348221 h 1772423"/>
                  <a:gd name="connsiteX40" fmla="*/ 1897606 w 3434862"/>
                  <a:gd name="connsiteY40" fmla="*/ 1272806 h 1772423"/>
                  <a:gd name="connsiteX41" fmla="*/ 1803338 w 3434862"/>
                  <a:gd name="connsiteY41" fmla="*/ 1216246 h 1772423"/>
                  <a:gd name="connsiteX42" fmla="*/ 1925887 w 3434862"/>
                  <a:gd name="connsiteY42" fmla="*/ 1121977 h 1772423"/>
                  <a:gd name="connsiteX43" fmla="*/ 2030384 w 3434862"/>
                  <a:gd name="connsiteY43" fmla="*/ 1060131 h 1772423"/>
                  <a:gd name="connsiteX44" fmla="*/ 1756204 w 3434862"/>
                  <a:gd name="connsiteY44" fmla="*/ 1018283 h 1772423"/>
                  <a:gd name="connsiteX45" fmla="*/ 1759075 w 3434862"/>
                  <a:gd name="connsiteY45" fmla="*/ 1069928 h 1772423"/>
                  <a:gd name="connsiteX46" fmla="*/ 1512335 w 3434862"/>
                  <a:gd name="connsiteY46" fmla="*/ 1182650 h 1772423"/>
                  <a:gd name="connsiteX47" fmla="*/ 1121330 w 3434862"/>
                  <a:gd name="connsiteY47" fmla="*/ 1399991 h 1772423"/>
                  <a:gd name="connsiteX48" fmla="*/ 6502 w 3434862"/>
                  <a:gd name="connsiteY48" fmla="*/ 1772274 h 1772423"/>
                  <a:gd name="connsiteX49" fmla="*/ 684832 w 3434862"/>
                  <a:gd name="connsiteY49" fmla="*/ 1440881 h 1772423"/>
                  <a:gd name="connsiteX50" fmla="*/ 1167243 w 3434862"/>
                  <a:gd name="connsiteY50" fmla="*/ 1120248 h 1772423"/>
                  <a:gd name="connsiteX51" fmla="*/ 1409463 w 3434862"/>
                  <a:gd name="connsiteY51" fmla="*/ 916844 h 1772423"/>
                  <a:gd name="connsiteX52" fmla="*/ 1633656 w 3434862"/>
                  <a:gd name="connsiteY52" fmla="*/ 773186 h 1772423"/>
                  <a:gd name="connsiteX53" fmla="*/ 1859898 w 3434862"/>
                  <a:gd name="connsiteY53" fmla="*/ 678919 h 1772423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59075 w 3434862"/>
                  <a:gd name="connsiteY45" fmla="*/ 1069928 h 1772421"/>
                  <a:gd name="connsiteX46" fmla="*/ 1496760 w 3434862"/>
                  <a:gd name="connsiteY46" fmla="*/ 1152114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990236 w 3434452"/>
                  <a:gd name="connsiteY0" fmla="*/ 54508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48383 h 1773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434452" h="1773132">
                    <a:moveTo>
                      <a:pt x="1896785" y="636698"/>
                    </a:moveTo>
                    <a:cubicBezTo>
                      <a:pt x="1969843" y="584064"/>
                      <a:pt x="2065648" y="546634"/>
                      <a:pt x="2142702" y="512821"/>
                    </a:cubicBezTo>
                    <a:cubicBezTo>
                      <a:pt x="2219756" y="479008"/>
                      <a:pt x="2297835" y="458958"/>
                      <a:pt x="2359109" y="433820"/>
                    </a:cubicBezTo>
                    <a:cubicBezTo>
                      <a:pt x="2420383" y="408682"/>
                      <a:pt x="2425097" y="396113"/>
                      <a:pt x="2462804" y="377260"/>
                    </a:cubicBezTo>
                    <a:cubicBezTo>
                      <a:pt x="2500511" y="358407"/>
                      <a:pt x="2541361" y="359978"/>
                      <a:pt x="2585353" y="320700"/>
                    </a:cubicBezTo>
                    <a:cubicBezTo>
                      <a:pt x="2629345" y="281422"/>
                      <a:pt x="2681192" y="187153"/>
                      <a:pt x="2726755" y="141590"/>
                    </a:cubicBezTo>
                    <a:cubicBezTo>
                      <a:pt x="2772318" y="96027"/>
                      <a:pt x="2795885" y="70889"/>
                      <a:pt x="2858730" y="47322"/>
                    </a:cubicBezTo>
                    <a:cubicBezTo>
                      <a:pt x="2921575" y="23755"/>
                      <a:pt x="3047266" y="1759"/>
                      <a:pt x="3103827" y="188"/>
                    </a:cubicBezTo>
                    <a:cubicBezTo>
                      <a:pt x="3160388" y="-1383"/>
                      <a:pt x="3154103" y="6472"/>
                      <a:pt x="3198095" y="37895"/>
                    </a:cubicBezTo>
                    <a:cubicBezTo>
                      <a:pt x="3242087" y="69318"/>
                      <a:pt x="3328500" y="149446"/>
                      <a:pt x="3367778" y="188724"/>
                    </a:cubicBezTo>
                    <a:cubicBezTo>
                      <a:pt x="3407056" y="228002"/>
                      <a:pt x="3430623" y="245285"/>
                      <a:pt x="3433765" y="273565"/>
                    </a:cubicBezTo>
                    <a:cubicBezTo>
                      <a:pt x="3436907" y="301845"/>
                      <a:pt x="3430623" y="319128"/>
                      <a:pt x="3386631" y="358406"/>
                    </a:cubicBezTo>
                    <a:cubicBezTo>
                      <a:pt x="3342639" y="397684"/>
                      <a:pt x="3257798" y="466814"/>
                      <a:pt x="3169815" y="509235"/>
                    </a:cubicBezTo>
                    <a:cubicBezTo>
                      <a:pt x="3081832" y="551656"/>
                      <a:pt x="2912149" y="579936"/>
                      <a:pt x="2858730" y="612930"/>
                    </a:cubicBezTo>
                    <a:cubicBezTo>
                      <a:pt x="2805311" y="645924"/>
                      <a:pt x="2841447" y="663206"/>
                      <a:pt x="2849303" y="707198"/>
                    </a:cubicBezTo>
                    <a:cubicBezTo>
                      <a:pt x="2857159" y="751190"/>
                      <a:pt x="2866586" y="836032"/>
                      <a:pt x="2905864" y="876881"/>
                    </a:cubicBezTo>
                    <a:cubicBezTo>
                      <a:pt x="2945142" y="917730"/>
                      <a:pt x="3037840" y="939726"/>
                      <a:pt x="3084974" y="952295"/>
                    </a:cubicBezTo>
                    <a:cubicBezTo>
                      <a:pt x="3132108" y="964864"/>
                      <a:pt x="3163530" y="960151"/>
                      <a:pt x="3188668" y="952295"/>
                    </a:cubicBezTo>
                    <a:cubicBezTo>
                      <a:pt x="3213806" y="944439"/>
                      <a:pt x="3221662" y="903590"/>
                      <a:pt x="3235802" y="905161"/>
                    </a:cubicBezTo>
                    <a:cubicBezTo>
                      <a:pt x="3249942" y="906732"/>
                      <a:pt x="3275081" y="938155"/>
                      <a:pt x="3273510" y="961722"/>
                    </a:cubicBezTo>
                    <a:cubicBezTo>
                      <a:pt x="3271939" y="985289"/>
                      <a:pt x="3254656" y="1024567"/>
                      <a:pt x="3226376" y="1046563"/>
                    </a:cubicBezTo>
                    <a:cubicBezTo>
                      <a:pt x="3198096" y="1068559"/>
                      <a:pt x="3141634" y="1091935"/>
                      <a:pt x="3103827" y="1093697"/>
                    </a:cubicBezTo>
                    <a:cubicBezTo>
                      <a:pt x="3066020" y="1095459"/>
                      <a:pt x="3041952" y="1077562"/>
                      <a:pt x="2999531" y="1057137"/>
                    </a:cubicBezTo>
                    <a:cubicBezTo>
                      <a:pt x="2957110" y="1036712"/>
                      <a:pt x="2890052" y="1009047"/>
                      <a:pt x="2849303" y="971149"/>
                    </a:cubicBezTo>
                    <a:cubicBezTo>
                      <a:pt x="2808554" y="933251"/>
                      <a:pt x="2778602" y="872168"/>
                      <a:pt x="2755035" y="829747"/>
                    </a:cubicBezTo>
                    <a:cubicBezTo>
                      <a:pt x="2731468" y="787326"/>
                      <a:pt x="2753464" y="708769"/>
                      <a:pt x="2707901" y="716625"/>
                    </a:cubicBezTo>
                    <a:cubicBezTo>
                      <a:pt x="2662338" y="724481"/>
                      <a:pt x="2555501" y="840745"/>
                      <a:pt x="2481658" y="876881"/>
                    </a:cubicBezTo>
                    <a:cubicBezTo>
                      <a:pt x="2407815" y="913017"/>
                      <a:pt x="2316689" y="924014"/>
                      <a:pt x="2264842" y="933441"/>
                    </a:cubicBezTo>
                    <a:cubicBezTo>
                      <a:pt x="2212995" y="942868"/>
                      <a:pt x="2167432" y="927156"/>
                      <a:pt x="2170574" y="933441"/>
                    </a:cubicBezTo>
                    <a:cubicBezTo>
                      <a:pt x="2173716" y="939726"/>
                      <a:pt x="2245988" y="961722"/>
                      <a:pt x="2283695" y="971149"/>
                    </a:cubicBezTo>
                    <a:cubicBezTo>
                      <a:pt x="2321402" y="980576"/>
                      <a:pt x="2371679" y="974291"/>
                      <a:pt x="2396817" y="990002"/>
                    </a:cubicBezTo>
                    <a:cubicBezTo>
                      <a:pt x="2421955" y="1005713"/>
                      <a:pt x="2450235" y="1026139"/>
                      <a:pt x="2434524" y="1065417"/>
                    </a:cubicBezTo>
                    <a:cubicBezTo>
                      <a:pt x="2418813" y="1104695"/>
                      <a:pt x="2357539" y="1189536"/>
                      <a:pt x="2302549" y="1225672"/>
                    </a:cubicBezTo>
                    <a:cubicBezTo>
                      <a:pt x="2247559" y="1261808"/>
                      <a:pt x="2131295" y="1263379"/>
                      <a:pt x="2104586" y="1282233"/>
                    </a:cubicBezTo>
                    <a:cubicBezTo>
                      <a:pt x="2077877" y="1301087"/>
                      <a:pt x="2109299" y="1318369"/>
                      <a:pt x="2142293" y="1338794"/>
                    </a:cubicBezTo>
                    <a:cubicBezTo>
                      <a:pt x="2175287" y="1359219"/>
                      <a:pt x="2233419" y="1393784"/>
                      <a:pt x="2302549" y="1404782"/>
                    </a:cubicBezTo>
                    <a:cubicBezTo>
                      <a:pt x="2371679" y="1415780"/>
                      <a:pt x="2544503" y="1396926"/>
                      <a:pt x="2557072" y="1404782"/>
                    </a:cubicBezTo>
                    <a:cubicBezTo>
                      <a:pt x="2569641" y="1412638"/>
                      <a:pt x="2440808" y="1451916"/>
                      <a:pt x="2377963" y="1451916"/>
                    </a:cubicBezTo>
                    <a:cubicBezTo>
                      <a:pt x="2315118" y="1451916"/>
                      <a:pt x="2231847" y="1422065"/>
                      <a:pt x="2180000" y="1404782"/>
                    </a:cubicBezTo>
                    <a:cubicBezTo>
                      <a:pt x="2128153" y="1387499"/>
                      <a:pt x="2114013" y="1370217"/>
                      <a:pt x="2066879" y="1348221"/>
                    </a:cubicBezTo>
                    <a:cubicBezTo>
                      <a:pt x="2019745" y="1326225"/>
                      <a:pt x="1941188" y="1294802"/>
                      <a:pt x="1897196" y="1272806"/>
                    </a:cubicBezTo>
                    <a:cubicBezTo>
                      <a:pt x="1853204" y="1250810"/>
                      <a:pt x="1798215" y="1241384"/>
                      <a:pt x="1802928" y="1216246"/>
                    </a:cubicBezTo>
                    <a:cubicBezTo>
                      <a:pt x="1807641" y="1191108"/>
                      <a:pt x="1887636" y="1147996"/>
                      <a:pt x="1925477" y="1121977"/>
                    </a:cubicBezTo>
                    <a:cubicBezTo>
                      <a:pt x="1963318" y="1095958"/>
                      <a:pt x="2058254" y="1077413"/>
                      <a:pt x="2029974" y="1060131"/>
                    </a:cubicBezTo>
                    <a:cubicBezTo>
                      <a:pt x="2001693" y="1042849"/>
                      <a:pt x="1788033" y="1024284"/>
                      <a:pt x="1755794" y="1018283"/>
                    </a:cubicBezTo>
                    <a:cubicBezTo>
                      <a:pt x="1723555" y="1012282"/>
                      <a:pt x="1871993" y="1014543"/>
                      <a:pt x="1836540" y="1024124"/>
                    </a:cubicBezTo>
                    <a:cubicBezTo>
                      <a:pt x="1801087" y="1033706"/>
                      <a:pt x="1664939" y="1023307"/>
                      <a:pt x="1543074" y="1075772"/>
                    </a:cubicBezTo>
                    <a:cubicBezTo>
                      <a:pt x="1421209" y="1128237"/>
                      <a:pt x="1361511" y="1222833"/>
                      <a:pt x="1105347" y="1338917"/>
                    </a:cubicBezTo>
                    <a:cubicBezTo>
                      <a:pt x="849183" y="1455001"/>
                      <a:pt x="76246" y="1755280"/>
                      <a:pt x="6092" y="1772274"/>
                    </a:cubicBezTo>
                    <a:cubicBezTo>
                      <a:pt x="-64062" y="1789268"/>
                      <a:pt x="490965" y="1549552"/>
                      <a:pt x="684422" y="1440881"/>
                    </a:cubicBezTo>
                    <a:cubicBezTo>
                      <a:pt x="877879" y="1332210"/>
                      <a:pt x="1046061" y="1207588"/>
                      <a:pt x="1166833" y="1120248"/>
                    </a:cubicBezTo>
                    <a:cubicBezTo>
                      <a:pt x="1287605" y="1032908"/>
                      <a:pt x="1331318" y="974688"/>
                      <a:pt x="1409053" y="916844"/>
                    </a:cubicBezTo>
                    <a:cubicBezTo>
                      <a:pt x="1486789" y="859000"/>
                      <a:pt x="1552982" y="817929"/>
                      <a:pt x="1633246" y="773186"/>
                    </a:cubicBezTo>
                    <a:cubicBezTo>
                      <a:pt x="1713510" y="728443"/>
                      <a:pt x="1668323" y="737152"/>
                      <a:pt x="1890639" y="648383"/>
                    </a:cubicBezTo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FF7C6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8" name="Freeform 817"/>
              <p:cNvSpPr>
                <a:spLocks noChangeAspect="1"/>
              </p:cNvSpPr>
              <p:nvPr/>
            </p:nvSpPr>
            <p:spPr>
              <a:xfrm>
                <a:off x="2073697" y="1142915"/>
                <a:ext cx="519855" cy="273780"/>
              </a:xfrm>
              <a:custGeom>
                <a:avLst/>
                <a:gdLst>
                  <a:gd name="connsiteX0" fmla="*/ 1578713 w 3115969"/>
                  <a:gd name="connsiteY0" fmla="*/ 584650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1936932 w 3115969"/>
                  <a:gd name="connsiteY0" fmla="*/ 537516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81048 w 3115969"/>
                  <a:gd name="connsiteY22" fmla="*/ 1057137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08358 w 3092749"/>
                  <a:gd name="connsiteY0" fmla="*/ 697772 h 1558711"/>
                  <a:gd name="connsiteX1" fmla="*/ 1847725 w 3092749"/>
                  <a:gd name="connsiteY1" fmla="*/ 528090 h 1558711"/>
                  <a:gd name="connsiteX2" fmla="*/ 2017406 w 3092749"/>
                  <a:gd name="connsiteY2" fmla="*/ 433820 h 1558711"/>
                  <a:gd name="connsiteX3" fmla="*/ 2121101 w 3092749"/>
                  <a:gd name="connsiteY3" fmla="*/ 377260 h 1558711"/>
                  <a:gd name="connsiteX4" fmla="*/ 2243650 w 3092749"/>
                  <a:gd name="connsiteY4" fmla="*/ 320700 h 1558711"/>
                  <a:gd name="connsiteX5" fmla="*/ 2385052 w 3092749"/>
                  <a:gd name="connsiteY5" fmla="*/ 141590 h 1558711"/>
                  <a:gd name="connsiteX6" fmla="*/ 2517027 w 3092749"/>
                  <a:gd name="connsiteY6" fmla="*/ 47322 h 1558711"/>
                  <a:gd name="connsiteX7" fmla="*/ 2762124 w 3092749"/>
                  <a:gd name="connsiteY7" fmla="*/ 188 h 1558711"/>
                  <a:gd name="connsiteX8" fmla="*/ 2856392 w 3092749"/>
                  <a:gd name="connsiteY8" fmla="*/ 37895 h 1558711"/>
                  <a:gd name="connsiteX9" fmla="*/ 3026075 w 3092749"/>
                  <a:gd name="connsiteY9" fmla="*/ 188724 h 1558711"/>
                  <a:gd name="connsiteX10" fmla="*/ 3092062 w 3092749"/>
                  <a:gd name="connsiteY10" fmla="*/ 273565 h 1558711"/>
                  <a:gd name="connsiteX11" fmla="*/ 3044928 w 3092749"/>
                  <a:gd name="connsiteY11" fmla="*/ 358406 h 1558711"/>
                  <a:gd name="connsiteX12" fmla="*/ 2828112 w 3092749"/>
                  <a:gd name="connsiteY12" fmla="*/ 509235 h 1558711"/>
                  <a:gd name="connsiteX13" fmla="*/ 2517027 w 3092749"/>
                  <a:gd name="connsiteY13" fmla="*/ 612930 h 1558711"/>
                  <a:gd name="connsiteX14" fmla="*/ 2507600 w 3092749"/>
                  <a:gd name="connsiteY14" fmla="*/ 707198 h 1558711"/>
                  <a:gd name="connsiteX15" fmla="*/ 2564161 w 3092749"/>
                  <a:gd name="connsiteY15" fmla="*/ 876881 h 1558711"/>
                  <a:gd name="connsiteX16" fmla="*/ 2743271 w 3092749"/>
                  <a:gd name="connsiteY16" fmla="*/ 952295 h 1558711"/>
                  <a:gd name="connsiteX17" fmla="*/ 2846965 w 3092749"/>
                  <a:gd name="connsiteY17" fmla="*/ 952295 h 1558711"/>
                  <a:gd name="connsiteX18" fmla="*/ 2894099 w 3092749"/>
                  <a:gd name="connsiteY18" fmla="*/ 905161 h 1558711"/>
                  <a:gd name="connsiteX19" fmla="*/ 2931807 w 3092749"/>
                  <a:gd name="connsiteY19" fmla="*/ 961722 h 1558711"/>
                  <a:gd name="connsiteX20" fmla="*/ 2884673 w 3092749"/>
                  <a:gd name="connsiteY20" fmla="*/ 1046563 h 1558711"/>
                  <a:gd name="connsiteX21" fmla="*/ 2762124 w 3092749"/>
                  <a:gd name="connsiteY21" fmla="*/ 1093697 h 1558711"/>
                  <a:gd name="connsiteX22" fmla="*/ 2657828 w 3092749"/>
                  <a:gd name="connsiteY22" fmla="*/ 1057137 h 1558711"/>
                  <a:gd name="connsiteX23" fmla="*/ 2507600 w 3092749"/>
                  <a:gd name="connsiteY23" fmla="*/ 971149 h 1558711"/>
                  <a:gd name="connsiteX24" fmla="*/ 2413332 w 3092749"/>
                  <a:gd name="connsiteY24" fmla="*/ 829747 h 1558711"/>
                  <a:gd name="connsiteX25" fmla="*/ 2366198 w 3092749"/>
                  <a:gd name="connsiteY25" fmla="*/ 716625 h 1558711"/>
                  <a:gd name="connsiteX26" fmla="*/ 2139955 w 3092749"/>
                  <a:gd name="connsiteY26" fmla="*/ 876881 h 1558711"/>
                  <a:gd name="connsiteX27" fmla="*/ 1923139 w 3092749"/>
                  <a:gd name="connsiteY27" fmla="*/ 933441 h 1558711"/>
                  <a:gd name="connsiteX28" fmla="*/ 1828871 w 3092749"/>
                  <a:gd name="connsiteY28" fmla="*/ 933441 h 1558711"/>
                  <a:gd name="connsiteX29" fmla="*/ 1941992 w 3092749"/>
                  <a:gd name="connsiteY29" fmla="*/ 971149 h 1558711"/>
                  <a:gd name="connsiteX30" fmla="*/ 2055114 w 3092749"/>
                  <a:gd name="connsiteY30" fmla="*/ 990002 h 1558711"/>
                  <a:gd name="connsiteX31" fmla="*/ 2092821 w 3092749"/>
                  <a:gd name="connsiteY31" fmla="*/ 1065417 h 1558711"/>
                  <a:gd name="connsiteX32" fmla="*/ 1960846 w 3092749"/>
                  <a:gd name="connsiteY32" fmla="*/ 1225672 h 1558711"/>
                  <a:gd name="connsiteX33" fmla="*/ 1762883 w 3092749"/>
                  <a:gd name="connsiteY33" fmla="*/ 1282233 h 1558711"/>
                  <a:gd name="connsiteX34" fmla="*/ 1800590 w 3092749"/>
                  <a:gd name="connsiteY34" fmla="*/ 1338794 h 1558711"/>
                  <a:gd name="connsiteX35" fmla="*/ 1960846 w 3092749"/>
                  <a:gd name="connsiteY35" fmla="*/ 1404782 h 1558711"/>
                  <a:gd name="connsiteX36" fmla="*/ 2215369 w 3092749"/>
                  <a:gd name="connsiteY36" fmla="*/ 1404782 h 1558711"/>
                  <a:gd name="connsiteX37" fmla="*/ 2036260 w 3092749"/>
                  <a:gd name="connsiteY37" fmla="*/ 1451916 h 1558711"/>
                  <a:gd name="connsiteX38" fmla="*/ 1838297 w 3092749"/>
                  <a:gd name="connsiteY38" fmla="*/ 1404782 h 1558711"/>
                  <a:gd name="connsiteX39" fmla="*/ 1725176 w 3092749"/>
                  <a:gd name="connsiteY39" fmla="*/ 1348221 h 1558711"/>
                  <a:gd name="connsiteX40" fmla="*/ 1555493 w 3092749"/>
                  <a:gd name="connsiteY40" fmla="*/ 1272806 h 1558711"/>
                  <a:gd name="connsiteX41" fmla="*/ 1461225 w 3092749"/>
                  <a:gd name="connsiteY41" fmla="*/ 1216246 h 1558711"/>
                  <a:gd name="connsiteX42" fmla="*/ 1583774 w 3092749"/>
                  <a:gd name="connsiteY42" fmla="*/ 1121977 h 1558711"/>
                  <a:gd name="connsiteX43" fmla="*/ 1688271 w 3092749"/>
                  <a:gd name="connsiteY43" fmla="*/ 1060131 h 1558711"/>
                  <a:gd name="connsiteX44" fmla="*/ 1414091 w 3092749"/>
                  <a:gd name="connsiteY44" fmla="*/ 1018283 h 1558711"/>
                  <a:gd name="connsiteX45" fmla="*/ 1385811 w 3092749"/>
                  <a:gd name="connsiteY45" fmla="*/ 1008856 h 1558711"/>
                  <a:gd name="connsiteX46" fmla="*/ 1310396 w 3092749"/>
                  <a:gd name="connsiteY46" fmla="*/ 999429 h 1558711"/>
                  <a:gd name="connsiteX47" fmla="*/ 763642 w 3092749"/>
                  <a:gd name="connsiteY47" fmla="*/ 1018283 h 1558711"/>
                  <a:gd name="connsiteX48" fmla="*/ 287387 w 3092749"/>
                  <a:gd name="connsiteY48" fmla="*/ 1558516 h 1558711"/>
                  <a:gd name="connsiteX49" fmla="*/ 71 w 3092749"/>
                  <a:gd name="connsiteY49" fmla="*/ 952295 h 1558711"/>
                  <a:gd name="connsiteX50" fmla="*/ 311155 w 3092749"/>
                  <a:gd name="connsiteY50" fmla="*/ 952295 h 1558711"/>
                  <a:gd name="connsiteX51" fmla="*/ 942751 w 3092749"/>
                  <a:gd name="connsiteY51" fmla="*/ 886307 h 1558711"/>
                  <a:gd name="connsiteX52" fmla="*/ 1291543 w 3092749"/>
                  <a:gd name="connsiteY52" fmla="*/ 773186 h 1558711"/>
                  <a:gd name="connsiteX53" fmla="*/ 1517785 w 3092749"/>
                  <a:gd name="connsiteY53" fmla="*/ 678919 h 1558711"/>
                  <a:gd name="connsiteX0" fmla="*/ 1508358 w 3092749"/>
                  <a:gd name="connsiteY0" fmla="*/ 697772 h 1579629"/>
                  <a:gd name="connsiteX1" fmla="*/ 1847725 w 3092749"/>
                  <a:gd name="connsiteY1" fmla="*/ 528090 h 1579629"/>
                  <a:gd name="connsiteX2" fmla="*/ 2017406 w 3092749"/>
                  <a:gd name="connsiteY2" fmla="*/ 433820 h 1579629"/>
                  <a:gd name="connsiteX3" fmla="*/ 2121101 w 3092749"/>
                  <a:gd name="connsiteY3" fmla="*/ 377260 h 1579629"/>
                  <a:gd name="connsiteX4" fmla="*/ 2243650 w 3092749"/>
                  <a:gd name="connsiteY4" fmla="*/ 320700 h 1579629"/>
                  <a:gd name="connsiteX5" fmla="*/ 2385052 w 3092749"/>
                  <a:gd name="connsiteY5" fmla="*/ 141590 h 1579629"/>
                  <a:gd name="connsiteX6" fmla="*/ 2517027 w 3092749"/>
                  <a:gd name="connsiteY6" fmla="*/ 47322 h 1579629"/>
                  <a:gd name="connsiteX7" fmla="*/ 2762124 w 3092749"/>
                  <a:gd name="connsiteY7" fmla="*/ 188 h 1579629"/>
                  <a:gd name="connsiteX8" fmla="*/ 2856392 w 3092749"/>
                  <a:gd name="connsiteY8" fmla="*/ 37895 h 1579629"/>
                  <a:gd name="connsiteX9" fmla="*/ 3026075 w 3092749"/>
                  <a:gd name="connsiteY9" fmla="*/ 188724 h 1579629"/>
                  <a:gd name="connsiteX10" fmla="*/ 3092062 w 3092749"/>
                  <a:gd name="connsiteY10" fmla="*/ 273565 h 1579629"/>
                  <a:gd name="connsiteX11" fmla="*/ 3044928 w 3092749"/>
                  <a:gd name="connsiteY11" fmla="*/ 358406 h 1579629"/>
                  <a:gd name="connsiteX12" fmla="*/ 2828112 w 3092749"/>
                  <a:gd name="connsiteY12" fmla="*/ 509235 h 1579629"/>
                  <a:gd name="connsiteX13" fmla="*/ 2517027 w 3092749"/>
                  <a:gd name="connsiteY13" fmla="*/ 612930 h 1579629"/>
                  <a:gd name="connsiteX14" fmla="*/ 2507600 w 3092749"/>
                  <a:gd name="connsiteY14" fmla="*/ 707198 h 1579629"/>
                  <a:gd name="connsiteX15" fmla="*/ 2564161 w 3092749"/>
                  <a:gd name="connsiteY15" fmla="*/ 876881 h 1579629"/>
                  <a:gd name="connsiteX16" fmla="*/ 2743271 w 3092749"/>
                  <a:gd name="connsiteY16" fmla="*/ 952295 h 1579629"/>
                  <a:gd name="connsiteX17" fmla="*/ 2846965 w 3092749"/>
                  <a:gd name="connsiteY17" fmla="*/ 952295 h 1579629"/>
                  <a:gd name="connsiteX18" fmla="*/ 2894099 w 3092749"/>
                  <a:gd name="connsiteY18" fmla="*/ 905161 h 1579629"/>
                  <a:gd name="connsiteX19" fmla="*/ 2931807 w 3092749"/>
                  <a:gd name="connsiteY19" fmla="*/ 961722 h 1579629"/>
                  <a:gd name="connsiteX20" fmla="*/ 2884673 w 3092749"/>
                  <a:gd name="connsiteY20" fmla="*/ 1046563 h 1579629"/>
                  <a:gd name="connsiteX21" fmla="*/ 2762124 w 3092749"/>
                  <a:gd name="connsiteY21" fmla="*/ 1093697 h 1579629"/>
                  <a:gd name="connsiteX22" fmla="*/ 2657828 w 3092749"/>
                  <a:gd name="connsiteY22" fmla="*/ 1057137 h 1579629"/>
                  <a:gd name="connsiteX23" fmla="*/ 2507600 w 3092749"/>
                  <a:gd name="connsiteY23" fmla="*/ 971149 h 1579629"/>
                  <a:gd name="connsiteX24" fmla="*/ 2413332 w 3092749"/>
                  <a:gd name="connsiteY24" fmla="*/ 829747 h 1579629"/>
                  <a:gd name="connsiteX25" fmla="*/ 2366198 w 3092749"/>
                  <a:gd name="connsiteY25" fmla="*/ 716625 h 1579629"/>
                  <a:gd name="connsiteX26" fmla="*/ 2139955 w 3092749"/>
                  <a:gd name="connsiteY26" fmla="*/ 876881 h 1579629"/>
                  <a:gd name="connsiteX27" fmla="*/ 1923139 w 3092749"/>
                  <a:gd name="connsiteY27" fmla="*/ 933441 h 1579629"/>
                  <a:gd name="connsiteX28" fmla="*/ 1828871 w 3092749"/>
                  <a:gd name="connsiteY28" fmla="*/ 933441 h 1579629"/>
                  <a:gd name="connsiteX29" fmla="*/ 1941992 w 3092749"/>
                  <a:gd name="connsiteY29" fmla="*/ 971149 h 1579629"/>
                  <a:gd name="connsiteX30" fmla="*/ 2055114 w 3092749"/>
                  <a:gd name="connsiteY30" fmla="*/ 990002 h 1579629"/>
                  <a:gd name="connsiteX31" fmla="*/ 2092821 w 3092749"/>
                  <a:gd name="connsiteY31" fmla="*/ 1065417 h 1579629"/>
                  <a:gd name="connsiteX32" fmla="*/ 1960846 w 3092749"/>
                  <a:gd name="connsiteY32" fmla="*/ 1225672 h 1579629"/>
                  <a:gd name="connsiteX33" fmla="*/ 1762883 w 3092749"/>
                  <a:gd name="connsiteY33" fmla="*/ 1282233 h 1579629"/>
                  <a:gd name="connsiteX34" fmla="*/ 1800590 w 3092749"/>
                  <a:gd name="connsiteY34" fmla="*/ 1338794 h 1579629"/>
                  <a:gd name="connsiteX35" fmla="*/ 1960846 w 3092749"/>
                  <a:gd name="connsiteY35" fmla="*/ 1404782 h 1579629"/>
                  <a:gd name="connsiteX36" fmla="*/ 2215369 w 3092749"/>
                  <a:gd name="connsiteY36" fmla="*/ 1404782 h 1579629"/>
                  <a:gd name="connsiteX37" fmla="*/ 2036260 w 3092749"/>
                  <a:gd name="connsiteY37" fmla="*/ 1451916 h 1579629"/>
                  <a:gd name="connsiteX38" fmla="*/ 1838297 w 3092749"/>
                  <a:gd name="connsiteY38" fmla="*/ 1404782 h 1579629"/>
                  <a:gd name="connsiteX39" fmla="*/ 1725176 w 3092749"/>
                  <a:gd name="connsiteY39" fmla="*/ 1348221 h 1579629"/>
                  <a:gd name="connsiteX40" fmla="*/ 1555493 w 3092749"/>
                  <a:gd name="connsiteY40" fmla="*/ 1272806 h 1579629"/>
                  <a:gd name="connsiteX41" fmla="*/ 1461225 w 3092749"/>
                  <a:gd name="connsiteY41" fmla="*/ 1216246 h 1579629"/>
                  <a:gd name="connsiteX42" fmla="*/ 1583774 w 3092749"/>
                  <a:gd name="connsiteY42" fmla="*/ 1121977 h 1579629"/>
                  <a:gd name="connsiteX43" fmla="*/ 1688271 w 3092749"/>
                  <a:gd name="connsiteY43" fmla="*/ 1060131 h 1579629"/>
                  <a:gd name="connsiteX44" fmla="*/ 1414091 w 3092749"/>
                  <a:gd name="connsiteY44" fmla="*/ 1018283 h 1579629"/>
                  <a:gd name="connsiteX45" fmla="*/ 1385811 w 3092749"/>
                  <a:gd name="connsiteY45" fmla="*/ 1008856 h 1579629"/>
                  <a:gd name="connsiteX46" fmla="*/ 1310396 w 3092749"/>
                  <a:gd name="connsiteY46" fmla="*/ 999429 h 1579629"/>
                  <a:gd name="connsiteX47" fmla="*/ 779217 w 3092749"/>
                  <a:gd name="connsiteY47" fmla="*/ 1399991 h 1579629"/>
                  <a:gd name="connsiteX48" fmla="*/ 287387 w 3092749"/>
                  <a:gd name="connsiteY48" fmla="*/ 1558516 h 1579629"/>
                  <a:gd name="connsiteX49" fmla="*/ 71 w 3092749"/>
                  <a:gd name="connsiteY49" fmla="*/ 952295 h 1579629"/>
                  <a:gd name="connsiteX50" fmla="*/ 311155 w 3092749"/>
                  <a:gd name="connsiteY50" fmla="*/ 952295 h 1579629"/>
                  <a:gd name="connsiteX51" fmla="*/ 942751 w 3092749"/>
                  <a:gd name="connsiteY51" fmla="*/ 886307 h 1579629"/>
                  <a:gd name="connsiteX52" fmla="*/ 1291543 w 3092749"/>
                  <a:gd name="connsiteY52" fmla="*/ 773186 h 1579629"/>
                  <a:gd name="connsiteX53" fmla="*/ 1517785 w 3092749"/>
                  <a:gd name="connsiteY53" fmla="*/ 678919 h 1579629"/>
                  <a:gd name="connsiteX0" fmla="*/ 1508358 w 3092749"/>
                  <a:gd name="connsiteY0" fmla="*/ 697772 h 1577060"/>
                  <a:gd name="connsiteX1" fmla="*/ 1847725 w 3092749"/>
                  <a:gd name="connsiteY1" fmla="*/ 528090 h 1577060"/>
                  <a:gd name="connsiteX2" fmla="*/ 2017406 w 3092749"/>
                  <a:gd name="connsiteY2" fmla="*/ 433820 h 1577060"/>
                  <a:gd name="connsiteX3" fmla="*/ 2121101 w 3092749"/>
                  <a:gd name="connsiteY3" fmla="*/ 377260 h 1577060"/>
                  <a:gd name="connsiteX4" fmla="*/ 2243650 w 3092749"/>
                  <a:gd name="connsiteY4" fmla="*/ 320700 h 1577060"/>
                  <a:gd name="connsiteX5" fmla="*/ 2385052 w 3092749"/>
                  <a:gd name="connsiteY5" fmla="*/ 141590 h 1577060"/>
                  <a:gd name="connsiteX6" fmla="*/ 2517027 w 3092749"/>
                  <a:gd name="connsiteY6" fmla="*/ 47322 h 1577060"/>
                  <a:gd name="connsiteX7" fmla="*/ 2762124 w 3092749"/>
                  <a:gd name="connsiteY7" fmla="*/ 188 h 1577060"/>
                  <a:gd name="connsiteX8" fmla="*/ 2856392 w 3092749"/>
                  <a:gd name="connsiteY8" fmla="*/ 37895 h 1577060"/>
                  <a:gd name="connsiteX9" fmla="*/ 3026075 w 3092749"/>
                  <a:gd name="connsiteY9" fmla="*/ 188724 h 1577060"/>
                  <a:gd name="connsiteX10" fmla="*/ 3092062 w 3092749"/>
                  <a:gd name="connsiteY10" fmla="*/ 273565 h 1577060"/>
                  <a:gd name="connsiteX11" fmla="*/ 3044928 w 3092749"/>
                  <a:gd name="connsiteY11" fmla="*/ 358406 h 1577060"/>
                  <a:gd name="connsiteX12" fmla="*/ 2828112 w 3092749"/>
                  <a:gd name="connsiteY12" fmla="*/ 509235 h 1577060"/>
                  <a:gd name="connsiteX13" fmla="*/ 2517027 w 3092749"/>
                  <a:gd name="connsiteY13" fmla="*/ 612930 h 1577060"/>
                  <a:gd name="connsiteX14" fmla="*/ 2507600 w 3092749"/>
                  <a:gd name="connsiteY14" fmla="*/ 707198 h 1577060"/>
                  <a:gd name="connsiteX15" fmla="*/ 2564161 w 3092749"/>
                  <a:gd name="connsiteY15" fmla="*/ 876881 h 1577060"/>
                  <a:gd name="connsiteX16" fmla="*/ 2743271 w 3092749"/>
                  <a:gd name="connsiteY16" fmla="*/ 952295 h 1577060"/>
                  <a:gd name="connsiteX17" fmla="*/ 2846965 w 3092749"/>
                  <a:gd name="connsiteY17" fmla="*/ 952295 h 1577060"/>
                  <a:gd name="connsiteX18" fmla="*/ 2894099 w 3092749"/>
                  <a:gd name="connsiteY18" fmla="*/ 905161 h 1577060"/>
                  <a:gd name="connsiteX19" fmla="*/ 2931807 w 3092749"/>
                  <a:gd name="connsiteY19" fmla="*/ 961722 h 1577060"/>
                  <a:gd name="connsiteX20" fmla="*/ 2884673 w 3092749"/>
                  <a:gd name="connsiteY20" fmla="*/ 1046563 h 1577060"/>
                  <a:gd name="connsiteX21" fmla="*/ 2762124 w 3092749"/>
                  <a:gd name="connsiteY21" fmla="*/ 1093697 h 1577060"/>
                  <a:gd name="connsiteX22" fmla="*/ 2657828 w 3092749"/>
                  <a:gd name="connsiteY22" fmla="*/ 1057137 h 1577060"/>
                  <a:gd name="connsiteX23" fmla="*/ 2507600 w 3092749"/>
                  <a:gd name="connsiteY23" fmla="*/ 971149 h 1577060"/>
                  <a:gd name="connsiteX24" fmla="*/ 2413332 w 3092749"/>
                  <a:gd name="connsiteY24" fmla="*/ 829747 h 1577060"/>
                  <a:gd name="connsiteX25" fmla="*/ 2366198 w 3092749"/>
                  <a:gd name="connsiteY25" fmla="*/ 716625 h 1577060"/>
                  <a:gd name="connsiteX26" fmla="*/ 2139955 w 3092749"/>
                  <a:gd name="connsiteY26" fmla="*/ 876881 h 1577060"/>
                  <a:gd name="connsiteX27" fmla="*/ 1923139 w 3092749"/>
                  <a:gd name="connsiteY27" fmla="*/ 933441 h 1577060"/>
                  <a:gd name="connsiteX28" fmla="*/ 1828871 w 3092749"/>
                  <a:gd name="connsiteY28" fmla="*/ 933441 h 1577060"/>
                  <a:gd name="connsiteX29" fmla="*/ 1941992 w 3092749"/>
                  <a:gd name="connsiteY29" fmla="*/ 971149 h 1577060"/>
                  <a:gd name="connsiteX30" fmla="*/ 2055114 w 3092749"/>
                  <a:gd name="connsiteY30" fmla="*/ 990002 h 1577060"/>
                  <a:gd name="connsiteX31" fmla="*/ 2092821 w 3092749"/>
                  <a:gd name="connsiteY31" fmla="*/ 1065417 h 1577060"/>
                  <a:gd name="connsiteX32" fmla="*/ 1960846 w 3092749"/>
                  <a:gd name="connsiteY32" fmla="*/ 1225672 h 1577060"/>
                  <a:gd name="connsiteX33" fmla="*/ 1762883 w 3092749"/>
                  <a:gd name="connsiteY33" fmla="*/ 1282233 h 1577060"/>
                  <a:gd name="connsiteX34" fmla="*/ 1800590 w 3092749"/>
                  <a:gd name="connsiteY34" fmla="*/ 1338794 h 1577060"/>
                  <a:gd name="connsiteX35" fmla="*/ 1960846 w 3092749"/>
                  <a:gd name="connsiteY35" fmla="*/ 1404782 h 1577060"/>
                  <a:gd name="connsiteX36" fmla="*/ 2215369 w 3092749"/>
                  <a:gd name="connsiteY36" fmla="*/ 1404782 h 1577060"/>
                  <a:gd name="connsiteX37" fmla="*/ 2036260 w 3092749"/>
                  <a:gd name="connsiteY37" fmla="*/ 1451916 h 1577060"/>
                  <a:gd name="connsiteX38" fmla="*/ 1838297 w 3092749"/>
                  <a:gd name="connsiteY38" fmla="*/ 1404782 h 1577060"/>
                  <a:gd name="connsiteX39" fmla="*/ 1725176 w 3092749"/>
                  <a:gd name="connsiteY39" fmla="*/ 1348221 h 1577060"/>
                  <a:gd name="connsiteX40" fmla="*/ 1555493 w 3092749"/>
                  <a:gd name="connsiteY40" fmla="*/ 1272806 h 1577060"/>
                  <a:gd name="connsiteX41" fmla="*/ 1461225 w 3092749"/>
                  <a:gd name="connsiteY41" fmla="*/ 1216246 h 1577060"/>
                  <a:gd name="connsiteX42" fmla="*/ 1583774 w 3092749"/>
                  <a:gd name="connsiteY42" fmla="*/ 1121977 h 1577060"/>
                  <a:gd name="connsiteX43" fmla="*/ 1688271 w 3092749"/>
                  <a:gd name="connsiteY43" fmla="*/ 1060131 h 1577060"/>
                  <a:gd name="connsiteX44" fmla="*/ 1414091 w 3092749"/>
                  <a:gd name="connsiteY44" fmla="*/ 1018283 h 1577060"/>
                  <a:gd name="connsiteX45" fmla="*/ 1385811 w 3092749"/>
                  <a:gd name="connsiteY45" fmla="*/ 1008856 h 1577060"/>
                  <a:gd name="connsiteX46" fmla="*/ 1170222 w 3092749"/>
                  <a:gd name="connsiteY46" fmla="*/ 1182650 h 1577060"/>
                  <a:gd name="connsiteX47" fmla="*/ 779217 w 3092749"/>
                  <a:gd name="connsiteY47" fmla="*/ 1399991 h 1577060"/>
                  <a:gd name="connsiteX48" fmla="*/ 287387 w 3092749"/>
                  <a:gd name="connsiteY48" fmla="*/ 1558516 h 1577060"/>
                  <a:gd name="connsiteX49" fmla="*/ 71 w 3092749"/>
                  <a:gd name="connsiteY49" fmla="*/ 952295 h 1577060"/>
                  <a:gd name="connsiteX50" fmla="*/ 311155 w 3092749"/>
                  <a:gd name="connsiteY50" fmla="*/ 952295 h 1577060"/>
                  <a:gd name="connsiteX51" fmla="*/ 942751 w 3092749"/>
                  <a:gd name="connsiteY51" fmla="*/ 886307 h 1577060"/>
                  <a:gd name="connsiteX52" fmla="*/ 1291543 w 3092749"/>
                  <a:gd name="connsiteY52" fmla="*/ 773186 h 1577060"/>
                  <a:gd name="connsiteX53" fmla="*/ 1517785 w 3092749"/>
                  <a:gd name="connsiteY53" fmla="*/ 678919 h 1577060"/>
                  <a:gd name="connsiteX0" fmla="*/ 1508358 w 3092749"/>
                  <a:gd name="connsiteY0" fmla="*/ 697772 h 1577062"/>
                  <a:gd name="connsiteX1" fmla="*/ 1847725 w 3092749"/>
                  <a:gd name="connsiteY1" fmla="*/ 528090 h 1577062"/>
                  <a:gd name="connsiteX2" fmla="*/ 2017406 w 3092749"/>
                  <a:gd name="connsiteY2" fmla="*/ 433820 h 1577062"/>
                  <a:gd name="connsiteX3" fmla="*/ 2121101 w 3092749"/>
                  <a:gd name="connsiteY3" fmla="*/ 377260 h 1577062"/>
                  <a:gd name="connsiteX4" fmla="*/ 2243650 w 3092749"/>
                  <a:gd name="connsiteY4" fmla="*/ 320700 h 1577062"/>
                  <a:gd name="connsiteX5" fmla="*/ 2385052 w 3092749"/>
                  <a:gd name="connsiteY5" fmla="*/ 141590 h 1577062"/>
                  <a:gd name="connsiteX6" fmla="*/ 2517027 w 3092749"/>
                  <a:gd name="connsiteY6" fmla="*/ 47322 h 1577062"/>
                  <a:gd name="connsiteX7" fmla="*/ 2762124 w 3092749"/>
                  <a:gd name="connsiteY7" fmla="*/ 188 h 1577062"/>
                  <a:gd name="connsiteX8" fmla="*/ 2856392 w 3092749"/>
                  <a:gd name="connsiteY8" fmla="*/ 37895 h 1577062"/>
                  <a:gd name="connsiteX9" fmla="*/ 3026075 w 3092749"/>
                  <a:gd name="connsiteY9" fmla="*/ 188724 h 1577062"/>
                  <a:gd name="connsiteX10" fmla="*/ 3092062 w 3092749"/>
                  <a:gd name="connsiteY10" fmla="*/ 273565 h 1577062"/>
                  <a:gd name="connsiteX11" fmla="*/ 3044928 w 3092749"/>
                  <a:gd name="connsiteY11" fmla="*/ 358406 h 1577062"/>
                  <a:gd name="connsiteX12" fmla="*/ 2828112 w 3092749"/>
                  <a:gd name="connsiteY12" fmla="*/ 509235 h 1577062"/>
                  <a:gd name="connsiteX13" fmla="*/ 2517027 w 3092749"/>
                  <a:gd name="connsiteY13" fmla="*/ 612930 h 1577062"/>
                  <a:gd name="connsiteX14" fmla="*/ 2507600 w 3092749"/>
                  <a:gd name="connsiteY14" fmla="*/ 707198 h 1577062"/>
                  <a:gd name="connsiteX15" fmla="*/ 2564161 w 3092749"/>
                  <a:gd name="connsiteY15" fmla="*/ 876881 h 1577062"/>
                  <a:gd name="connsiteX16" fmla="*/ 2743271 w 3092749"/>
                  <a:gd name="connsiteY16" fmla="*/ 952295 h 1577062"/>
                  <a:gd name="connsiteX17" fmla="*/ 2846965 w 3092749"/>
                  <a:gd name="connsiteY17" fmla="*/ 952295 h 1577062"/>
                  <a:gd name="connsiteX18" fmla="*/ 2894099 w 3092749"/>
                  <a:gd name="connsiteY18" fmla="*/ 905161 h 1577062"/>
                  <a:gd name="connsiteX19" fmla="*/ 2931807 w 3092749"/>
                  <a:gd name="connsiteY19" fmla="*/ 961722 h 1577062"/>
                  <a:gd name="connsiteX20" fmla="*/ 2884673 w 3092749"/>
                  <a:gd name="connsiteY20" fmla="*/ 1046563 h 1577062"/>
                  <a:gd name="connsiteX21" fmla="*/ 2762124 w 3092749"/>
                  <a:gd name="connsiteY21" fmla="*/ 1093697 h 1577062"/>
                  <a:gd name="connsiteX22" fmla="*/ 2657828 w 3092749"/>
                  <a:gd name="connsiteY22" fmla="*/ 1057137 h 1577062"/>
                  <a:gd name="connsiteX23" fmla="*/ 2507600 w 3092749"/>
                  <a:gd name="connsiteY23" fmla="*/ 971149 h 1577062"/>
                  <a:gd name="connsiteX24" fmla="*/ 2413332 w 3092749"/>
                  <a:gd name="connsiteY24" fmla="*/ 829747 h 1577062"/>
                  <a:gd name="connsiteX25" fmla="*/ 2366198 w 3092749"/>
                  <a:gd name="connsiteY25" fmla="*/ 716625 h 1577062"/>
                  <a:gd name="connsiteX26" fmla="*/ 2139955 w 3092749"/>
                  <a:gd name="connsiteY26" fmla="*/ 876881 h 1577062"/>
                  <a:gd name="connsiteX27" fmla="*/ 1923139 w 3092749"/>
                  <a:gd name="connsiteY27" fmla="*/ 933441 h 1577062"/>
                  <a:gd name="connsiteX28" fmla="*/ 1828871 w 3092749"/>
                  <a:gd name="connsiteY28" fmla="*/ 933441 h 1577062"/>
                  <a:gd name="connsiteX29" fmla="*/ 1941992 w 3092749"/>
                  <a:gd name="connsiteY29" fmla="*/ 971149 h 1577062"/>
                  <a:gd name="connsiteX30" fmla="*/ 2055114 w 3092749"/>
                  <a:gd name="connsiteY30" fmla="*/ 990002 h 1577062"/>
                  <a:gd name="connsiteX31" fmla="*/ 2092821 w 3092749"/>
                  <a:gd name="connsiteY31" fmla="*/ 1065417 h 1577062"/>
                  <a:gd name="connsiteX32" fmla="*/ 1960846 w 3092749"/>
                  <a:gd name="connsiteY32" fmla="*/ 1225672 h 1577062"/>
                  <a:gd name="connsiteX33" fmla="*/ 1762883 w 3092749"/>
                  <a:gd name="connsiteY33" fmla="*/ 1282233 h 1577062"/>
                  <a:gd name="connsiteX34" fmla="*/ 1800590 w 3092749"/>
                  <a:gd name="connsiteY34" fmla="*/ 1338794 h 1577062"/>
                  <a:gd name="connsiteX35" fmla="*/ 1960846 w 3092749"/>
                  <a:gd name="connsiteY35" fmla="*/ 1404782 h 1577062"/>
                  <a:gd name="connsiteX36" fmla="*/ 2215369 w 3092749"/>
                  <a:gd name="connsiteY36" fmla="*/ 1404782 h 1577062"/>
                  <a:gd name="connsiteX37" fmla="*/ 2036260 w 3092749"/>
                  <a:gd name="connsiteY37" fmla="*/ 1451916 h 1577062"/>
                  <a:gd name="connsiteX38" fmla="*/ 1838297 w 3092749"/>
                  <a:gd name="connsiteY38" fmla="*/ 1404782 h 1577062"/>
                  <a:gd name="connsiteX39" fmla="*/ 1725176 w 3092749"/>
                  <a:gd name="connsiteY39" fmla="*/ 1348221 h 1577062"/>
                  <a:gd name="connsiteX40" fmla="*/ 1555493 w 3092749"/>
                  <a:gd name="connsiteY40" fmla="*/ 1272806 h 1577062"/>
                  <a:gd name="connsiteX41" fmla="*/ 1461225 w 3092749"/>
                  <a:gd name="connsiteY41" fmla="*/ 1216246 h 1577062"/>
                  <a:gd name="connsiteX42" fmla="*/ 1583774 w 3092749"/>
                  <a:gd name="connsiteY42" fmla="*/ 1121977 h 1577062"/>
                  <a:gd name="connsiteX43" fmla="*/ 1688271 w 3092749"/>
                  <a:gd name="connsiteY43" fmla="*/ 1060131 h 1577062"/>
                  <a:gd name="connsiteX44" fmla="*/ 1414091 w 3092749"/>
                  <a:gd name="connsiteY44" fmla="*/ 1018283 h 1577062"/>
                  <a:gd name="connsiteX45" fmla="*/ 1385811 w 3092749"/>
                  <a:gd name="connsiteY45" fmla="*/ 1008856 h 1577062"/>
                  <a:gd name="connsiteX46" fmla="*/ 1170222 w 3092749"/>
                  <a:gd name="connsiteY46" fmla="*/ 1182650 h 1577062"/>
                  <a:gd name="connsiteX47" fmla="*/ 779217 w 3092749"/>
                  <a:gd name="connsiteY47" fmla="*/ 1399991 h 1577062"/>
                  <a:gd name="connsiteX48" fmla="*/ 287387 w 3092749"/>
                  <a:gd name="connsiteY48" fmla="*/ 1558516 h 1577062"/>
                  <a:gd name="connsiteX49" fmla="*/ 71 w 3092749"/>
                  <a:gd name="connsiteY49" fmla="*/ 952295 h 1577062"/>
                  <a:gd name="connsiteX50" fmla="*/ 311155 w 3092749"/>
                  <a:gd name="connsiteY50" fmla="*/ 952295 h 1577062"/>
                  <a:gd name="connsiteX51" fmla="*/ 1067350 w 3092749"/>
                  <a:gd name="connsiteY51" fmla="*/ 916844 h 1577062"/>
                  <a:gd name="connsiteX52" fmla="*/ 1291543 w 3092749"/>
                  <a:gd name="connsiteY52" fmla="*/ 773186 h 1577062"/>
                  <a:gd name="connsiteX53" fmla="*/ 1517785 w 3092749"/>
                  <a:gd name="connsiteY53" fmla="*/ 678919 h 1577062"/>
                  <a:gd name="connsiteX0" fmla="*/ 1527426 w 3111817"/>
                  <a:gd name="connsiteY0" fmla="*/ 697772 h 1577060"/>
                  <a:gd name="connsiteX1" fmla="*/ 1866793 w 3111817"/>
                  <a:gd name="connsiteY1" fmla="*/ 528090 h 1577060"/>
                  <a:gd name="connsiteX2" fmla="*/ 2036474 w 3111817"/>
                  <a:gd name="connsiteY2" fmla="*/ 433820 h 1577060"/>
                  <a:gd name="connsiteX3" fmla="*/ 2140169 w 3111817"/>
                  <a:gd name="connsiteY3" fmla="*/ 377260 h 1577060"/>
                  <a:gd name="connsiteX4" fmla="*/ 2262718 w 3111817"/>
                  <a:gd name="connsiteY4" fmla="*/ 320700 h 1577060"/>
                  <a:gd name="connsiteX5" fmla="*/ 2404120 w 3111817"/>
                  <a:gd name="connsiteY5" fmla="*/ 141590 h 1577060"/>
                  <a:gd name="connsiteX6" fmla="*/ 2536095 w 3111817"/>
                  <a:gd name="connsiteY6" fmla="*/ 47322 h 1577060"/>
                  <a:gd name="connsiteX7" fmla="*/ 2781192 w 3111817"/>
                  <a:gd name="connsiteY7" fmla="*/ 188 h 1577060"/>
                  <a:gd name="connsiteX8" fmla="*/ 2875460 w 3111817"/>
                  <a:gd name="connsiteY8" fmla="*/ 37895 h 1577060"/>
                  <a:gd name="connsiteX9" fmla="*/ 3045143 w 3111817"/>
                  <a:gd name="connsiteY9" fmla="*/ 188724 h 1577060"/>
                  <a:gd name="connsiteX10" fmla="*/ 3111130 w 3111817"/>
                  <a:gd name="connsiteY10" fmla="*/ 273565 h 1577060"/>
                  <a:gd name="connsiteX11" fmla="*/ 3063996 w 3111817"/>
                  <a:gd name="connsiteY11" fmla="*/ 358406 h 1577060"/>
                  <a:gd name="connsiteX12" fmla="*/ 2847180 w 3111817"/>
                  <a:gd name="connsiteY12" fmla="*/ 509235 h 1577060"/>
                  <a:gd name="connsiteX13" fmla="*/ 2536095 w 3111817"/>
                  <a:gd name="connsiteY13" fmla="*/ 612930 h 1577060"/>
                  <a:gd name="connsiteX14" fmla="*/ 2526668 w 3111817"/>
                  <a:gd name="connsiteY14" fmla="*/ 707198 h 1577060"/>
                  <a:gd name="connsiteX15" fmla="*/ 2583229 w 3111817"/>
                  <a:gd name="connsiteY15" fmla="*/ 876881 h 1577060"/>
                  <a:gd name="connsiteX16" fmla="*/ 2762339 w 3111817"/>
                  <a:gd name="connsiteY16" fmla="*/ 952295 h 1577060"/>
                  <a:gd name="connsiteX17" fmla="*/ 2866033 w 3111817"/>
                  <a:gd name="connsiteY17" fmla="*/ 952295 h 1577060"/>
                  <a:gd name="connsiteX18" fmla="*/ 2913167 w 3111817"/>
                  <a:gd name="connsiteY18" fmla="*/ 905161 h 1577060"/>
                  <a:gd name="connsiteX19" fmla="*/ 2950875 w 3111817"/>
                  <a:gd name="connsiteY19" fmla="*/ 961722 h 1577060"/>
                  <a:gd name="connsiteX20" fmla="*/ 2903741 w 3111817"/>
                  <a:gd name="connsiteY20" fmla="*/ 1046563 h 1577060"/>
                  <a:gd name="connsiteX21" fmla="*/ 2781192 w 3111817"/>
                  <a:gd name="connsiteY21" fmla="*/ 1093697 h 1577060"/>
                  <a:gd name="connsiteX22" fmla="*/ 2676896 w 3111817"/>
                  <a:gd name="connsiteY22" fmla="*/ 1057137 h 1577060"/>
                  <a:gd name="connsiteX23" fmla="*/ 2526668 w 3111817"/>
                  <a:gd name="connsiteY23" fmla="*/ 971149 h 1577060"/>
                  <a:gd name="connsiteX24" fmla="*/ 2432400 w 3111817"/>
                  <a:gd name="connsiteY24" fmla="*/ 829747 h 1577060"/>
                  <a:gd name="connsiteX25" fmla="*/ 2385266 w 3111817"/>
                  <a:gd name="connsiteY25" fmla="*/ 716625 h 1577060"/>
                  <a:gd name="connsiteX26" fmla="*/ 2159023 w 3111817"/>
                  <a:gd name="connsiteY26" fmla="*/ 876881 h 1577060"/>
                  <a:gd name="connsiteX27" fmla="*/ 1942207 w 3111817"/>
                  <a:gd name="connsiteY27" fmla="*/ 933441 h 1577060"/>
                  <a:gd name="connsiteX28" fmla="*/ 1847939 w 3111817"/>
                  <a:gd name="connsiteY28" fmla="*/ 933441 h 1577060"/>
                  <a:gd name="connsiteX29" fmla="*/ 1961060 w 3111817"/>
                  <a:gd name="connsiteY29" fmla="*/ 971149 h 1577060"/>
                  <a:gd name="connsiteX30" fmla="*/ 2074182 w 3111817"/>
                  <a:gd name="connsiteY30" fmla="*/ 990002 h 1577060"/>
                  <a:gd name="connsiteX31" fmla="*/ 2111889 w 3111817"/>
                  <a:gd name="connsiteY31" fmla="*/ 1065417 h 1577060"/>
                  <a:gd name="connsiteX32" fmla="*/ 1979914 w 3111817"/>
                  <a:gd name="connsiteY32" fmla="*/ 1225672 h 1577060"/>
                  <a:gd name="connsiteX33" fmla="*/ 1781951 w 3111817"/>
                  <a:gd name="connsiteY33" fmla="*/ 1282233 h 1577060"/>
                  <a:gd name="connsiteX34" fmla="*/ 1819658 w 3111817"/>
                  <a:gd name="connsiteY34" fmla="*/ 1338794 h 1577060"/>
                  <a:gd name="connsiteX35" fmla="*/ 1979914 w 3111817"/>
                  <a:gd name="connsiteY35" fmla="*/ 1404782 h 1577060"/>
                  <a:gd name="connsiteX36" fmla="*/ 2234437 w 3111817"/>
                  <a:gd name="connsiteY36" fmla="*/ 1404782 h 1577060"/>
                  <a:gd name="connsiteX37" fmla="*/ 2055328 w 3111817"/>
                  <a:gd name="connsiteY37" fmla="*/ 1451916 h 1577060"/>
                  <a:gd name="connsiteX38" fmla="*/ 1857365 w 3111817"/>
                  <a:gd name="connsiteY38" fmla="*/ 1404782 h 1577060"/>
                  <a:gd name="connsiteX39" fmla="*/ 1744244 w 3111817"/>
                  <a:gd name="connsiteY39" fmla="*/ 1348221 h 1577060"/>
                  <a:gd name="connsiteX40" fmla="*/ 1574561 w 3111817"/>
                  <a:gd name="connsiteY40" fmla="*/ 1272806 h 1577060"/>
                  <a:gd name="connsiteX41" fmla="*/ 1480293 w 3111817"/>
                  <a:gd name="connsiteY41" fmla="*/ 1216246 h 1577060"/>
                  <a:gd name="connsiteX42" fmla="*/ 1602842 w 3111817"/>
                  <a:gd name="connsiteY42" fmla="*/ 1121977 h 1577060"/>
                  <a:gd name="connsiteX43" fmla="*/ 1707339 w 3111817"/>
                  <a:gd name="connsiteY43" fmla="*/ 1060131 h 1577060"/>
                  <a:gd name="connsiteX44" fmla="*/ 1433159 w 3111817"/>
                  <a:gd name="connsiteY44" fmla="*/ 1018283 h 1577060"/>
                  <a:gd name="connsiteX45" fmla="*/ 1404879 w 3111817"/>
                  <a:gd name="connsiteY45" fmla="*/ 1008856 h 1577060"/>
                  <a:gd name="connsiteX46" fmla="*/ 1189290 w 3111817"/>
                  <a:gd name="connsiteY46" fmla="*/ 1182650 h 1577060"/>
                  <a:gd name="connsiteX47" fmla="*/ 798285 w 3111817"/>
                  <a:gd name="connsiteY47" fmla="*/ 1399991 h 1577060"/>
                  <a:gd name="connsiteX48" fmla="*/ 306455 w 3111817"/>
                  <a:gd name="connsiteY48" fmla="*/ 1558516 h 1577060"/>
                  <a:gd name="connsiteX49" fmla="*/ 19139 w 3111817"/>
                  <a:gd name="connsiteY49" fmla="*/ 952295 h 1577060"/>
                  <a:gd name="connsiteX50" fmla="*/ 844198 w 3111817"/>
                  <a:gd name="connsiteY50" fmla="*/ 1120248 h 1577060"/>
                  <a:gd name="connsiteX51" fmla="*/ 1086418 w 3111817"/>
                  <a:gd name="connsiteY51" fmla="*/ 916844 h 1577060"/>
                  <a:gd name="connsiteX52" fmla="*/ 1310611 w 3111817"/>
                  <a:gd name="connsiteY52" fmla="*/ 773186 h 1577060"/>
                  <a:gd name="connsiteX53" fmla="*/ 1536853 w 3111817"/>
                  <a:gd name="connsiteY53" fmla="*/ 678919 h 1577060"/>
                  <a:gd name="connsiteX0" fmla="*/ 1259107 w 2843498"/>
                  <a:gd name="connsiteY0" fmla="*/ 697772 h 1559120"/>
                  <a:gd name="connsiteX1" fmla="*/ 1598474 w 2843498"/>
                  <a:gd name="connsiteY1" fmla="*/ 528090 h 1559120"/>
                  <a:gd name="connsiteX2" fmla="*/ 1768155 w 2843498"/>
                  <a:gd name="connsiteY2" fmla="*/ 433820 h 1559120"/>
                  <a:gd name="connsiteX3" fmla="*/ 1871850 w 2843498"/>
                  <a:gd name="connsiteY3" fmla="*/ 377260 h 1559120"/>
                  <a:gd name="connsiteX4" fmla="*/ 1994399 w 2843498"/>
                  <a:gd name="connsiteY4" fmla="*/ 320700 h 1559120"/>
                  <a:gd name="connsiteX5" fmla="*/ 2135801 w 2843498"/>
                  <a:gd name="connsiteY5" fmla="*/ 141590 h 1559120"/>
                  <a:gd name="connsiteX6" fmla="*/ 2267776 w 2843498"/>
                  <a:gd name="connsiteY6" fmla="*/ 47322 h 1559120"/>
                  <a:gd name="connsiteX7" fmla="*/ 2512873 w 2843498"/>
                  <a:gd name="connsiteY7" fmla="*/ 188 h 1559120"/>
                  <a:gd name="connsiteX8" fmla="*/ 2607141 w 2843498"/>
                  <a:gd name="connsiteY8" fmla="*/ 37895 h 1559120"/>
                  <a:gd name="connsiteX9" fmla="*/ 2776824 w 2843498"/>
                  <a:gd name="connsiteY9" fmla="*/ 188724 h 1559120"/>
                  <a:gd name="connsiteX10" fmla="*/ 2842811 w 2843498"/>
                  <a:gd name="connsiteY10" fmla="*/ 273565 h 1559120"/>
                  <a:gd name="connsiteX11" fmla="*/ 2795677 w 2843498"/>
                  <a:gd name="connsiteY11" fmla="*/ 358406 h 1559120"/>
                  <a:gd name="connsiteX12" fmla="*/ 2578861 w 2843498"/>
                  <a:gd name="connsiteY12" fmla="*/ 509235 h 1559120"/>
                  <a:gd name="connsiteX13" fmla="*/ 2267776 w 2843498"/>
                  <a:gd name="connsiteY13" fmla="*/ 612930 h 1559120"/>
                  <a:gd name="connsiteX14" fmla="*/ 2258349 w 2843498"/>
                  <a:gd name="connsiteY14" fmla="*/ 707198 h 1559120"/>
                  <a:gd name="connsiteX15" fmla="*/ 2314910 w 2843498"/>
                  <a:gd name="connsiteY15" fmla="*/ 876881 h 1559120"/>
                  <a:gd name="connsiteX16" fmla="*/ 2494020 w 2843498"/>
                  <a:gd name="connsiteY16" fmla="*/ 952295 h 1559120"/>
                  <a:gd name="connsiteX17" fmla="*/ 2597714 w 2843498"/>
                  <a:gd name="connsiteY17" fmla="*/ 952295 h 1559120"/>
                  <a:gd name="connsiteX18" fmla="*/ 2644848 w 2843498"/>
                  <a:gd name="connsiteY18" fmla="*/ 905161 h 1559120"/>
                  <a:gd name="connsiteX19" fmla="*/ 2682556 w 2843498"/>
                  <a:gd name="connsiteY19" fmla="*/ 961722 h 1559120"/>
                  <a:gd name="connsiteX20" fmla="*/ 2635422 w 2843498"/>
                  <a:gd name="connsiteY20" fmla="*/ 1046563 h 1559120"/>
                  <a:gd name="connsiteX21" fmla="*/ 2512873 w 2843498"/>
                  <a:gd name="connsiteY21" fmla="*/ 1093697 h 1559120"/>
                  <a:gd name="connsiteX22" fmla="*/ 2408577 w 2843498"/>
                  <a:gd name="connsiteY22" fmla="*/ 1057137 h 1559120"/>
                  <a:gd name="connsiteX23" fmla="*/ 2258349 w 2843498"/>
                  <a:gd name="connsiteY23" fmla="*/ 971149 h 1559120"/>
                  <a:gd name="connsiteX24" fmla="*/ 2164081 w 2843498"/>
                  <a:gd name="connsiteY24" fmla="*/ 829747 h 1559120"/>
                  <a:gd name="connsiteX25" fmla="*/ 2116947 w 2843498"/>
                  <a:gd name="connsiteY25" fmla="*/ 716625 h 1559120"/>
                  <a:gd name="connsiteX26" fmla="*/ 1890704 w 2843498"/>
                  <a:gd name="connsiteY26" fmla="*/ 876881 h 1559120"/>
                  <a:gd name="connsiteX27" fmla="*/ 1673888 w 2843498"/>
                  <a:gd name="connsiteY27" fmla="*/ 933441 h 1559120"/>
                  <a:gd name="connsiteX28" fmla="*/ 1579620 w 2843498"/>
                  <a:gd name="connsiteY28" fmla="*/ 933441 h 1559120"/>
                  <a:gd name="connsiteX29" fmla="*/ 1692741 w 2843498"/>
                  <a:gd name="connsiteY29" fmla="*/ 971149 h 1559120"/>
                  <a:gd name="connsiteX30" fmla="*/ 1805863 w 2843498"/>
                  <a:gd name="connsiteY30" fmla="*/ 990002 h 1559120"/>
                  <a:gd name="connsiteX31" fmla="*/ 1843570 w 2843498"/>
                  <a:gd name="connsiteY31" fmla="*/ 1065417 h 1559120"/>
                  <a:gd name="connsiteX32" fmla="*/ 1711595 w 2843498"/>
                  <a:gd name="connsiteY32" fmla="*/ 1225672 h 1559120"/>
                  <a:gd name="connsiteX33" fmla="*/ 1513632 w 2843498"/>
                  <a:gd name="connsiteY33" fmla="*/ 1282233 h 1559120"/>
                  <a:gd name="connsiteX34" fmla="*/ 1551339 w 2843498"/>
                  <a:gd name="connsiteY34" fmla="*/ 1338794 h 1559120"/>
                  <a:gd name="connsiteX35" fmla="*/ 1711595 w 2843498"/>
                  <a:gd name="connsiteY35" fmla="*/ 1404782 h 1559120"/>
                  <a:gd name="connsiteX36" fmla="*/ 1966118 w 2843498"/>
                  <a:gd name="connsiteY36" fmla="*/ 1404782 h 1559120"/>
                  <a:gd name="connsiteX37" fmla="*/ 1787009 w 2843498"/>
                  <a:gd name="connsiteY37" fmla="*/ 1451916 h 1559120"/>
                  <a:gd name="connsiteX38" fmla="*/ 1589046 w 2843498"/>
                  <a:gd name="connsiteY38" fmla="*/ 1404782 h 1559120"/>
                  <a:gd name="connsiteX39" fmla="*/ 1475925 w 2843498"/>
                  <a:gd name="connsiteY39" fmla="*/ 1348221 h 1559120"/>
                  <a:gd name="connsiteX40" fmla="*/ 1306242 w 2843498"/>
                  <a:gd name="connsiteY40" fmla="*/ 1272806 h 1559120"/>
                  <a:gd name="connsiteX41" fmla="*/ 1211974 w 2843498"/>
                  <a:gd name="connsiteY41" fmla="*/ 1216246 h 1559120"/>
                  <a:gd name="connsiteX42" fmla="*/ 1334523 w 2843498"/>
                  <a:gd name="connsiteY42" fmla="*/ 1121977 h 1559120"/>
                  <a:gd name="connsiteX43" fmla="*/ 1439020 w 2843498"/>
                  <a:gd name="connsiteY43" fmla="*/ 1060131 h 1559120"/>
                  <a:gd name="connsiteX44" fmla="*/ 1164840 w 2843498"/>
                  <a:gd name="connsiteY44" fmla="*/ 1018283 h 1559120"/>
                  <a:gd name="connsiteX45" fmla="*/ 1136560 w 2843498"/>
                  <a:gd name="connsiteY45" fmla="*/ 1008856 h 1559120"/>
                  <a:gd name="connsiteX46" fmla="*/ 920971 w 2843498"/>
                  <a:gd name="connsiteY46" fmla="*/ 1182650 h 1559120"/>
                  <a:gd name="connsiteX47" fmla="*/ 529966 w 2843498"/>
                  <a:gd name="connsiteY47" fmla="*/ 1399991 h 1559120"/>
                  <a:gd name="connsiteX48" fmla="*/ 38136 w 2843498"/>
                  <a:gd name="connsiteY48" fmla="*/ 1558516 h 1559120"/>
                  <a:gd name="connsiteX49" fmla="*/ 93468 w 2843498"/>
                  <a:gd name="connsiteY49" fmla="*/ 1440881 h 1559120"/>
                  <a:gd name="connsiteX50" fmla="*/ 575879 w 2843498"/>
                  <a:gd name="connsiteY50" fmla="*/ 1120248 h 1559120"/>
                  <a:gd name="connsiteX51" fmla="*/ 818099 w 2843498"/>
                  <a:gd name="connsiteY51" fmla="*/ 916844 h 1559120"/>
                  <a:gd name="connsiteX52" fmla="*/ 1042292 w 2843498"/>
                  <a:gd name="connsiteY52" fmla="*/ 773186 h 1559120"/>
                  <a:gd name="connsiteX53" fmla="*/ 1268534 w 2843498"/>
                  <a:gd name="connsiteY53" fmla="*/ 678919 h 1559120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27924 w 3434862"/>
                  <a:gd name="connsiteY45" fmla="*/ 1008856 h 1772421"/>
                  <a:gd name="connsiteX46" fmla="*/ 1512335 w 3434862"/>
                  <a:gd name="connsiteY46" fmla="*/ 1182650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471 w 3434862"/>
                  <a:gd name="connsiteY0" fmla="*/ 697772 h 1772423"/>
                  <a:gd name="connsiteX1" fmla="*/ 2189838 w 3434862"/>
                  <a:gd name="connsiteY1" fmla="*/ 528090 h 1772423"/>
                  <a:gd name="connsiteX2" fmla="*/ 2359519 w 3434862"/>
                  <a:gd name="connsiteY2" fmla="*/ 433820 h 1772423"/>
                  <a:gd name="connsiteX3" fmla="*/ 2463214 w 3434862"/>
                  <a:gd name="connsiteY3" fmla="*/ 377260 h 1772423"/>
                  <a:gd name="connsiteX4" fmla="*/ 2585763 w 3434862"/>
                  <a:gd name="connsiteY4" fmla="*/ 320700 h 1772423"/>
                  <a:gd name="connsiteX5" fmla="*/ 2727165 w 3434862"/>
                  <a:gd name="connsiteY5" fmla="*/ 141590 h 1772423"/>
                  <a:gd name="connsiteX6" fmla="*/ 2859140 w 3434862"/>
                  <a:gd name="connsiteY6" fmla="*/ 47322 h 1772423"/>
                  <a:gd name="connsiteX7" fmla="*/ 3104237 w 3434862"/>
                  <a:gd name="connsiteY7" fmla="*/ 188 h 1772423"/>
                  <a:gd name="connsiteX8" fmla="*/ 3198505 w 3434862"/>
                  <a:gd name="connsiteY8" fmla="*/ 37895 h 1772423"/>
                  <a:gd name="connsiteX9" fmla="*/ 3368188 w 3434862"/>
                  <a:gd name="connsiteY9" fmla="*/ 188724 h 1772423"/>
                  <a:gd name="connsiteX10" fmla="*/ 3434175 w 3434862"/>
                  <a:gd name="connsiteY10" fmla="*/ 273565 h 1772423"/>
                  <a:gd name="connsiteX11" fmla="*/ 3387041 w 3434862"/>
                  <a:gd name="connsiteY11" fmla="*/ 358406 h 1772423"/>
                  <a:gd name="connsiteX12" fmla="*/ 3170225 w 3434862"/>
                  <a:gd name="connsiteY12" fmla="*/ 509235 h 1772423"/>
                  <a:gd name="connsiteX13" fmla="*/ 2859140 w 3434862"/>
                  <a:gd name="connsiteY13" fmla="*/ 612930 h 1772423"/>
                  <a:gd name="connsiteX14" fmla="*/ 2849713 w 3434862"/>
                  <a:gd name="connsiteY14" fmla="*/ 707198 h 1772423"/>
                  <a:gd name="connsiteX15" fmla="*/ 2906274 w 3434862"/>
                  <a:gd name="connsiteY15" fmla="*/ 876881 h 1772423"/>
                  <a:gd name="connsiteX16" fmla="*/ 3085384 w 3434862"/>
                  <a:gd name="connsiteY16" fmla="*/ 952295 h 1772423"/>
                  <a:gd name="connsiteX17" fmla="*/ 3189078 w 3434862"/>
                  <a:gd name="connsiteY17" fmla="*/ 952295 h 1772423"/>
                  <a:gd name="connsiteX18" fmla="*/ 3236212 w 3434862"/>
                  <a:gd name="connsiteY18" fmla="*/ 905161 h 1772423"/>
                  <a:gd name="connsiteX19" fmla="*/ 3273920 w 3434862"/>
                  <a:gd name="connsiteY19" fmla="*/ 961722 h 1772423"/>
                  <a:gd name="connsiteX20" fmla="*/ 3226786 w 3434862"/>
                  <a:gd name="connsiteY20" fmla="*/ 1046563 h 1772423"/>
                  <a:gd name="connsiteX21" fmla="*/ 3104237 w 3434862"/>
                  <a:gd name="connsiteY21" fmla="*/ 1093697 h 1772423"/>
                  <a:gd name="connsiteX22" fmla="*/ 2999941 w 3434862"/>
                  <a:gd name="connsiteY22" fmla="*/ 1057137 h 1772423"/>
                  <a:gd name="connsiteX23" fmla="*/ 2849713 w 3434862"/>
                  <a:gd name="connsiteY23" fmla="*/ 971149 h 1772423"/>
                  <a:gd name="connsiteX24" fmla="*/ 2755445 w 3434862"/>
                  <a:gd name="connsiteY24" fmla="*/ 829747 h 1772423"/>
                  <a:gd name="connsiteX25" fmla="*/ 2708311 w 3434862"/>
                  <a:gd name="connsiteY25" fmla="*/ 716625 h 1772423"/>
                  <a:gd name="connsiteX26" fmla="*/ 2482068 w 3434862"/>
                  <a:gd name="connsiteY26" fmla="*/ 876881 h 1772423"/>
                  <a:gd name="connsiteX27" fmla="*/ 2265252 w 3434862"/>
                  <a:gd name="connsiteY27" fmla="*/ 933441 h 1772423"/>
                  <a:gd name="connsiteX28" fmla="*/ 2170984 w 3434862"/>
                  <a:gd name="connsiteY28" fmla="*/ 933441 h 1772423"/>
                  <a:gd name="connsiteX29" fmla="*/ 2284105 w 3434862"/>
                  <a:gd name="connsiteY29" fmla="*/ 971149 h 1772423"/>
                  <a:gd name="connsiteX30" fmla="*/ 2397227 w 3434862"/>
                  <a:gd name="connsiteY30" fmla="*/ 990002 h 1772423"/>
                  <a:gd name="connsiteX31" fmla="*/ 2434934 w 3434862"/>
                  <a:gd name="connsiteY31" fmla="*/ 1065417 h 1772423"/>
                  <a:gd name="connsiteX32" fmla="*/ 2302959 w 3434862"/>
                  <a:gd name="connsiteY32" fmla="*/ 1225672 h 1772423"/>
                  <a:gd name="connsiteX33" fmla="*/ 2104996 w 3434862"/>
                  <a:gd name="connsiteY33" fmla="*/ 1282233 h 1772423"/>
                  <a:gd name="connsiteX34" fmla="*/ 2142703 w 3434862"/>
                  <a:gd name="connsiteY34" fmla="*/ 1338794 h 1772423"/>
                  <a:gd name="connsiteX35" fmla="*/ 2302959 w 3434862"/>
                  <a:gd name="connsiteY35" fmla="*/ 1404782 h 1772423"/>
                  <a:gd name="connsiteX36" fmla="*/ 2557482 w 3434862"/>
                  <a:gd name="connsiteY36" fmla="*/ 1404782 h 1772423"/>
                  <a:gd name="connsiteX37" fmla="*/ 2378373 w 3434862"/>
                  <a:gd name="connsiteY37" fmla="*/ 1451916 h 1772423"/>
                  <a:gd name="connsiteX38" fmla="*/ 2180410 w 3434862"/>
                  <a:gd name="connsiteY38" fmla="*/ 1404782 h 1772423"/>
                  <a:gd name="connsiteX39" fmla="*/ 2067289 w 3434862"/>
                  <a:gd name="connsiteY39" fmla="*/ 1348221 h 1772423"/>
                  <a:gd name="connsiteX40" fmla="*/ 1897606 w 3434862"/>
                  <a:gd name="connsiteY40" fmla="*/ 1272806 h 1772423"/>
                  <a:gd name="connsiteX41" fmla="*/ 1803338 w 3434862"/>
                  <a:gd name="connsiteY41" fmla="*/ 1216246 h 1772423"/>
                  <a:gd name="connsiteX42" fmla="*/ 1925887 w 3434862"/>
                  <a:gd name="connsiteY42" fmla="*/ 1121977 h 1772423"/>
                  <a:gd name="connsiteX43" fmla="*/ 2030384 w 3434862"/>
                  <a:gd name="connsiteY43" fmla="*/ 1060131 h 1772423"/>
                  <a:gd name="connsiteX44" fmla="*/ 1756204 w 3434862"/>
                  <a:gd name="connsiteY44" fmla="*/ 1018283 h 1772423"/>
                  <a:gd name="connsiteX45" fmla="*/ 1759075 w 3434862"/>
                  <a:gd name="connsiteY45" fmla="*/ 1069928 h 1772423"/>
                  <a:gd name="connsiteX46" fmla="*/ 1512335 w 3434862"/>
                  <a:gd name="connsiteY46" fmla="*/ 1182650 h 1772423"/>
                  <a:gd name="connsiteX47" fmla="*/ 1121330 w 3434862"/>
                  <a:gd name="connsiteY47" fmla="*/ 1399991 h 1772423"/>
                  <a:gd name="connsiteX48" fmla="*/ 6502 w 3434862"/>
                  <a:gd name="connsiteY48" fmla="*/ 1772274 h 1772423"/>
                  <a:gd name="connsiteX49" fmla="*/ 684832 w 3434862"/>
                  <a:gd name="connsiteY49" fmla="*/ 1440881 h 1772423"/>
                  <a:gd name="connsiteX50" fmla="*/ 1167243 w 3434862"/>
                  <a:gd name="connsiteY50" fmla="*/ 1120248 h 1772423"/>
                  <a:gd name="connsiteX51" fmla="*/ 1409463 w 3434862"/>
                  <a:gd name="connsiteY51" fmla="*/ 916844 h 1772423"/>
                  <a:gd name="connsiteX52" fmla="*/ 1633656 w 3434862"/>
                  <a:gd name="connsiteY52" fmla="*/ 773186 h 1772423"/>
                  <a:gd name="connsiteX53" fmla="*/ 1859898 w 3434862"/>
                  <a:gd name="connsiteY53" fmla="*/ 678919 h 1772423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59075 w 3434862"/>
                  <a:gd name="connsiteY45" fmla="*/ 1069928 h 1772421"/>
                  <a:gd name="connsiteX46" fmla="*/ 1496760 w 3434862"/>
                  <a:gd name="connsiteY46" fmla="*/ 1152114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990236 w 3434452"/>
                  <a:gd name="connsiteY0" fmla="*/ 54508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48383 h 1773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434452" h="1773132">
                    <a:moveTo>
                      <a:pt x="1896785" y="636698"/>
                    </a:moveTo>
                    <a:cubicBezTo>
                      <a:pt x="1969843" y="584064"/>
                      <a:pt x="2065648" y="546634"/>
                      <a:pt x="2142702" y="512821"/>
                    </a:cubicBezTo>
                    <a:cubicBezTo>
                      <a:pt x="2219756" y="479008"/>
                      <a:pt x="2297835" y="458958"/>
                      <a:pt x="2359109" y="433820"/>
                    </a:cubicBezTo>
                    <a:cubicBezTo>
                      <a:pt x="2420383" y="408682"/>
                      <a:pt x="2425097" y="396113"/>
                      <a:pt x="2462804" y="377260"/>
                    </a:cubicBezTo>
                    <a:cubicBezTo>
                      <a:pt x="2500511" y="358407"/>
                      <a:pt x="2541361" y="359978"/>
                      <a:pt x="2585353" y="320700"/>
                    </a:cubicBezTo>
                    <a:cubicBezTo>
                      <a:pt x="2629345" y="281422"/>
                      <a:pt x="2681192" y="187153"/>
                      <a:pt x="2726755" y="141590"/>
                    </a:cubicBezTo>
                    <a:cubicBezTo>
                      <a:pt x="2772318" y="96027"/>
                      <a:pt x="2795885" y="70889"/>
                      <a:pt x="2858730" y="47322"/>
                    </a:cubicBezTo>
                    <a:cubicBezTo>
                      <a:pt x="2921575" y="23755"/>
                      <a:pt x="3047266" y="1759"/>
                      <a:pt x="3103827" y="188"/>
                    </a:cubicBezTo>
                    <a:cubicBezTo>
                      <a:pt x="3160388" y="-1383"/>
                      <a:pt x="3154103" y="6472"/>
                      <a:pt x="3198095" y="37895"/>
                    </a:cubicBezTo>
                    <a:cubicBezTo>
                      <a:pt x="3242087" y="69318"/>
                      <a:pt x="3328500" y="149446"/>
                      <a:pt x="3367778" y="188724"/>
                    </a:cubicBezTo>
                    <a:cubicBezTo>
                      <a:pt x="3407056" y="228002"/>
                      <a:pt x="3430623" y="245285"/>
                      <a:pt x="3433765" y="273565"/>
                    </a:cubicBezTo>
                    <a:cubicBezTo>
                      <a:pt x="3436907" y="301845"/>
                      <a:pt x="3430623" y="319128"/>
                      <a:pt x="3386631" y="358406"/>
                    </a:cubicBezTo>
                    <a:cubicBezTo>
                      <a:pt x="3342639" y="397684"/>
                      <a:pt x="3257798" y="466814"/>
                      <a:pt x="3169815" y="509235"/>
                    </a:cubicBezTo>
                    <a:cubicBezTo>
                      <a:pt x="3081832" y="551656"/>
                      <a:pt x="2912149" y="579936"/>
                      <a:pt x="2858730" y="612930"/>
                    </a:cubicBezTo>
                    <a:cubicBezTo>
                      <a:pt x="2805311" y="645924"/>
                      <a:pt x="2841447" y="663206"/>
                      <a:pt x="2849303" y="707198"/>
                    </a:cubicBezTo>
                    <a:cubicBezTo>
                      <a:pt x="2857159" y="751190"/>
                      <a:pt x="2866586" y="836032"/>
                      <a:pt x="2905864" y="876881"/>
                    </a:cubicBezTo>
                    <a:cubicBezTo>
                      <a:pt x="2945142" y="917730"/>
                      <a:pt x="3037840" y="939726"/>
                      <a:pt x="3084974" y="952295"/>
                    </a:cubicBezTo>
                    <a:cubicBezTo>
                      <a:pt x="3132108" y="964864"/>
                      <a:pt x="3163530" y="960151"/>
                      <a:pt x="3188668" y="952295"/>
                    </a:cubicBezTo>
                    <a:cubicBezTo>
                      <a:pt x="3213806" y="944439"/>
                      <a:pt x="3221662" y="903590"/>
                      <a:pt x="3235802" y="905161"/>
                    </a:cubicBezTo>
                    <a:cubicBezTo>
                      <a:pt x="3249942" y="906732"/>
                      <a:pt x="3275081" y="938155"/>
                      <a:pt x="3273510" y="961722"/>
                    </a:cubicBezTo>
                    <a:cubicBezTo>
                      <a:pt x="3271939" y="985289"/>
                      <a:pt x="3254656" y="1024567"/>
                      <a:pt x="3226376" y="1046563"/>
                    </a:cubicBezTo>
                    <a:cubicBezTo>
                      <a:pt x="3198096" y="1068559"/>
                      <a:pt x="3141634" y="1091935"/>
                      <a:pt x="3103827" y="1093697"/>
                    </a:cubicBezTo>
                    <a:cubicBezTo>
                      <a:pt x="3066020" y="1095459"/>
                      <a:pt x="3041952" y="1077562"/>
                      <a:pt x="2999531" y="1057137"/>
                    </a:cubicBezTo>
                    <a:cubicBezTo>
                      <a:pt x="2957110" y="1036712"/>
                      <a:pt x="2890052" y="1009047"/>
                      <a:pt x="2849303" y="971149"/>
                    </a:cubicBezTo>
                    <a:cubicBezTo>
                      <a:pt x="2808554" y="933251"/>
                      <a:pt x="2778602" y="872168"/>
                      <a:pt x="2755035" y="829747"/>
                    </a:cubicBezTo>
                    <a:cubicBezTo>
                      <a:pt x="2731468" y="787326"/>
                      <a:pt x="2753464" y="708769"/>
                      <a:pt x="2707901" y="716625"/>
                    </a:cubicBezTo>
                    <a:cubicBezTo>
                      <a:pt x="2662338" y="724481"/>
                      <a:pt x="2555501" y="840745"/>
                      <a:pt x="2481658" y="876881"/>
                    </a:cubicBezTo>
                    <a:cubicBezTo>
                      <a:pt x="2407815" y="913017"/>
                      <a:pt x="2316689" y="924014"/>
                      <a:pt x="2264842" y="933441"/>
                    </a:cubicBezTo>
                    <a:cubicBezTo>
                      <a:pt x="2212995" y="942868"/>
                      <a:pt x="2167432" y="927156"/>
                      <a:pt x="2170574" y="933441"/>
                    </a:cubicBezTo>
                    <a:cubicBezTo>
                      <a:pt x="2173716" y="939726"/>
                      <a:pt x="2245988" y="961722"/>
                      <a:pt x="2283695" y="971149"/>
                    </a:cubicBezTo>
                    <a:cubicBezTo>
                      <a:pt x="2321402" y="980576"/>
                      <a:pt x="2371679" y="974291"/>
                      <a:pt x="2396817" y="990002"/>
                    </a:cubicBezTo>
                    <a:cubicBezTo>
                      <a:pt x="2421955" y="1005713"/>
                      <a:pt x="2450235" y="1026139"/>
                      <a:pt x="2434524" y="1065417"/>
                    </a:cubicBezTo>
                    <a:cubicBezTo>
                      <a:pt x="2418813" y="1104695"/>
                      <a:pt x="2357539" y="1189536"/>
                      <a:pt x="2302549" y="1225672"/>
                    </a:cubicBezTo>
                    <a:cubicBezTo>
                      <a:pt x="2247559" y="1261808"/>
                      <a:pt x="2131295" y="1263379"/>
                      <a:pt x="2104586" y="1282233"/>
                    </a:cubicBezTo>
                    <a:cubicBezTo>
                      <a:pt x="2077877" y="1301087"/>
                      <a:pt x="2109299" y="1318369"/>
                      <a:pt x="2142293" y="1338794"/>
                    </a:cubicBezTo>
                    <a:cubicBezTo>
                      <a:pt x="2175287" y="1359219"/>
                      <a:pt x="2233419" y="1393784"/>
                      <a:pt x="2302549" y="1404782"/>
                    </a:cubicBezTo>
                    <a:cubicBezTo>
                      <a:pt x="2371679" y="1415780"/>
                      <a:pt x="2544503" y="1396926"/>
                      <a:pt x="2557072" y="1404782"/>
                    </a:cubicBezTo>
                    <a:cubicBezTo>
                      <a:pt x="2569641" y="1412638"/>
                      <a:pt x="2440808" y="1451916"/>
                      <a:pt x="2377963" y="1451916"/>
                    </a:cubicBezTo>
                    <a:cubicBezTo>
                      <a:pt x="2315118" y="1451916"/>
                      <a:pt x="2231847" y="1422065"/>
                      <a:pt x="2180000" y="1404782"/>
                    </a:cubicBezTo>
                    <a:cubicBezTo>
                      <a:pt x="2128153" y="1387499"/>
                      <a:pt x="2114013" y="1370217"/>
                      <a:pt x="2066879" y="1348221"/>
                    </a:cubicBezTo>
                    <a:cubicBezTo>
                      <a:pt x="2019745" y="1326225"/>
                      <a:pt x="1941188" y="1294802"/>
                      <a:pt x="1897196" y="1272806"/>
                    </a:cubicBezTo>
                    <a:cubicBezTo>
                      <a:pt x="1853204" y="1250810"/>
                      <a:pt x="1798215" y="1241384"/>
                      <a:pt x="1802928" y="1216246"/>
                    </a:cubicBezTo>
                    <a:cubicBezTo>
                      <a:pt x="1807641" y="1191108"/>
                      <a:pt x="1887636" y="1147996"/>
                      <a:pt x="1925477" y="1121977"/>
                    </a:cubicBezTo>
                    <a:cubicBezTo>
                      <a:pt x="1963318" y="1095958"/>
                      <a:pt x="2058254" y="1077413"/>
                      <a:pt x="2029974" y="1060131"/>
                    </a:cubicBezTo>
                    <a:cubicBezTo>
                      <a:pt x="2001693" y="1042849"/>
                      <a:pt x="1788033" y="1024284"/>
                      <a:pt x="1755794" y="1018283"/>
                    </a:cubicBezTo>
                    <a:cubicBezTo>
                      <a:pt x="1723555" y="1012282"/>
                      <a:pt x="1871993" y="1014543"/>
                      <a:pt x="1836540" y="1024124"/>
                    </a:cubicBezTo>
                    <a:cubicBezTo>
                      <a:pt x="1801087" y="1033706"/>
                      <a:pt x="1664939" y="1023307"/>
                      <a:pt x="1543074" y="1075772"/>
                    </a:cubicBezTo>
                    <a:cubicBezTo>
                      <a:pt x="1421209" y="1128237"/>
                      <a:pt x="1361511" y="1222833"/>
                      <a:pt x="1105347" y="1338917"/>
                    </a:cubicBezTo>
                    <a:cubicBezTo>
                      <a:pt x="849183" y="1455001"/>
                      <a:pt x="76246" y="1755280"/>
                      <a:pt x="6092" y="1772274"/>
                    </a:cubicBezTo>
                    <a:cubicBezTo>
                      <a:pt x="-64062" y="1789268"/>
                      <a:pt x="490965" y="1549552"/>
                      <a:pt x="684422" y="1440881"/>
                    </a:cubicBezTo>
                    <a:cubicBezTo>
                      <a:pt x="877879" y="1332210"/>
                      <a:pt x="1046061" y="1207588"/>
                      <a:pt x="1166833" y="1120248"/>
                    </a:cubicBezTo>
                    <a:cubicBezTo>
                      <a:pt x="1287605" y="1032908"/>
                      <a:pt x="1331318" y="974688"/>
                      <a:pt x="1409053" y="916844"/>
                    </a:cubicBezTo>
                    <a:cubicBezTo>
                      <a:pt x="1486789" y="859000"/>
                      <a:pt x="1552982" y="817929"/>
                      <a:pt x="1633246" y="773186"/>
                    </a:cubicBezTo>
                    <a:cubicBezTo>
                      <a:pt x="1713510" y="728443"/>
                      <a:pt x="1668323" y="737152"/>
                      <a:pt x="1890639" y="648383"/>
                    </a:cubicBezTo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FF7C6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9" name="Freeform 818"/>
              <p:cNvSpPr>
                <a:spLocks noChangeAspect="1"/>
              </p:cNvSpPr>
              <p:nvPr/>
            </p:nvSpPr>
            <p:spPr>
              <a:xfrm>
                <a:off x="2449195" y="1141345"/>
                <a:ext cx="519855" cy="273780"/>
              </a:xfrm>
              <a:custGeom>
                <a:avLst/>
                <a:gdLst>
                  <a:gd name="connsiteX0" fmla="*/ 1578713 w 3115969"/>
                  <a:gd name="connsiteY0" fmla="*/ 584650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1936932 w 3115969"/>
                  <a:gd name="connsiteY0" fmla="*/ 537516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81048 w 3115969"/>
                  <a:gd name="connsiteY22" fmla="*/ 1057137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08358 w 3092749"/>
                  <a:gd name="connsiteY0" fmla="*/ 697772 h 1558711"/>
                  <a:gd name="connsiteX1" fmla="*/ 1847725 w 3092749"/>
                  <a:gd name="connsiteY1" fmla="*/ 528090 h 1558711"/>
                  <a:gd name="connsiteX2" fmla="*/ 2017406 w 3092749"/>
                  <a:gd name="connsiteY2" fmla="*/ 433820 h 1558711"/>
                  <a:gd name="connsiteX3" fmla="*/ 2121101 w 3092749"/>
                  <a:gd name="connsiteY3" fmla="*/ 377260 h 1558711"/>
                  <a:gd name="connsiteX4" fmla="*/ 2243650 w 3092749"/>
                  <a:gd name="connsiteY4" fmla="*/ 320700 h 1558711"/>
                  <a:gd name="connsiteX5" fmla="*/ 2385052 w 3092749"/>
                  <a:gd name="connsiteY5" fmla="*/ 141590 h 1558711"/>
                  <a:gd name="connsiteX6" fmla="*/ 2517027 w 3092749"/>
                  <a:gd name="connsiteY6" fmla="*/ 47322 h 1558711"/>
                  <a:gd name="connsiteX7" fmla="*/ 2762124 w 3092749"/>
                  <a:gd name="connsiteY7" fmla="*/ 188 h 1558711"/>
                  <a:gd name="connsiteX8" fmla="*/ 2856392 w 3092749"/>
                  <a:gd name="connsiteY8" fmla="*/ 37895 h 1558711"/>
                  <a:gd name="connsiteX9" fmla="*/ 3026075 w 3092749"/>
                  <a:gd name="connsiteY9" fmla="*/ 188724 h 1558711"/>
                  <a:gd name="connsiteX10" fmla="*/ 3092062 w 3092749"/>
                  <a:gd name="connsiteY10" fmla="*/ 273565 h 1558711"/>
                  <a:gd name="connsiteX11" fmla="*/ 3044928 w 3092749"/>
                  <a:gd name="connsiteY11" fmla="*/ 358406 h 1558711"/>
                  <a:gd name="connsiteX12" fmla="*/ 2828112 w 3092749"/>
                  <a:gd name="connsiteY12" fmla="*/ 509235 h 1558711"/>
                  <a:gd name="connsiteX13" fmla="*/ 2517027 w 3092749"/>
                  <a:gd name="connsiteY13" fmla="*/ 612930 h 1558711"/>
                  <a:gd name="connsiteX14" fmla="*/ 2507600 w 3092749"/>
                  <a:gd name="connsiteY14" fmla="*/ 707198 h 1558711"/>
                  <a:gd name="connsiteX15" fmla="*/ 2564161 w 3092749"/>
                  <a:gd name="connsiteY15" fmla="*/ 876881 h 1558711"/>
                  <a:gd name="connsiteX16" fmla="*/ 2743271 w 3092749"/>
                  <a:gd name="connsiteY16" fmla="*/ 952295 h 1558711"/>
                  <a:gd name="connsiteX17" fmla="*/ 2846965 w 3092749"/>
                  <a:gd name="connsiteY17" fmla="*/ 952295 h 1558711"/>
                  <a:gd name="connsiteX18" fmla="*/ 2894099 w 3092749"/>
                  <a:gd name="connsiteY18" fmla="*/ 905161 h 1558711"/>
                  <a:gd name="connsiteX19" fmla="*/ 2931807 w 3092749"/>
                  <a:gd name="connsiteY19" fmla="*/ 961722 h 1558711"/>
                  <a:gd name="connsiteX20" fmla="*/ 2884673 w 3092749"/>
                  <a:gd name="connsiteY20" fmla="*/ 1046563 h 1558711"/>
                  <a:gd name="connsiteX21" fmla="*/ 2762124 w 3092749"/>
                  <a:gd name="connsiteY21" fmla="*/ 1093697 h 1558711"/>
                  <a:gd name="connsiteX22" fmla="*/ 2657828 w 3092749"/>
                  <a:gd name="connsiteY22" fmla="*/ 1057137 h 1558711"/>
                  <a:gd name="connsiteX23" fmla="*/ 2507600 w 3092749"/>
                  <a:gd name="connsiteY23" fmla="*/ 971149 h 1558711"/>
                  <a:gd name="connsiteX24" fmla="*/ 2413332 w 3092749"/>
                  <a:gd name="connsiteY24" fmla="*/ 829747 h 1558711"/>
                  <a:gd name="connsiteX25" fmla="*/ 2366198 w 3092749"/>
                  <a:gd name="connsiteY25" fmla="*/ 716625 h 1558711"/>
                  <a:gd name="connsiteX26" fmla="*/ 2139955 w 3092749"/>
                  <a:gd name="connsiteY26" fmla="*/ 876881 h 1558711"/>
                  <a:gd name="connsiteX27" fmla="*/ 1923139 w 3092749"/>
                  <a:gd name="connsiteY27" fmla="*/ 933441 h 1558711"/>
                  <a:gd name="connsiteX28" fmla="*/ 1828871 w 3092749"/>
                  <a:gd name="connsiteY28" fmla="*/ 933441 h 1558711"/>
                  <a:gd name="connsiteX29" fmla="*/ 1941992 w 3092749"/>
                  <a:gd name="connsiteY29" fmla="*/ 971149 h 1558711"/>
                  <a:gd name="connsiteX30" fmla="*/ 2055114 w 3092749"/>
                  <a:gd name="connsiteY30" fmla="*/ 990002 h 1558711"/>
                  <a:gd name="connsiteX31" fmla="*/ 2092821 w 3092749"/>
                  <a:gd name="connsiteY31" fmla="*/ 1065417 h 1558711"/>
                  <a:gd name="connsiteX32" fmla="*/ 1960846 w 3092749"/>
                  <a:gd name="connsiteY32" fmla="*/ 1225672 h 1558711"/>
                  <a:gd name="connsiteX33" fmla="*/ 1762883 w 3092749"/>
                  <a:gd name="connsiteY33" fmla="*/ 1282233 h 1558711"/>
                  <a:gd name="connsiteX34" fmla="*/ 1800590 w 3092749"/>
                  <a:gd name="connsiteY34" fmla="*/ 1338794 h 1558711"/>
                  <a:gd name="connsiteX35" fmla="*/ 1960846 w 3092749"/>
                  <a:gd name="connsiteY35" fmla="*/ 1404782 h 1558711"/>
                  <a:gd name="connsiteX36" fmla="*/ 2215369 w 3092749"/>
                  <a:gd name="connsiteY36" fmla="*/ 1404782 h 1558711"/>
                  <a:gd name="connsiteX37" fmla="*/ 2036260 w 3092749"/>
                  <a:gd name="connsiteY37" fmla="*/ 1451916 h 1558711"/>
                  <a:gd name="connsiteX38" fmla="*/ 1838297 w 3092749"/>
                  <a:gd name="connsiteY38" fmla="*/ 1404782 h 1558711"/>
                  <a:gd name="connsiteX39" fmla="*/ 1725176 w 3092749"/>
                  <a:gd name="connsiteY39" fmla="*/ 1348221 h 1558711"/>
                  <a:gd name="connsiteX40" fmla="*/ 1555493 w 3092749"/>
                  <a:gd name="connsiteY40" fmla="*/ 1272806 h 1558711"/>
                  <a:gd name="connsiteX41" fmla="*/ 1461225 w 3092749"/>
                  <a:gd name="connsiteY41" fmla="*/ 1216246 h 1558711"/>
                  <a:gd name="connsiteX42" fmla="*/ 1583774 w 3092749"/>
                  <a:gd name="connsiteY42" fmla="*/ 1121977 h 1558711"/>
                  <a:gd name="connsiteX43" fmla="*/ 1688271 w 3092749"/>
                  <a:gd name="connsiteY43" fmla="*/ 1060131 h 1558711"/>
                  <a:gd name="connsiteX44" fmla="*/ 1414091 w 3092749"/>
                  <a:gd name="connsiteY44" fmla="*/ 1018283 h 1558711"/>
                  <a:gd name="connsiteX45" fmla="*/ 1385811 w 3092749"/>
                  <a:gd name="connsiteY45" fmla="*/ 1008856 h 1558711"/>
                  <a:gd name="connsiteX46" fmla="*/ 1310396 w 3092749"/>
                  <a:gd name="connsiteY46" fmla="*/ 999429 h 1558711"/>
                  <a:gd name="connsiteX47" fmla="*/ 763642 w 3092749"/>
                  <a:gd name="connsiteY47" fmla="*/ 1018283 h 1558711"/>
                  <a:gd name="connsiteX48" fmla="*/ 287387 w 3092749"/>
                  <a:gd name="connsiteY48" fmla="*/ 1558516 h 1558711"/>
                  <a:gd name="connsiteX49" fmla="*/ 71 w 3092749"/>
                  <a:gd name="connsiteY49" fmla="*/ 952295 h 1558711"/>
                  <a:gd name="connsiteX50" fmla="*/ 311155 w 3092749"/>
                  <a:gd name="connsiteY50" fmla="*/ 952295 h 1558711"/>
                  <a:gd name="connsiteX51" fmla="*/ 942751 w 3092749"/>
                  <a:gd name="connsiteY51" fmla="*/ 886307 h 1558711"/>
                  <a:gd name="connsiteX52" fmla="*/ 1291543 w 3092749"/>
                  <a:gd name="connsiteY52" fmla="*/ 773186 h 1558711"/>
                  <a:gd name="connsiteX53" fmla="*/ 1517785 w 3092749"/>
                  <a:gd name="connsiteY53" fmla="*/ 678919 h 1558711"/>
                  <a:gd name="connsiteX0" fmla="*/ 1508358 w 3092749"/>
                  <a:gd name="connsiteY0" fmla="*/ 697772 h 1579629"/>
                  <a:gd name="connsiteX1" fmla="*/ 1847725 w 3092749"/>
                  <a:gd name="connsiteY1" fmla="*/ 528090 h 1579629"/>
                  <a:gd name="connsiteX2" fmla="*/ 2017406 w 3092749"/>
                  <a:gd name="connsiteY2" fmla="*/ 433820 h 1579629"/>
                  <a:gd name="connsiteX3" fmla="*/ 2121101 w 3092749"/>
                  <a:gd name="connsiteY3" fmla="*/ 377260 h 1579629"/>
                  <a:gd name="connsiteX4" fmla="*/ 2243650 w 3092749"/>
                  <a:gd name="connsiteY4" fmla="*/ 320700 h 1579629"/>
                  <a:gd name="connsiteX5" fmla="*/ 2385052 w 3092749"/>
                  <a:gd name="connsiteY5" fmla="*/ 141590 h 1579629"/>
                  <a:gd name="connsiteX6" fmla="*/ 2517027 w 3092749"/>
                  <a:gd name="connsiteY6" fmla="*/ 47322 h 1579629"/>
                  <a:gd name="connsiteX7" fmla="*/ 2762124 w 3092749"/>
                  <a:gd name="connsiteY7" fmla="*/ 188 h 1579629"/>
                  <a:gd name="connsiteX8" fmla="*/ 2856392 w 3092749"/>
                  <a:gd name="connsiteY8" fmla="*/ 37895 h 1579629"/>
                  <a:gd name="connsiteX9" fmla="*/ 3026075 w 3092749"/>
                  <a:gd name="connsiteY9" fmla="*/ 188724 h 1579629"/>
                  <a:gd name="connsiteX10" fmla="*/ 3092062 w 3092749"/>
                  <a:gd name="connsiteY10" fmla="*/ 273565 h 1579629"/>
                  <a:gd name="connsiteX11" fmla="*/ 3044928 w 3092749"/>
                  <a:gd name="connsiteY11" fmla="*/ 358406 h 1579629"/>
                  <a:gd name="connsiteX12" fmla="*/ 2828112 w 3092749"/>
                  <a:gd name="connsiteY12" fmla="*/ 509235 h 1579629"/>
                  <a:gd name="connsiteX13" fmla="*/ 2517027 w 3092749"/>
                  <a:gd name="connsiteY13" fmla="*/ 612930 h 1579629"/>
                  <a:gd name="connsiteX14" fmla="*/ 2507600 w 3092749"/>
                  <a:gd name="connsiteY14" fmla="*/ 707198 h 1579629"/>
                  <a:gd name="connsiteX15" fmla="*/ 2564161 w 3092749"/>
                  <a:gd name="connsiteY15" fmla="*/ 876881 h 1579629"/>
                  <a:gd name="connsiteX16" fmla="*/ 2743271 w 3092749"/>
                  <a:gd name="connsiteY16" fmla="*/ 952295 h 1579629"/>
                  <a:gd name="connsiteX17" fmla="*/ 2846965 w 3092749"/>
                  <a:gd name="connsiteY17" fmla="*/ 952295 h 1579629"/>
                  <a:gd name="connsiteX18" fmla="*/ 2894099 w 3092749"/>
                  <a:gd name="connsiteY18" fmla="*/ 905161 h 1579629"/>
                  <a:gd name="connsiteX19" fmla="*/ 2931807 w 3092749"/>
                  <a:gd name="connsiteY19" fmla="*/ 961722 h 1579629"/>
                  <a:gd name="connsiteX20" fmla="*/ 2884673 w 3092749"/>
                  <a:gd name="connsiteY20" fmla="*/ 1046563 h 1579629"/>
                  <a:gd name="connsiteX21" fmla="*/ 2762124 w 3092749"/>
                  <a:gd name="connsiteY21" fmla="*/ 1093697 h 1579629"/>
                  <a:gd name="connsiteX22" fmla="*/ 2657828 w 3092749"/>
                  <a:gd name="connsiteY22" fmla="*/ 1057137 h 1579629"/>
                  <a:gd name="connsiteX23" fmla="*/ 2507600 w 3092749"/>
                  <a:gd name="connsiteY23" fmla="*/ 971149 h 1579629"/>
                  <a:gd name="connsiteX24" fmla="*/ 2413332 w 3092749"/>
                  <a:gd name="connsiteY24" fmla="*/ 829747 h 1579629"/>
                  <a:gd name="connsiteX25" fmla="*/ 2366198 w 3092749"/>
                  <a:gd name="connsiteY25" fmla="*/ 716625 h 1579629"/>
                  <a:gd name="connsiteX26" fmla="*/ 2139955 w 3092749"/>
                  <a:gd name="connsiteY26" fmla="*/ 876881 h 1579629"/>
                  <a:gd name="connsiteX27" fmla="*/ 1923139 w 3092749"/>
                  <a:gd name="connsiteY27" fmla="*/ 933441 h 1579629"/>
                  <a:gd name="connsiteX28" fmla="*/ 1828871 w 3092749"/>
                  <a:gd name="connsiteY28" fmla="*/ 933441 h 1579629"/>
                  <a:gd name="connsiteX29" fmla="*/ 1941992 w 3092749"/>
                  <a:gd name="connsiteY29" fmla="*/ 971149 h 1579629"/>
                  <a:gd name="connsiteX30" fmla="*/ 2055114 w 3092749"/>
                  <a:gd name="connsiteY30" fmla="*/ 990002 h 1579629"/>
                  <a:gd name="connsiteX31" fmla="*/ 2092821 w 3092749"/>
                  <a:gd name="connsiteY31" fmla="*/ 1065417 h 1579629"/>
                  <a:gd name="connsiteX32" fmla="*/ 1960846 w 3092749"/>
                  <a:gd name="connsiteY32" fmla="*/ 1225672 h 1579629"/>
                  <a:gd name="connsiteX33" fmla="*/ 1762883 w 3092749"/>
                  <a:gd name="connsiteY33" fmla="*/ 1282233 h 1579629"/>
                  <a:gd name="connsiteX34" fmla="*/ 1800590 w 3092749"/>
                  <a:gd name="connsiteY34" fmla="*/ 1338794 h 1579629"/>
                  <a:gd name="connsiteX35" fmla="*/ 1960846 w 3092749"/>
                  <a:gd name="connsiteY35" fmla="*/ 1404782 h 1579629"/>
                  <a:gd name="connsiteX36" fmla="*/ 2215369 w 3092749"/>
                  <a:gd name="connsiteY36" fmla="*/ 1404782 h 1579629"/>
                  <a:gd name="connsiteX37" fmla="*/ 2036260 w 3092749"/>
                  <a:gd name="connsiteY37" fmla="*/ 1451916 h 1579629"/>
                  <a:gd name="connsiteX38" fmla="*/ 1838297 w 3092749"/>
                  <a:gd name="connsiteY38" fmla="*/ 1404782 h 1579629"/>
                  <a:gd name="connsiteX39" fmla="*/ 1725176 w 3092749"/>
                  <a:gd name="connsiteY39" fmla="*/ 1348221 h 1579629"/>
                  <a:gd name="connsiteX40" fmla="*/ 1555493 w 3092749"/>
                  <a:gd name="connsiteY40" fmla="*/ 1272806 h 1579629"/>
                  <a:gd name="connsiteX41" fmla="*/ 1461225 w 3092749"/>
                  <a:gd name="connsiteY41" fmla="*/ 1216246 h 1579629"/>
                  <a:gd name="connsiteX42" fmla="*/ 1583774 w 3092749"/>
                  <a:gd name="connsiteY42" fmla="*/ 1121977 h 1579629"/>
                  <a:gd name="connsiteX43" fmla="*/ 1688271 w 3092749"/>
                  <a:gd name="connsiteY43" fmla="*/ 1060131 h 1579629"/>
                  <a:gd name="connsiteX44" fmla="*/ 1414091 w 3092749"/>
                  <a:gd name="connsiteY44" fmla="*/ 1018283 h 1579629"/>
                  <a:gd name="connsiteX45" fmla="*/ 1385811 w 3092749"/>
                  <a:gd name="connsiteY45" fmla="*/ 1008856 h 1579629"/>
                  <a:gd name="connsiteX46" fmla="*/ 1310396 w 3092749"/>
                  <a:gd name="connsiteY46" fmla="*/ 999429 h 1579629"/>
                  <a:gd name="connsiteX47" fmla="*/ 779217 w 3092749"/>
                  <a:gd name="connsiteY47" fmla="*/ 1399991 h 1579629"/>
                  <a:gd name="connsiteX48" fmla="*/ 287387 w 3092749"/>
                  <a:gd name="connsiteY48" fmla="*/ 1558516 h 1579629"/>
                  <a:gd name="connsiteX49" fmla="*/ 71 w 3092749"/>
                  <a:gd name="connsiteY49" fmla="*/ 952295 h 1579629"/>
                  <a:gd name="connsiteX50" fmla="*/ 311155 w 3092749"/>
                  <a:gd name="connsiteY50" fmla="*/ 952295 h 1579629"/>
                  <a:gd name="connsiteX51" fmla="*/ 942751 w 3092749"/>
                  <a:gd name="connsiteY51" fmla="*/ 886307 h 1579629"/>
                  <a:gd name="connsiteX52" fmla="*/ 1291543 w 3092749"/>
                  <a:gd name="connsiteY52" fmla="*/ 773186 h 1579629"/>
                  <a:gd name="connsiteX53" fmla="*/ 1517785 w 3092749"/>
                  <a:gd name="connsiteY53" fmla="*/ 678919 h 1579629"/>
                  <a:gd name="connsiteX0" fmla="*/ 1508358 w 3092749"/>
                  <a:gd name="connsiteY0" fmla="*/ 697772 h 1577060"/>
                  <a:gd name="connsiteX1" fmla="*/ 1847725 w 3092749"/>
                  <a:gd name="connsiteY1" fmla="*/ 528090 h 1577060"/>
                  <a:gd name="connsiteX2" fmla="*/ 2017406 w 3092749"/>
                  <a:gd name="connsiteY2" fmla="*/ 433820 h 1577060"/>
                  <a:gd name="connsiteX3" fmla="*/ 2121101 w 3092749"/>
                  <a:gd name="connsiteY3" fmla="*/ 377260 h 1577060"/>
                  <a:gd name="connsiteX4" fmla="*/ 2243650 w 3092749"/>
                  <a:gd name="connsiteY4" fmla="*/ 320700 h 1577060"/>
                  <a:gd name="connsiteX5" fmla="*/ 2385052 w 3092749"/>
                  <a:gd name="connsiteY5" fmla="*/ 141590 h 1577060"/>
                  <a:gd name="connsiteX6" fmla="*/ 2517027 w 3092749"/>
                  <a:gd name="connsiteY6" fmla="*/ 47322 h 1577060"/>
                  <a:gd name="connsiteX7" fmla="*/ 2762124 w 3092749"/>
                  <a:gd name="connsiteY7" fmla="*/ 188 h 1577060"/>
                  <a:gd name="connsiteX8" fmla="*/ 2856392 w 3092749"/>
                  <a:gd name="connsiteY8" fmla="*/ 37895 h 1577060"/>
                  <a:gd name="connsiteX9" fmla="*/ 3026075 w 3092749"/>
                  <a:gd name="connsiteY9" fmla="*/ 188724 h 1577060"/>
                  <a:gd name="connsiteX10" fmla="*/ 3092062 w 3092749"/>
                  <a:gd name="connsiteY10" fmla="*/ 273565 h 1577060"/>
                  <a:gd name="connsiteX11" fmla="*/ 3044928 w 3092749"/>
                  <a:gd name="connsiteY11" fmla="*/ 358406 h 1577060"/>
                  <a:gd name="connsiteX12" fmla="*/ 2828112 w 3092749"/>
                  <a:gd name="connsiteY12" fmla="*/ 509235 h 1577060"/>
                  <a:gd name="connsiteX13" fmla="*/ 2517027 w 3092749"/>
                  <a:gd name="connsiteY13" fmla="*/ 612930 h 1577060"/>
                  <a:gd name="connsiteX14" fmla="*/ 2507600 w 3092749"/>
                  <a:gd name="connsiteY14" fmla="*/ 707198 h 1577060"/>
                  <a:gd name="connsiteX15" fmla="*/ 2564161 w 3092749"/>
                  <a:gd name="connsiteY15" fmla="*/ 876881 h 1577060"/>
                  <a:gd name="connsiteX16" fmla="*/ 2743271 w 3092749"/>
                  <a:gd name="connsiteY16" fmla="*/ 952295 h 1577060"/>
                  <a:gd name="connsiteX17" fmla="*/ 2846965 w 3092749"/>
                  <a:gd name="connsiteY17" fmla="*/ 952295 h 1577060"/>
                  <a:gd name="connsiteX18" fmla="*/ 2894099 w 3092749"/>
                  <a:gd name="connsiteY18" fmla="*/ 905161 h 1577060"/>
                  <a:gd name="connsiteX19" fmla="*/ 2931807 w 3092749"/>
                  <a:gd name="connsiteY19" fmla="*/ 961722 h 1577060"/>
                  <a:gd name="connsiteX20" fmla="*/ 2884673 w 3092749"/>
                  <a:gd name="connsiteY20" fmla="*/ 1046563 h 1577060"/>
                  <a:gd name="connsiteX21" fmla="*/ 2762124 w 3092749"/>
                  <a:gd name="connsiteY21" fmla="*/ 1093697 h 1577060"/>
                  <a:gd name="connsiteX22" fmla="*/ 2657828 w 3092749"/>
                  <a:gd name="connsiteY22" fmla="*/ 1057137 h 1577060"/>
                  <a:gd name="connsiteX23" fmla="*/ 2507600 w 3092749"/>
                  <a:gd name="connsiteY23" fmla="*/ 971149 h 1577060"/>
                  <a:gd name="connsiteX24" fmla="*/ 2413332 w 3092749"/>
                  <a:gd name="connsiteY24" fmla="*/ 829747 h 1577060"/>
                  <a:gd name="connsiteX25" fmla="*/ 2366198 w 3092749"/>
                  <a:gd name="connsiteY25" fmla="*/ 716625 h 1577060"/>
                  <a:gd name="connsiteX26" fmla="*/ 2139955 w 3092749"/>
                  <a:gd name="connsiteY26" fmla="*/ 876881 h 1577060"/>
                  <a:gd name="connsiteX27" fmla="*/ 1923139 w 3092749"/>
                  <a:gd name="connsiteY27" fmla="*/ 933441 h 1577060"/>
                  <a:gd name="connsiteX28" fmla="*/ 1828871 w 3092749"/>
                  <a:gd name="connsiteY28" fmla="*/ 933441 h 1577060"/>
                  <a:gd name="connsiteX29" fmla="*/ 1941992 w 3092749"/>
                  <a:gd name="connsiteY29" fmla="*/ 971149 h 1577060"/>
                  <a:gd name="connsiteX30" fmla="*/ 2055114 w 3092749"/>
                  <a:gd name="connsiteY30" fmla="*/ 990002 h 1577060"/>
                  <a:gd name="connsiteX31" fmla="*/ 2092821 w 3092749"/>
                  <a:gd name="connsiteY31" fmla="*/ 1065417 h 1577060"/>
                  <a:gd name="connsiteX32" fmla="*/ 1960846 w 3092749"/>
                  <a:gd name="connsiteY32" fmla="*/ 1225672 h 1577060"/>
                  <a:gd name="connsiteX33" fmla="*/ 1762883 w 3092749"/>
                  <a:gd name="connsiteY33" fmla="*/ 1282233 h 1577060"/>
                  <a:gd name="connsiteX34" fmla="*/ 1800590 w 3092749"/>
                  <a:gd name="connsiteY34" fmla="*/ 1338794 h 1577060"/>
                  <a:gd name="connsiteX35" fmla="*/ 1960846 w 3092749"/>
                  <a:gd name="connsiteY35" fmla="*/ 1404782 h 1577060"/>
                  <a:gd name="connsiteX36" fmla="*/ 2215369 w 3092749"/>
                  <a:gd name="connsiteY36" fmla="*/ 1404782 h 1577060"/>
                  <a:gd name="connsiteX37" fmla="*/ 2036260 w 3092749"/>
                  <a:gd name="connsiteY37" fmla="*/ 1451916 h 1577060"/>
                  <a:gd name="connsiteX38" fmla="*/ 1838297 w 3092749"/>
                  <a:gd name="connsiteY38" fmla="*/ 1404782 h 1577060"/>
                  <a:gd name="connsiteX39" fmla="*/ 1725176 w 3092749"/>
                  <a:gd name="connsiteY39" fmla="*/ 1348221 h 1577060"/>
                  <a:gd name="connsiteX40" fmla="*/ 1555493 w 3092749"/>
                  <a:gd name="connsiteY40" fmla="*/ 1272806 h 1577060"/>
                  <a:gd name="connsiteX41" fmla="*/ 1461225 w 3092749"/>
                  <a:gd name="connsiteY41" fmla="*/ 1216246 h 1577060"/>
                  <a:gd name="connsiteX42" fmla="*/ 1583774 w 3092749"/>
                  <a:gd name="connsiteY42" fmla="*/ 1121977 h 1577060"/>
                  <a:gd name="connsiteX43" fmla="*/ 1688271 w 3092749"/>
                  <a:gd name="connsiteY43" fmla="*/ 1060131 h 1577060"/>
                  <a:gd name="connsiteX44" fmla="*/ 1414091 w 3092749"/>
                  <a:gd name="connsiteY44" fmla="*/ 1018283 h 1577060"/>
                  <a:gd name="connsiteX45" fmla="*/ 1385811 w 3092749"/>
                  <a:gd name="connsiteY45" fmla="*/ 1008856 h 1577060"/>
                  <a:gd name="connsiteX46" fmla="*/ 1170222 w 3092749"/>
                  <a:gd name="connsiteY46" fmla="*/ 1182650 h 1577060"/>
                  <a:gd name="connsiteX47" fmla="*/ 779217 w 3092749"/>
                  <a:gd name="connsiteY47" fmla="*/ 1399991 h 1577060"/>
                  <a:gd name="connsiteX48" fmla="*/ 287387 w 3092749"/>
                  <a:gd name="connsiteY48" fmla="*/ 1558516 h 1577060"/>
                  <a:gd name="connsiteX49" fmla="*/ 71 w 3092749"/>
                  <a:gd name="connsiteY49" fmla="*/ 952295 h 1577060"/>
                  <a:gd name="connsiteX50" fmla="*/ 311155 w 3092749"/>
                  <a:gd name="connsiteY50" fmla="*/ 952295 h 1577060"/>
                  <a:gd name="connsiteX51" fmla="*/ 942751 w 3092749"/>
                  <a:gd name="connsiteY51" fmla="*/ 886307 h 1577060"/>
                  <a:gd name="connsiteX52" fmla="*/ 1291543 w 3092749"/>
                  <a:gd name="connsiteY52" fmla="*/ 773186 h 1577060"/>
                  <a:gd name="connsiteX53" fmla="*/ 1517785 w 3092749"/>
                  <a:gd name="connsiteY53" fmla="*/ 678919 h 1577060"/>
                  <a:gd name="connsiteX0" fmla="*/ 1508358 w 3092749"/>
                  <a:gd name="connsiteY0" fmla="*/ 697772 h 1577062"/>
                  <a:gd name="connsiteX1" fmla="*/ 1847725 w 3092749"/>
                  <a:gd name="connsiteY1" fmla="*/ 528090 h 1577062"/>
                  <a:gd name="connsiteX2" fmla="*/ 2017406 w 3092749"/>
                  <a:gd name="connsiteY2" fmla="*/ 433820 h 1577062"/>
                  <a:gd name="connsiteX3" fmla="*/ 2121101 w 3092749"/>
                  <a:gd name="connsiteY3" fmla="*/ 377260 h 1577062"/>
                  <a:gd name="connsiteX4" fmla="*/ 2243650 w 3092749"/>
                  <a:gd name="connsiteY4" fmla="*/ 320700 h 1577062"/>
                  <a:gd name="connsiteX5" fmla="*/ 2385052 w 3092749"/>
                  <a:gd name="connsiteY5" fmla="*/ 141590 h 1577062"/>
                  <a:gd name="connsiteX6" fmla="*/ 2517027 w 3092749"/>
                  <a:gd name="connsiteY6" fmla="*/ 47322 h 1577062"/>
                  <a:gd name="connsiteX7" fmla="*/ 2762124 w 3092749"/>
                  <a:gd name="connsiteY7" fmla="*/ 188 h 1577062"/>
                  <a:gd name="connsiteX8" fmla="*/ 2856392 w 3092749"/>
                  <a:gd name="connsiteY8" fmla="*/ 37895 h 1577062"/>
                  <a:gd name="connsiteX9" fmla="*/ 3026075 w 3092749"/>
                  <a:gd name="connsiteY9" fmla="*/ 188724 h 1577062"/>
                  <a:gd name="connsiteX10" fmla="*/ 3092062 w 3092749"/>
                  <a:gd name="connsiteY10" fmla="*/ 273565 h 1577062"/>
                  <a:gd name="connsiteX11" fmla="*/ 3044928 w 3092749"/>
                  <a:gd name="connsiteY11" fmla="*/ 358406 h 1577062"/>
                  <a:gd name="connsiteX12" fmla="*/ 2828112 w 3092749"/>
                  <a:gd name="connsiteY12" fmla="*/ 509235 h 1577062"/>
                  <a:gd name="connsiteX13" fmla="*/ 2517027 w 3092749"/>
                  <a:gd name="connsiteY13" fmla="*/ 612930 h 1577062"/>
                  <a:gd name="connsiteX14" fmla="*/ 2507600 w 3092749"/>
                  <a:gd name="connsiteY14" fmla="*/ 707198 h 1577062"/>
                  <a:gd name="connsiteX15" fmla="*/ 2564161 w 3092749"/>
                  <a:gd name="connsiteY15" fmla="*/ 876881 h 1577062"/>
                  <a:gd name="connsiteX16" fmla="*/ 2743271 w 3092749"/>
                  <a:gd name="connsiteY16" fmla="*/ 952295 h 1577062"/>
                  <a:gd name="connsiteX17" fmla="*/ 2846965 w 3092749"/>
                  <a:gd name="connsiteY17" fmla="*/ 952295 h 1577062"/>
                  <a:gd name="connsiteX18" fmla="*/ 2894099 w 3092749"/>
                  <a:gd name="connsiteY18" fmla="*/ 905161 h 1577062"/>
                  <a:gd name="connsiteX19" fmla="*/ 2931807 w 3092749"/>
                  <a:gd name="connsiteY19" fmla="*/ 961722 h 1577062"/>
                  <a:gd name="connsiteX20" fmla="*/ 2884673 w 3092749"/>
                  <a:gd name="connsiteY20" fmla="*/ 1046563 h 1577062"/>
                  <a:gd name="connsiteX21" fmla="*/ 2762124 w 3092749"/>
                  <a:gd name="connsiteY21" fmla="*/ 1093697 h 1577062"/>
                  <a:gd name="connsiteX22" fmla="*/ 2657828 w 3092749"/>
                  <a:gd name="connsiteY22" fmla="*/ 1057137 h 1577062"/>
                  <a:gd name="connsiteX23" fmla="*/ 2507600 w 3092749"/>
                  <a:gd name="connsiteY23" fmla="*/ 971149 h 1577062"/>
                  <a:gd name="connsiteX24" fmla="*/ 2413332 w 3092749"/>
                  <a:gd name="connsiteY24" fmla="*/ 829747 h 1577062"/>
                  <a:gd name="connsiteX25" fmla="*/ 2366198 w 3092749"/>
                  <a:gd name="connsiteY25" fmla="*/ 716625 h 1577062"/>
                  <a:gd name="connsiteX26" fmla="*/ 2139955 w 3092749"/>
                  <a:gd name="connsiteY26" fmla="*/ 876881 h 1577062"/>
                  <a:gd name="connsiteX27" fmla="*/ 1923139 w 3092749"/>
                  <a:gd name="connsiteY27" fmla="*/ 933441 h 1577062"/>
                  <a:gd name="connsiteX28" fmla="*/ 1828871 w 3092749"/>
                  <a:gd name="connsiteY28" fmla="*/ 933441 h 1577062"/>
                  <a:gd name="connsiteX29" fmla="*/ 1941992 w 3092749"/>
                  <a:gd name="connsiteY29" fmla="*/ 971149 h 1577062"/>
                  <a:gd name="connsiteX30" fmla="*/ 2055114 w 3092749"/>
                  <a:gd name="connsiteY30" fmla="*/ 990002 h 1577062"/>
                  <a:gd name="connsiteX31" fmla="*/ 2092821 w 3092749"/>
                  <a:gd name="connsiteY31" fmla="*/ 1065417 h 1577062"/>
                  <a:gd name="connsiteX32" fmla="*/ 1960846 w 3092749"/>
                  <a:gd name="connsiteY32" fmla="*/ 1225672 h 1577062"/>
                  <a:gd name="connsiteX33" fmla="*/ 1762883 w 3092749"/>
                  <a:gd name="connsiteY33" fmla="*/ 1282233 h 1577062"/>
                  <a:gd name="connsiteX34" fmla="*/ 1800590 w 3092749"/>
                  <a:gd name="connsiteY34" fmla="*/ 1338794 h 1577062"/>
                  <a:gd name="connsiteX35" fmla="*/ 1960846 w 3092749"/>
                  <a:gd name="connsiteY35" fmla="*/ 1404782 h 1577062"/>
                  <a:gd name="connsiteX36" fmla="*/ 2215369 w 3092749"/>
                  <a:gd name="connsiteY36" fmla="*/ 1404782 h 1577062"/>
                  <a:gd name="connsiteX37" fmla="*/ 2036260 w 3092749"/>
                  <a:gd name="connsiteY37" fmla="*/ 1451916 h 1577062"/>
                  <a:gd name="connsiteX38" fmla="*/ 1838297 w 3092749"/>
                  <a:gd name="connsiteY38" fmla="*/ 1404782 h 1577062"/>
                  <a:gd name="connsiteX39" fmla="*/ 1725176 w 3092749"/>
                  <a:gd name="connsiteY39" fmla="*/ 1348221 h 1577062"/>
                  <a:gd name="connsiteX40" fmla="*/ 1555493 w 3092749"/>
                  <a:gd name="connsiteY40" fmla="*/ 1272806 h 1577062"/>
                  <a:gd name="connsiteX41" fmla="*/ 1461225 w 3092749"/>
                  <a:gd name="connsiteY41" fmla="*/ 1216246 h 1577062"/>
                  <a:gd name="connsiteX42" fmla="*/ 1583774 w 3092749"/>
                  <a:gd name="connsiteY42" fmla="*/ 1121977 h 1577062"/>
                  <a:gd name="connsiteX43" fmla="*/ 1688271 w 3092749"/>
                  <a:gd name="connsiteY43" fmla="*/ 1060131 h 1577062"/>
                  <a:gd name="connsiteX44" fmla="*/ 1414091 w 3092749"/>
                  <a:gd name="connsiteY44" fmla="*/ 1018283 h 1577062"/>
                  <a:gd name="connsiteX45" fmla="*/ 1385811 w 3092749"/>
                  <a:gd name="connsiteY45" fmla="*/ 1008856 h 1577062"/>
                  <a:gd name="connsiteX46" fmla="*/ 1170222 w 3092749"/>
                  <a:gd name="connsiteY46" fmla="*/ 1182650 h 1577062"/>
                  <a:gd name="connsiteX47" fmla="*/ 779217 w 3092749"/>
                  <a:gd name="connsiteY47" fmla="*/ 1399991 h 1577062"/>
                  <a:gd name="connsiteX48" fmla="*/ 287387 w 3092749"/>
                  <a:gd name="connsiteY48" fmla="*/ 1558516 h 1577062"/>
                  <a:gd name="connsiteX49" fmla="*/ 71 w 3092749"/>
                  <a:gd name="connsiteY49" fmla="*/ 952295 h 1577062"/>
                  <a:gd name="connsiteX50" fmla="*/ 311155 w 3092749"/>
                  <a:gd name="connsiteY50" fmla="*/ 952295 h 1577062"/>
                  <a:gd name="connsiteX51" fmla="*/ 1067350 w 3092749"/>
                  <a:gd name="connsiteY51" fmla="*/ 916844 h 1577062"/>
                  <a:gd name="connsiteX52" fmla="*/ 1291543 w 3092749"/>
                  <a:gd name="connsiteY52" fmla="*/ 773186 h 1577062"/>
                  <a:gd name="connsiteX53" fmla="*/ 1517785 w 3092749"/>
                  <a:gd name="connsiteY53" fmla="*/ 678919 h 1577062"/>
                  <a:gd name="connsiteX0" fmla="*/ 1527426 w 3111817"/>
                  <a:gd name="connsiteY0" fmla="*/ 697772 h 1577060"/>
                  <a:gd name="connsiteX1" fmla="*/ 1866793 w 3111817"/>
                  <a:gd name="connsiteY1" fmla="*/ 528090 h 1577060"/>
                  <a:gd name="connsiteX2" fmla="*/ 2036474 w 3111817"/>
                  <a:gd name="connsiteY2" fmla="*/ 433820 h 1577060"/>
                  <a:gd name="connsiteX3" fmla="*/ 2140169 w 3111817"/>
                  <a:gd name="connsiteY3" fmla="*/ 377260 h 1577060"/>
                  <a:gd name="connsiteX4" fmla="*/ 2262718 w 3111817"/>
                  <a:gd name="connsiteY4" fmla="*/ 320700 h 1577060"/>
                  <a:gd name="connsiteX5" fmla="*/ 2404120 w 3111817"/>
                  <a:gd name="connsiteY5" fmla="*/ 141590 h 1577060"/>
                  <a:gd name="connsiteX6" fmla="*/ 2536095 w 3111817"/>
                  <a:gd name="connsiteY6" fmla="*/ 47322 h 1577060"/>
                  <a:gd name="connsiteX7" fmla="*/ 2781192 w 3111817"/>
                  <a:gd name="connsiteY7" fmla="*/ 188 h 1577060"/>
                  <a:gd name="connsiteX8" fmla="*/ 2875460 w 3111817"/>
                  <a:gd name="connsiteY8" fmla="*/ 37895 h 1577060"/>
                  <a:gd name="connsiteX9" fmla="*/ 3045143 w 3111817"/>
                  <a:gd name="connsiteY9" fmla="*/ 188724 h 1577060"/>
                  <a:gd name="connsiteX10" fmla="*/ 3111130 w 3111817"/>
                  <a:gd name="connsiteY10" fmla="*/ 273565 h 1577060"/>
                  <a:gd name="connsiteX11" fmla="*/ 3063996 w 3111817"/>
                  <a:gd name="connsiteY11" fmla="*/ 358406 h 1577060"/>
                  <a:gd name="connsiteX12" fmla="*/ 2847180 w 3111817"/>
                  <a:gd name="connsiteY12" fmla="*/ 509235 h 1577060"/>
                  <a:gd name="connsiteX13" fmla="*/ 2536095 w 3111817"/>
                  <a:gd name="connsiteY13" fmla="*/ 612930 h 1577060"/>
                  <a:gd name="connsiteX14" fmla="*/ 2526668 w 3111817"/>
                  <a:gd name="connsiteY14" fmla="*/ 707198 h 1577060"/>
                  <a:gd name="connsiteX15" fmla="*/ 2583229 w 3111817"/>
                  <a:gd name="connsiteY15" fmla="*/ 876881 h 1577060"/>
                  <a:gd name="connsiteX16" fmla="*/ 2762339 w 3111817"/>
                  <a:gd name="connsiteY16" fmla="*/ 952295 h 1577060"/>
                  <a:gd name="connsiteX17" fmla="*/ 2866033 w 3111817"/>
                  <a:gd name="connsiteY17" fmla="*/ 952295 h 1577060"/>
                  <a:gd name="connsiteX18" fmla="*/ 2913167 w 3111817"/>
                  <a:gd name="connsiteY18" fmla="*/ 905161 h 1577060"/>
                  <a:gd name="connsiteX19" fmla="*/ 2950875 w 3111817"/>
                  <a:gd name="connsiteY19" fmla="*/ 961722 h 1577060"/>
                  <a:gd name="connsiteX20" fmla="*/ 2903741 w 3111817"/>
                  <a:gd name="connsiteY20" fmla="*/ 1046563 h 1577060"/>
                  <a:gd name="connsiteX21" fmla="*/ 2781192 w 3111817"/>
                  <a:gd name="connsiteY21" fmla="*/ 1093697 h 1577060"/>
                  <a:gd name="connsiteX22" fmla="*/ 2676896 w 3111817"/>
                  <a:gd name="connsiteY22" fmla="*/ 1057137 h 1577060"/>
                  <a:gd name="connsiteX23" fmla="*/ 2526668 w 3111817"/>
                  <a:gd name="connsiteY23" fmla="*/ 971149 h 1577060"/>
                  <a:gd name="connsiteX24" fmla="*/ 2432400 w 3111817"/>
                  <a:gd name="connsiteY24" fmla="*/ 829747 h 1577060"/>
                  <a:gd name="connsiteX25" fmla="*/ 2385266 w 3111817"/>
                  <a:gd name="connsiteY25" fmla="*/ 716625 h 1577060"/>
                  <a:gd name="connsiteX26" fmla="*/ 2159023 w 3111817"/>
                  <a:gd name="connsiteY26" fmla="*/ 876881 h 1577060"/>
                  <a:gd name="connsiteX27" fmla="*/ 1942207 w 3111817"/>
                  <a:gd name="connsiteY27" fmla="*/ 933441 h 1577060"/>
                  <a:gd name="connsiteX28" fmla="*/ 1847939 w 3111817"/>
                  <a:gd name="connsiteY28" fmla="*/ 933441 h 1577060"/>
                  <a:gd name="connsiteX29" fmla="*/ 1961060 w 3111817"/>
                  <a:gd name="connsiteY29" fmla="*/ 971149 h 1577060"/>
                  <a:gd name="connsiteX30" fmla="*/ 2074182 w 3111817"/>
                  <a:gd name="connsiteY30" fmla="*/ 990002 h 1577060"/>
                  <a:gd name="connsiteX31" fmla="*/ 2111889 w 3111817"/>
                  <a:gd name="connsiteY31" fmla="*/ 1065417 h 1577060"/>
                  <a:gd name="connsiteX32" fmla="*/ 1979914 w 3111817"/>
                  <a:gd name="connsiteY32" fmla="*/ 1225672 h 1577060"/>
                  <a:gd name="connsiteX33" fmla="*/ 1781951 w 3111817"/>
                  <a:gd name="connsiteY33" fmla="*/ 1282233 h 1577060"/>
                  <a:gd name="connsiteX34" fmla="*/ 1819658 w 3111817"/>
                  <a:gd name="connsiteY34" fmla="*/ 1338794 h 1577060"/>
                  <a:gd name="connsiteX35" fmla="*/ 1979914 w 3111817"/>
                  <a:gd name="connsiteY35" fmla="*/ 1404782 h 1577060"/>
                  <a:gd name="connsiteX36" fmla="*/ 2234437 w 3111817"/>
                  <a:gd name="connsiteY36" fmla="*/ 1404782 h 1577060"/>
                  <a:gd name="connsiteX37" fmla="*/ 2055328 w 3111817"/>
                  <a:gd name="connsiteY37" fmla="*/ 1451916 h 1577060"/>
                  <a:gd name="connsiteX38" fmla="*/ 1857365 w 3111817"/>
                  <a:gd name="connsiteY38" fmla="*/ 1404782 h 1577060"/>
                  <a:gd name="connsiteX39" fmla="*/ 1744244 w 3111817"/>
                  <a:gd name="connsiteY39" fmla="*/ 1348221 h 1577060"/>
                  <a:gd name="connsiteX40" fmla="*/ 1574561 w 3111817"/>
                  <a:gd name="connsiteY40" fmla="*/ 1272806 h 1577060"/>
                  <a:gd name="connsiteX41" fmla="*/ 1480293 w 3111817"/>
                  <a:gd name="connsiteY41" fmla="*/ 1216246 h 1577060"/>
                  <a:gd name="connsiteX42" fmla="*/ 1602842 w 3111817"/>
                  <a:gd name="connsiteY42" fmla="*/ 1121977 h 1577060"/>
                  <a:gd name="connsiteX43" fmla="*/ 1707339 w 3111817"/>
                  <a:gd name="connsiteY43" fmla="*/ 1060131 h 1577060"/>
                  <a:gd name="connsiteX44" fmla="*/ 1433159 w 3111817"/>
                  <a:gd name="connsiteY44" fmla="*/ 1018283 h 1577060"/>
                  <a:gd name="connsiteX45" fmla="*/ 1404879 w 3111817"/>
                  <a:gd name="connsiteY45" fmla="*/ 1008856 h 1577060"/>
                  <a:gd name="connsiteX46" fmla="*/ 1189290 w 3111817"/>
                  <a:gd name="connsiteY46" fmla="*/ 1182650 h 1577060"/>
                  <a:gd name="connsiteX47" fmla="*/ 798285 w 3111817"/>
                  <a:gd name="connsiteY47" fmla="*/ 1399991 h 1577060"/>
                  <a:gd name="connsiteX48" fmla="*/ 306455 w 3111817"/>
                  <a:gd name="connsiteY48" fmla="*/ 1558516 h 1577060"/>
                  <a:gd name="connsiteX49" fmla="*/ 19139 w 3111817"/>
                  <a:gd name="connsiteY49" fmla="*/ 952295 h 1577060"/>
                  <a:gd name="connsiteX50" fmla="*/ 844198 w 3111817"/>
                  <a:gd name="connsiteY50" fmla="*/ 1120248 h 1577060"/>
                  <a:gd name="connsiteX51" fmla="*/ 1086418 w 3111817"/>
                  <a:gd name="connsiteY51" fmla="*/ 916844 h 1577060"/>
                  <a:gd name="connsiteX52" fmla="*/ 1310611 w 3111817"/>
                  <a:gd name="connsiteY52" fmla="*/ 773186 h 1577060"/>
                  <a:gd name="connsiteX53" fmla="*/ 1536853 w 3111817"/>
                  <a:gd name="connsiteY53" fmla="*/ 678919 h 1577060"/>
                  <a:gd name="connsiteX0" fmla="*/ 1259107 w 2843498"/>
                  <a:gd name="connsiteY0" fmla="*/ 697772 h 1559120"/>
                  <a:gd name="connsiteX1" fmla="*/ 1598474 w 2843498"/>
                  <a:gd name="connsiteY1" fmla="*/ 528090 h 1559120"/>
                  <a:gd name="connsiteX2" fmla="*/ 1768155 w 2843498"/>
                  <a:gd name="connsiteY2" fmla="*/ 433820 h 1559120"/>
                  <a:gd name="connsiteX3" fmla="*/ 1871850 w 2843498"/>
                  <a:gd name="connsiteY3" fmla="*/ 377260 h 1559120"/>
                  <a:gd name="connsiteX4" fmla="*/ 1994399 w 2843498"/>
                  <a:gd name="connsiteY4" fmla="*/ 320700 h 1559120"/>
                  <a:gd name="connsiteX5" fmla="*/ 2135801 w 2843498"/>
                  <a:gd name="connsiteY5" fmla="*/ 141590 h 1559120"/>
                  <a:gd name="connsiteX6" fmla="*/ 2267776 w 2843498"/>
                  <a:gd name="connsiteY6" fmla="*/ 47322 h 1559120"/>
                  <a:gd name="connsiteX7" fmla="*/ 2512873 w 2843498"/>
                  <a:gd name="connsiteY7" fmla="*/ 188 h 1559120"/>
                  <a:gd name="connsiteX8" fmla="*/ 2607141 w 2843498"/>
                  <a:gd name="connsiteY8" fmla="*/ 37895 h 1559120"/>
                  <a:gd name="connsiteX9" fmla="*/ 2776824 w 2843498"/>
                  <a:gd name="connsiteY9" fmla="*/ 188724 h 1559120"/>
                  <a:gd name="connsiteX10" fmla="*/ 2842811 w 2843498"/>
                  <a:gd name="connsiteY10" fmla="*/ 273565 h 1559120"/>
                  <a:gd name="connsiteX11" fmla="*/ 2795677 w 2843498"/>
                  <a:gd name="connsiteY11" fmla="*/ 358406 h 1559120"/>
                  <a:gd name="connsiteX12" fmla="*/ 2578861 w 2843498"/>
                  <a:gd name="connsiteY12" fmla="*/ 509235 h 1559120"/>
                  <a:gd name="connsiteX13" fmla="*/ 2267776 w 2843498"/>
                  <a:gd name="connsiteY13" fmla="*/ 612930 h 1559120"/>
                  <a:gd name="connsiteX14" fmla="*/ 2258349 w 2843498"/>
                  <a:gd name="connsiteY14" fmla="*/ 707198 h 1559120"/>
                  <a:gd name="connsiteX15" fmla="*/ 2314910 w 2843498"/>
                  <a:gd name="connsiteY15" fmla="*/ 876881 h 1559120"/>
                  <a:gd name="connsiteX16" fmla="*/ 2494020 w 2843498"/>
                  <a:gd name="connsiteY16" fmla="*/ 952295 h 1559120"/>
                  <a:gd name="connsiteX17" fmla="*/ 2597714 w 2843498"/>
                  <a:gd name="connsiteY17" fmla="*/ 952295 h 1559120"/>
                  <a:gd name="connsiteX18" fmla="*/ 2644848 w 2843498"/>
                  <a:gd name="connsiteY18" fmla="*/ 905161 h 1559120"/>
                  <a:gd name="connsiteX19" fmla="*/ 2682556 w 2843498"/>
                  <a:gd name="connsiteY19" fmla="*/ 961722 h 1559120"/>
                  <a:gd name="connsiteX20" fmla="*/ 2635422 w 2843498"/>
                  <a:gd name="connsiteY20" fmla="*/ 1046563 h 1559120"/>
                  <a:gd name="connsiteX21" fmla="*/ 2512873 w 2843498"/>
                  <a:gd name="connsiteY21" fmla="*/ 1093697 h 1559120"/>
                  <a:gd name="connsiteX22" fmla="*/ 2408577 w 2843498"/>
                  <a:gd name="connsiteY22" fmla="*/ 1057137 h 1559120"/>
                  <a:gd name="connsiteX23" fmla="*/ 2258349 w 2843498"/>
                  <a:gd name="connsiteY23" fmla="*/ 971149 h 1559120"/>
                  <a:gd name="connsiteX24" fmla="*/ 2164081 w 2843498"/>
                  <a:gd name="connsiteY24" fmla="*/ 829747 h 1559120"/>
                  <a:gd name="connsiteX25" fmla="*/ 2116947 w 2843498"/>
                  <a:gd name="connsiteY25" fmla="*/ 716625 h 1559120"/>
                  <a:gd name="connsiteX26" fmla="*/ 1890704 w 2843498"/>
                  <a:gd name="connsiteY26" fmla="*/ 876881 h 1559120"/>
                  <a:gd name="connsiteX27" fmla="*/ 1673888 w 2843498"/>
                  <a:gd name="connsiteY27" fmla="*/ 933441 h 1559120"/>
                  <a:gd name="connsiteX28" fmla="*/ 1579620 w 2843498"/>
                  <a:gd name="connsiteY28" fmla="*/ 933441 h 1559120"/>
                  <a:gd name="connsiteX29" fmla="*/ 1692741 w 2843498"/>
                  <a:gd name="connsiteY29" fmla="*/ 971149 h 1559120"/>
                  <a:gd name="connsiteX30" fmla="*/ 1805863 w 2843498"/>
                  <a:gd name="connsiteY30" fmla="*/ 990002 h 1559120"/>
                  <a:gd name="connsiteX31" fmla="*/ 1843570 w 2843498"/>
                  <a:gd name="connsiteY31" fmla="*/ 1065417 h 1559120"/>
                  <a:gd name="connsiteX32" fmla="*/ 1711595 w 2843498"/>
                  <a:gd name="connsiteY32" fmla="*/ 1225672 h 1559120"/>
                  <a:gd name="connsiteX33" fmla="*/ 1513632 w 2843498"/>
                  <a:gd name="connsiteY33" fmla="*/ 1282233 h 1559120"/>
                  <a:gd name="connsiteX34" fmla="*/ 1551339 w 2843498"/>
                  <a:gd name="connsiteY34" fmla="*/ 1338794 h 1559120"/>
                  <a:gd name="connsiteX35" fmla="*/ 1711595 w 2843498"/>
                  <a:gd name="connsiteY35" fmla="*/ 1404782 h 1559120"/>
                  <a:gd name="connsiteX36" fmla="*/ 1966118 w 2843498"/>
                  <a:gd name="connsiteY36" fmla="*/ 1404782 h 1559120"/>
                  <a:gd name="connsiteX37" fmla="*/ 1787009 w 2843498"/>
                  <a:gd name="connsiteY37" fmla="*/ 1451916 h 1559120"/>
                  <a:gd name="connsiteX38" fmla="*/ 1589046 w 2843498"/>
                  <a:gd name="connsiteY38" fmla="*/ 1404782 h 1559120"/>
                  <a:gd name="connsiteX39" fmla="*/ 1475925 w 2843498"/>
                  <a:gd name="connsiteY39" fmla="*/ 1348221 h 1559120"/>
                  <a:gd name="connsiteX40" fmla="*/ 1306242 w 2843498"/>
                  <a:gd name="connsiteY40" fmla="*/ 1272806 h 1559120"/>
                  <a:gd name="connsiteX41" fmla="*/ 1211974 w 2843498"/>
                  <a:gd name="connsiteY41" fmla="*/ 1216246 h 1559120"/>
                  <a:gd name="connsiteX42" fmla="*/ 1334523 w 2843498"/>
                  <a:gd name="connsiteY42" fmla="*/ 1121977 h 1559120"/>
                  <a:gd name="connsiteX43" fmla="*/ 1439020 w 2843498"/>
                  <a:gd name="connsiteY43" fmla="*/ 1060131 h 1559120"/>
                  <a:gd name="connsiteX44" fmla="*/ 1164840 w 2843498"/>
                  <a:gd name="connsiteY44" fmla="*/ 1018283 h 1559120"/>
                  <a:gd name="connsiteX45" fmla="*/ 1136560 w 2843498"/>
                  <a:gd name="connsiteY45" fmla="*/ 1008856 h 1559120"/>
                  <a:gd name="connsiteX46" fmla="*/ 920971 w 2843498"/>
                  <a:gd name="connsiteY46" fmla="*/ 1182650 h 1559120"/>
                  <a:gd name="connsiteX47" fmla="*/ 529966 w 2843498"/>
                  <a:gd name="connsiteY47" fmla="*/ 1399991 h 1559120"/>
                  <a:gd name="connsiteX48" fmla="*/ 38136 w 2843498"/>
                  <a:gd name="connsiteY48" fmla="*/ 1558516 h 1559120"/>
                  <a:gd name="connsiteX49" fmla="*/ 93468 w 2843498"/>
                  <a:gd name="connsiteY49" fmla="*/ 1440881 h 1559120"/>
                  <a:gd name="connsiteX50" fmla="*/ 575879 w 2843498"/>
                  <a:gd name="connsiteY50" fmla="*/ 1120248 h 1559120"/>
                  <a:gd name="connsiteX51" fmla="*/ 818099 w 2843498"/>
                  <a:gd name="connsiteY51" fmla="*/ 916844 h 1559120"/>
                  <a:gd name="connsiteX52" fmla="*/ 1042292 w 2843498"/>
                  <a:gd name="connsiteY52" fmla="*/ 773186 h 1559120"/>
                  <a:gd name="connsiteX53" fmla="*/ 1268534 w 2843498"/>
                  <a:gd name="connsiteY53" fmla="*/ 678919 h 1559120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27924 w 3434862"/>
                  <a:gd name="connsiteY45" fmla="*/ 1008856 h 1772421"/>
                  <a:gd name="connsiteX46" fmla="*/ 1512335 w 3434862"/>
                  <a:gd name="connsiteY46" fmla="*/ 1182650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471 w 3434862"/>
                  <a:gd name="connsiteY0" fmla="*/ 697772 h 1772423"/>
                  <a:gd name="connsiteX1" fmla="*/ 2189838 w 3434862"/>
                  <a:gd name="connsiteY1" fmla="*/ 528090 h 1772423"/>
                  <a:gd name="connsiteX2" fmla="*/ 2359519 w 3434862"/>
                  <a:gd name="connsiteY2" fmla="*/ 433820 h 1772423"/>
                  <a:gd name="connsiteX3" fmla="*/ 2463214 w 3434862"/>
                  <a:gd name="connsiteY3" fmla="*/ 377260 h 1772423"/>
                  <a:gd name="connsiteX4" fmla="*/ 2585763 w 3434862"/>
                  <a:gd name="connsiteY4" fmla="*/ 320700 h 1772423"/>
                  <a:gd name="connsiteX5" fmla="*/ 2727165 w 3434862"/>
                  <a:gd name="connsiteY5" fmla="*/ 141590 h 1772423"/>
                  <a:gd name="connsiteX6" fmla="*/ 2859140 w 3434862"/>
                  <a:gd name="connsiteY6" fmla="*/ 47322 h 1772423"/>
                  <a:gd name="connsiteX7" fmla="*/ 3104237 w 3434862"/>
                  <a:gd name="connsiteY7" fmla="*/ 188 h 1772423"/>
                  <a:gd name="connsiteX8" fmla="*/ 3198505 w 3434862"/>
                  <a:gd name="connsiteY8" fmla="*/ 37895 h 1772423"/>
                  <a:gd name="connsiteX9" fmla="*/ 3368188 w 3434862"/>
                  <a:gd name="connsiteY9" fmla="*/ 188724 h 1772423"/>
                  <a:gd name="connsiteX10" fmla="*/ 3434175 w 3434862"/>
                  <a:gd name="connsiteY10" fmla="*/ 273565 h 1772423"/>
                  <a:gd name="connsiteX11" fmla="*/ 3387041 w 3434862"/>
                  <a:gd name="connsiteY11" fmla="*/ 358406 h 1772423"/>
                  <a:gd name="connsiteX12" fmla="*/ 3170225 w 3434862"/>
                  <a:gd name="connsiteY12" fmla="*/ 509235 h 1772423"/>
                  <a:gd name="connsiteX13" fmla="*/ 2859140 w 3434862"/>
                  <a:gd name="connsiteY13" fmla="*/ 612930 h 1772423"/>
                  <a:gd name="connsiteX14" fmla="*/ 2849713 w 3434862"/>
                  <a:gd name="connsiteY14" fmla="*/ 707198 h 1772423"/>
                  <a:gd name="connsiteX15" fmla="*/ 2906274 w 3434862"/>
                  <a:gd name="connsiteY15" fmla="*/ 876881 h 1772423"/>
                  <a:gd name="connsiteX16" fmla="*/ 3085384 w 3434862"/>
                  <a:gd name="connsiteY16" fmla="*/ 952295 h 1772423"/>
                  <a:gd name="connsiteX17" fmla="*/ 3189078 w 3434862"/>
                  <a:gd name="connsiteY17" fmla="*/ 952295 h 1772423"/>
                  <a:gd name="connsiteX18" fmla="*/ 3236212 w 3434862"/>
                  <a:gd name="connsiteY18" fmla="*/ 905161 h 1772423"/>
                  <a:gd name="connsiteX19" fmla="*/ 3273920 w 3434862"/>
                  <a:gd name="connsiteY19" fmla="*/ 961722 h 1772423"/>
                  <a:gd name="connsiteX20" fmla="*/ 3226786 w 3434862"/>
                  <a:gd name="connsiteY20" fmla="*/ 1046563 h 1772423"/>
                  <a:gd name="connsiteX21" fmla="*/ 3104237 w 3434862"/>
                  <a:gd name="connsiteY21" fmla="*/ 1093697 h 1772423"/>
                  <a:gd name="connsiteX22" fmla="*/ 2999941 w 3434862"/>
                  <a:gd name="connsiteY22" fmla="*/ 1057137 h 1772423"/>
                  <a:gd name="connsiteX23" fmla="*/ 2849713 w 3434862"/>
                  <a:gd name="connsiteY23" fmla="*/ 971149 h 1772423"/>
                  <a:gd name="connsiteX24" fmla="*/ 2755445 w 3434862"/>
                  <a:gd name="connsiteY24" fmla="*/ 829747 h 1772423"/>
                  <a:gd name="connsiteX25" fmla="*/ 2708311 w 3434862"/>
                  <a:gd name="connsiteY25" fmla="*/ 716625 h 1772423"/>
                  <a:gd name="connsiteX26" fmla="*/ 2482068 w 3434862"/>
                  <a:gd name="connsiteY26" fmla="*/ 876881 h 1772423"/>
                  <a:gd name="connsiteX27" fmla="*/ 2265252 w 3434862"/>
                  <a:gd name="connsiteY27" fmla="*/ 933441 h 1772423"/>
                  <a:gd name="connsiteX28" fmla="*/ 2170984 w 3434862"/>
                  <a:gd name="connsiteY28" fmla="*/ 933441 h 1772423"/>
                  <a:gd name="connsiteX29" fmla="*/ 2284105 w 3434862"/>
                  <a:gd name="connsiteY29" fmla="*/ 971149 h 1772423"/>
                  <a:gd name="connsiteX30" fmla="*/ 2397227 w 3434862"/>
                  <a:gd name="connsiteY30" fmla="*/ 990002 h 1772423"/>
                  <a:gd name="connsiteX31" fmla="*/ 2434934 w 3434862"/>
                  <a:gd name="connsiteY31" fmla="*/ 1065417 h 1772423"/>
                  <a:gd name="connsiteX32" fmla="*/ 2302959 w 3434862"/>
                  <a:gd name="connsiteY32" fmla="*/ 1225672 h 1772423"/>
                  <a:gd name="connsiteX33" fmla="*/ 2104996 w 3434862"/>
                  <a:gd name="connsiteY33" fmla="*/ 1282233 h 1772423"/>
                  <a:gd name="connsiteX34" fmla="*/ 2142703 w 3434862"/>
                  <a:gd name="connsiteY34" fmla="*/ 1338794 h 1772423"/>
                  <a:gd name="connsiteX35" fmla="*/ 2302959 w 3434862"/>
                  <a:gd name="connsiteY35" fmla="*/ 1404782 h 1772423"/>
                  <a:gd name="connsiteX36" fmla="*/ 2557482 w 3434862"/>
                  <a:gd name="connsiteY36" fmla="*/ 1404782 h 1772423"/>
                  <a:gd name="connsiteX37" fmla="*/ 2378373 w 3434862"/>
                  <a:gd name="connsiteY37" fmla="*/ 1451916 h 1772423"/>
                  <a:gd name="connsiteX38" fmla="*/ 2180410 w 3434862"/>
                  <a:gd name="connsiteY38" fmla="*/ 1404782 h 1772423"/>
                  <a:gd name="connsiteX39" fmla="*/ 2067289 w 3434862"/>
                  <a:gd name="connsiteY39" fmla="*/ 1348221 h 1772423"/>
                  <a:gd name="connsiteX40" fmla="*/ 1897606 w 3434862"/>
                  <a:gd name="connsiteY40" fmla="*/ 1272806 h 1772423"/>
                  <a:gd name="connsiteX41" fmla="*/ 1803338 w 3434862"/>
                  <a:gd name="connsiteY41" fmla="*/ 1216246 h 1772423"/>
                  <a:gd name="connsiteX42" fmla="*/ 1925887 w 3434862"/>
                  <a:gd name="connsiteY42" fmla="*/ 1121977 h 1772423"/>
                  <a:gd name="connsiteX43" fmla="*/ 2030384 w 3434862"/>
                  <a:gd name="connsiteY43" fmla="*/ 1060131 h 1772423"/>
                  <a:gd name="connsiteX44" fmla="*/ 1756204 w 3434862"/>
                  <a:gd name="connsiteY44" fmla="*/ 1018283 h 1772423"/>
                  <a:gd name="connsiteX45" fmla="*/ 1759075 w 3434862"/>
                  <a:gd name="connsiteY45" fmla="*/ 1069928 h 1772423"/>
                  <a:gd name="connsiteX46" fmla="*/ 1512335 w 3434862"/>
                  <a:gd name="connsiteY46" fmla="*/ 1182650 h 1772423"/>
                  <a:gd name="connsiteX47" fmla="*/ 1121330 w 3434862"/>
                  <a:gd name="connsiteY47" fmla="*/ 1399991 h 1772423"/>
                  <a:gd name="connsiteX48" fmla="*/ 6502 w 3434862"/>
                  <a:gd name="connsiteY48" fmla="*/ 1772274 h 1772423"/>
                  <a:gd name="connsiteX49" fmla="*/ 684832 w 3434862"/>
                  <a:gd name="connsiteY49" fmla="*/ 1440881 h 1772423"/>
                  <a:gd name="connsiteX50" fmla="*/ 1167243 w 3434862"/>
                  <a:gd name="connsiteY50" fmla="*/ 1120248 h 1772423"/>
                  <a:gd name="connsiteX51" fmla="*/ 1409463 w 3434862"/>
                  <a:gd name="connsiteY51" fmla="*/ 916844 h 1772423"/>
                  <a:gd name="connsiteX52" fmla="*/ 1633656 w 3434862"/>
                  <a:gd name="connsiteY52" fmla="*/ 773186 h 1772423"/>
                  <a:gd name="connsiteX53" fmla="*/ 1859898 w 3434862"/>
                  <a:gd name="connsiteY53" fmla="*/ 678919 h 1772423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59075 w 3434862"/>
                  <a:gd name="connsiteY45" fmla="*/ 1069928 h 1772421"/>
                  <a:gd name="connsiteX46" fmla="*/ 1496760 w 3434862"/>
                  <a:gd name="connsiteY46" fmla="*/ 1152114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990236 w 3434452"/>
                  <a:gd name="connsiteY0" fmla="*/ 54508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48383 h 1773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434452" h="1773132">
                    <a:moveTo>
                      <a:pt x="1896785" y="636698"/>
                    </a:moveTo>
                    <a:cubicBezTo>
                      <a:pt x="1969843" y="584064"/>
                      <a:pt x="2065648" y="546634"/>
                      <a:pt x="2142702" y="512821"/>
                    </a:cubicBezTo>
                    <a:cubicBezTo>
                      <a:pt x="2219756" y="479008"/>
                      <a:pt x="2297835" y="458958"/>
                      <a:pt x="2359109" y="433820"/>
                    </a:cubicBezTo>
                    <a:cubicBezTo>
                      <a:pt x="2420383" y="408682"/>
                      <a:pt x="2425097" y="396113"/>
                      <a:pt x="2462804" y="377260"/>
                    </a:cubicBezTo>
                    <a:cubicBezTo>
                      <a:pt x="2500511" y="358407"/>
                      <a:pt x="2541361" y="359978"/>
                      <a:pt x="2585353" y="320700"/>
                    </a:cubicBezTo>
                    <a:cubicBezTo>
                      <a:pt x="2629345" y="281422"/>
                      <a:pt x="2681192" y="187153"/>
                      <a:pt x="2726755" y="141590"/>
                    </a:cubicBezTo>
                    <a:cubicBezTo>
                      <a:pt x="2772318" y="96027"/>
                      <a:pt x="2795885" y="70889"/>
                      <a:pt x="2858730" y="47322"/>
                    </a:cubicBezTo>
                    <a:cubicBezTo>
                      <a:pt x="2921575" y="23755"/>
                      <a:pt x="3047266" y="1759"/>
                      <a:pt x="3103827" y="188"/>
                    </a:cubicBezTo>
                    <a:cubicBezTo>
                      <a:pt x="3160388" y="-1383"/>
                      <a:pt x="3154103" y="6472"/>
                      <a:pt x="3198095" y="37895"/>
                    </a:cubicBezTo>
                    <a:cubicBezTo>
                      <a:pt x="3242087" y="69318"/>
                      <a:pt x="3328500" y="149446"/>
                      <a:pt x="3367778" y="188724"/>
                    </a:cubicBezTo>
                    <a:cubicBezTo>
                      <a:pt x="3407056" y="228002"/>
                      <a:pt x="3430623" y="245285"/>
                      <a:pt x="3433765" y="273565"/>
                    </a:cubicBezTo>
                    <a:cubicBezTo>
                      <a:pt x="3436907" y="301845"/>
                      <a:pt x="3430623" y="319128"/>
                      <a:pt x="3386631" y="358406"/>
                    </a:cubicBezTo>
                    <a:cubicBezTo>
                      <a:pt x="3342639" y="397684"/>
                      <a:pt x="3257798" y="466814"/>
                      <a:pt x="3169815" y="509235"/>
                    </a:cubicBezTo>
                    <a:cubicBezTo>
                      <a:pt x="3081832" y="551656"/>
                      <a:pt x="2912149" y="579936"/>
                      <a:pt x="2858730" y="612930"/>
                    </a:cubicBezTo>
                    <a:cubicBezTo>
                      <a:pt x="2805311" y="645924"/>
                      <a:pt x="2841447" y="663206"/>
                      <a:pt x="2849303" y="707198"/>
                    </a:cubicBezTo>
                    <a:cubicBezTo>
                      <a:pt x="2857159" y="751190"/>
                      <a:pt x="2866586" y="836032"/>
                      <a:pt x="2905864" y="876881"/>
                    </a:cubicBezTo>
                    <a:cubicBezTo>
                      <a:pt x="2945142" y="917730"/>
                      <a:pt x="3037840" y="939726"/>
                      <a:pt x="3084974" y="952295"/>
                    </a:cubicBezTo>
                    <a:cubicBezTo>
                      <a:pt x="3132108" y="964864"/>
                      <a:pt x="3163530" y="960151"/>
                      <a:pt x="3188668" y="952295"/>
                    </a:cubicBezTo>
                    <a:cubicBezTo>
                      <a:pt x="3213806" y="944439"/>
                      <a:pt x="3221662" y="903590"/>
                      <a:pt x="3235802" y="905161"/>
                    </a:cubicBezTo>
                    <a:cubicBezTo>
                      <a:pt x="3249942" y="906732"/>
                      <a:pt x="3275081" y="938155"/>
                      <a:pt x="3273510" y="961722"/>
                    </a:cubicBezTo>
                    <a:cubicBezTo>
                      <a:pt x="3271939" y="985289"/>
                      <a:pt x="3254656" y="1024567"/>
                      <a:pt x="3226376" y="1046563"/>
                    </a:cubicBezTo>
                    <a:cubicBezTo>
                      <a:pt x="3198096" y="1068559"/>
                      <a:pt x="3141634" y="1091935"/>
                      <a:pt x="3103827" y="1093697"/>
                    </a:cubicBezTo>
                    <a:cubicBezTo>
                      <a:pt x="3066020" y="1095459"/>
                      <a:pt x="3041952" y="1077562"/>
                      <a:pt x="2999531" y="1057137"/>
                    </a:cubicBezTo>
                    <a:cubicBezTo>
                      <a:pt x="2957110" y="1036712"/>
                      <a:pt x="2890052" y="1009047"/>
                      <a:pt x="2849303" y="971149"/>
                    </a:cubicBezTo>
                    <a:cubicBezTo>
                      <a:pt x="2808554" y="933251"/>
                      <a:pt x="2778602" y="872168"/>
                      <a:pt x="2755035" y="829747"/>
                    </a:cubicBezTo>
                    <a:cubicBezTo>
                      <a:pt x="2731468" y="787326"/>
                      <a:pt x="2753464" y="708769"/>
                      <a:pt x="2707901" y="716625"/>
                    </a:cubicBezTo>
                    <a:cubicBezTo>
                      <a:pt x="2662338" y="724481"/>
                      <a:pt x="2555501" y="840745"/>
                      <a:pt x="2481658" y="876881"/>
                    </a:cubicBezTo>
                    <a:cubicBezTo>
                      <a:pt x="2407815" y="913017"/>
                      <a:pt x="2316689" y="924014"/>
                      <a:pt x="2264842" y="933441"/>
                    </a:cubicBezTo>
                    <a:cubicBezTo>
                      <a:pt x="2212995" y="942868"/>
                      <a:pt x="2167432" y="927156"/>
                      <a:pt x="2170574" y="933441"/>
                    </a:cubicBezTo>
                    <a:cubicBezTo>
                      <a:pt x="2173716" y="939726"/>
                      <a:pt x="2245988" y="961722"/>
                      <a:pt x="2283695" y="971149"/>
                    </a:cubicBezTo>
                    <a:cubicBezTo>
                      <a:pt x="2321402" y="980576"/>
                      <a:pt x="2371679" y="974291"/>
                      <a:pt x="2396817" y="990002"/>
                    </a:cubicBezTo>
                    <a:cubicBezTo>
                      <a:pt x="2421955" y="1005713"/>
                      <a:pt x="2450235" y="1026139"/>
                      <a:pt x="2434524" y="1065417"/>
                    </a:cubicBezTo>
                    <a:cubicBezTo>
                      <a:pt x="2418813" y="1104695"/>
                      <a:pt x="2357539" y="1189536"/>
                      <a:pt x="2302549" y="1225672"/>
                    </a:cubicBezTo>
                    <a:cubicBezTo>
                      <a:pt x="2247559" y="1261808"/>
                      <a:pt x="2131295" y="1263379"/>
                      <a:pt x="2104586" y="1282233"/>
                    </a:cubicBezTo>
                    <a:cubicBezTo>
                      <a:pt x="2077877" y="1301087"/>
                      <a:pt x="2109299" y="1318369"/>
                      <a:pt x="2142293" y="1338794"/>
                    </a:cubicBezTo>
                    <a:cubicBezTo>
                      <a:pt x="2175287" y="1359219"/>
                      <a:pt x="2233419" y="1393784"/>
                      <a:pt x="2302549" y="1404782"/>
                    </a:cubicBezTo>
                    <a:cubicBezTo>
                      <a:pt x="2371679" y="1415780"/>
                      <a:pt x="2544503" y="1396926"/>
                      <a:pt x="2557072" y="1404782"/>
                    </a:cubicBezTo>
                    <a:cubicBezTo>
                      <a:pt x="2569641" y="1412638"/>
                      <a:pt x="2440808" y="1451916"/>
                      <a:pt x="2377963" y="1451916"/>
                    </a:cubicBezTo>
                    <a:cubicBezTo>
                      <a:pt x="2315118" y="1451916"/>
                      <a:pt x="2231847" y="1422065"/>
                      <a:pt x="2180000" y="1404782"/>
                    </a:cubicBezTo>
                    <a:cubicBezTo>
                      <a:pt x="2128153" y="1387499"/>
                      <a:pt x="2114013" y="1370217"/>
                      <a:pt x="2066879" y="1348221"/>
                    </a:cubicBezTo>
                    <a:cubicBezTo>
                      <a:pt x="2019745" y="1326225"/>
                      <a:pt x="1941188" y="1294802"/>
                      <a:pt x="1897196" y="1272806"/>
                    </a:cubicBezTo>
                    <a:cubicBezTo>
                      <a:pt x="1853204" y="1250810"/>
                      <a:pt x="1798215" y="1241384"/>
                      <a:pt x="1802928" y="1216246"/>
                    </a:cubicBezTo>
                    <a:cubicBezTo>
                      <a:pt x="1807641" y="1191108"/>
                      <a:pt x="1887636" y="1147996"/>
                      <a:pt x="1925477" y="1121977"/>
                    </a:cubicBezTo>
                    <a:cubicBezTo>
                      <a:pt x="1963318" y="1095958"/>
                      <a:pt x="2058254" y="1077413"/>
                      <a:pt x="2029974" y="1060131"/>
                    </a:cubicBezTo>
                    <a:cubicBezTo>
                      <a:pt x="2001693" y="1042849"/>
                      <a:pt x="1788033" y="1024284"/>
                      <a:pt x="1755794" y="1018283"/>
                    </a:cubicBezTo>
                    <a:cubicBezTo>
                      <a:pt x="1723555" y="1012282"/>
                      <a:pt x="1871993" y="1014543"/>
                      <a:pt x="1836540" y="1024124"/>
                    </a:cubicBezTo>
                    <a:cubicBezTo>
                      <a:pt x="1801087" y="1033706"/>
                      <a:pt x="1664939" y="1023307"/>
                      <a:pt x="1543074" y="1075772"/>
                    </a:cubicBezTo>
                    <a:cubicBezTo>
                      <a:pt x="1421209" y="1128237"/>
                      <a:pt x="1361511" y="1222833"/>
                      <a:pt x="1105347" y="1338917"/>
                    </a:cubicBezTo>
                    <a:cubicBezTo>
                      <a:pt x="849183" y="1455001"/>
                      <a:pt x="76246" y="1755280"/>
                      <a:pt x="6092" y="1772274"/>
                    </a:cubicBezTo>
                    <a:cubicBezTo>
                      <a:pt x="-64062" y="1789268"/>
                      <a:pt x="490965" y="1549552"/>
                      <a:pt x="684422" y="1440881"/>
                    </a:cubicBezTo>
                    <a:cubicBezTo>
                      <a:pt x="877879" y="1332210"/>
                      <a:pt x="1046061" y="1207588"/>
                      <a:pt x="1166833" y="1120248"/>
                    </a:cubicBezTo>
                    <a:cubicBezTo>
                      <a:pt x="1287605" y="1032908"/>
                      <a:pt x="1331318" y="974688"/>
                      <a:pt x="1409053" y="916844"/>
                    </a:cubicBezTo>
                    <a:cubicBezTo>
                      <a:pt x="1486789" y="859000"/>
                      <a:pt x="1552982" y="817929"/>
                      <a:pt x="1633246" y="773186"/>
                    </a:cubicBezTo>
                    <a:cubicBezTo>
                      <a:pt x="1713510" y="728443"/>
                      <a:pt x="1668323" y="737152"/>
                      <a:pt x="1890639" y="648383"/>
                    </a:cubicBezTo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FF7C6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9" name="Freeform 828"/>
              <p:cNvSpPr>
                <a:spLocks noChangeAspect="1"/>
              </p:cNvSpPr>
              <p:nvPr/>
            </p:nvSpPr>
            <p:spPr>
              <a:xfrm>
                <a:off x="4287422" y="1131919"/>
                <a:ext cx="519855" cy="273780"/>
              </a:xfrm>
              <a:custGeom>
                <a:avLst/>
                <a:gdLst>
                  <a:gd name="connsiteX0" fmla="*/ 1578713 w 3115969"/>
                  <a:gd name="connsiteY0" fmla="*/ 584650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1936932 w 3115969"/>
                  <a:gd name="connsiteY0" fmla="*/ 537516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81048 w 3115969"/>
                  <a:gd name="connsiteY22" fmla="*/ 1057137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08358 w 3092749"/>
                  <a:gd name="connsiteY0" fmla="*/ 697772 h 1558711"/>
                  <a:gd name="connsiteX1" fmla="*/ 1847725 w 3092749"/>
                  <a:gd name="connsiteY1" fmla="*/ 528090 h 1558711"/>
                  <a:gd name="connsiteX2" fmla="*/ 2017406 w 3092749"/>
                  <a:gd name="connsiteY2" fmla="*/ 433820 h 1558711"/>
                  <a:gd name="connsiteX3" fmla="*/ 2121101 w 3092749"/>
                  <a:gd name="connsiteY3" fmla="*/ 377260 h 1558711"/>
                  <a:gd name="connsiteX4" fmla="*/ 2243650 w 3092749"/>
                  <a:gd name="connsiteY4" fmla="*/ 320700 h 1558711"/>
                  <a:gd name="connsiteX5" fmla="*/ 2385052 w 3092749"/>
                  <a:gd name="connsiteY5" fmla="*/ 141590 h 1558711"/>
                  <a:gd name="connsiteX6" fmla="*/ 2517027 w 3092749"/>
                  <a:gd name="connsiteY6" fmla="*/ 47322 h 1558711"/>
                  <a:gd name="connsiteX7" fmla="*/ 2762124 w 3092749"/>
                  <a:gd name="connsiteY7" fmla="*/ 188 h 1558711"/>
                  <a:gd name="connsiteX8" fmla="*/ 2856392 w 3092749"/>
                  <a:gd name="connsiteY8" fmla="*/ 37895 h 1558711"/>
                  <a:gd name="connsiteX9" fmla="*/ 3026075 w 3092749"/>
                  <a:gd name="connsiteY9" fmla="*/ 188724 h 1558711"/>
                  <a:gd name="connsiteX10" fmla="*/ 3092062 w 3092749"/>
                  <a:gd name="connsiteY10" fmla="*/ 273565 h 1558711"/>
                  <a:gd name="connsiteX11" fmla="*/ 3044928 w 3092749"/>
                  <a:gd name="connsiteY11" fmla="*/ 358406 h 1558711"/>
                  <a:gd name="connsiteX12" fmla="*/ 2828112 w 3092749"/>
                  <a:gd name="connsiteY12" fmla="*/ 509235 h 1558711"/>
                  <a:gd name="connsiteX13" fmla="*/ 2517027 w 3092749"/>
                  <a:gd name="connsiteY13" fmla="*/ 612930 h 1558711"/>
                  <a:gd name="connsiteX14" fmla="*/ 2507600 w 3092749"/>
                  <a:gd name="connsiteY14" fmla="*/ 707198 h 1558711"/>
                  <a:gd name="connsiteX15" fmla="*/ 2564161 w 3092749"/>
                  <a:gd name="connsiteY15" fmla="*/ 876881 h 1558711"/>
                  <a:gd name="connsiteX16" fmla="*/ 2743271 w 3092749"/>
                  <a:gd name="connsiteY16" fmla="*/ 952295 h 1558711"/>
                  <a:gd name="connsiteX17" fmla="*/ 2846965 w 3092749"/>
                  <a:gd name="connsiteY17" fmla="*/ 952295 h 1558711"/>
                  <a:gd name="connsiteX18" fmla="*/ 2894099 w 3092749"/>
                  <a:gd name="connsiteY18" fmla="*/ 905161 h 1558711"/>
                  <a:gd name="connsiteX19" fmla="*/ 2931807 w 3092749"/>
                  <a:gd name="connsiteY19" fmla="*/ 961722 h 1558711"/>
                  <a:gd name="connsiteX20" fmla="*/ 2884673 w 3092749"/>
                  <a:gd name="connsiteY20" fmla="*/ 1046563 h 1558711"/>
                  <a:gd name="connsiteX21" fmla="*/ 2762124 w 3092749"/>
                  <a:gd name="connsiteY21" fmla="*/ 1093697 h 1558711"/>
                  <a:gd name="connsiteX22" fmla="*/ 2657828 w 3092749"/>
                  <a:gd name="connsiteY22" fmla="*/ 1057137 h 1558711"/>
                  <a:gd name="connsiteX23" fmla="*/ 2507600 w 3092749"/>
                  <a:gd name="connsiteY23" fmla="*/ 971149 h 1558711"/>
                  <a:gd name="connsiteX24" fmla="*/ 2413332 w 3092749"/>
                  <a:gd name="connsiteY24" fmla="*/ 829747 h 1558711"/>
                  <a:gd name="connsiteX25" fmla="*/ 2366198 w 3092749"/>
                  <a:gd name="connsiteY25" fmla="*/ 716625 h 1558711"/>
                  <a:gd name="connsiteX26" fmla="*/ 2139955 w 3092749"/>
                  <a:gd name="connsiteY26" fmla="*/ 876881 h 1558711"/>
                  <a:gd name="connsiteX27" fmla="*/ 1923139 w 3092749"/>
                  <a:gd name="connsiteY27" fmla="*/ 933441 h 1558711"/>
                  <a:gd name="connsiteX28" fmla="*/ 1828871 w 3092749"/>
                  <a:gd name="connsiteY28" fmla="*/ 933441 h 1558711"/>
                  <a:gd name="connsiteX29" fmla="*/ 1941992 w 3092749"/>
                  <a:gd name="connsiteY29" fmla="*/ 971149 h 1558711"/>
                  <a:gd name="connsiteX30" fmla="*/ 2055114 w 3092749"/>
                  <a:gd name="connsiteY30" fmla="*/ 990002 h 1558711"/>
                  <a:gd name="connsiteX31" fmla="*/ 2092821 w 3092749"/>
                  <a:gd name="connsiteY31" fmla="*/ 1065417 h 1558711"/>
                  <a:gd name="connsiteX32" fmla="*/ 1960846 w 3092749"/>
                  <a:gd name="connsiteY32" fmla="*/ 1225672 h 1558711"/>
                  <a:gd name="connsiteX33" fmla="*/ 1762883 w 3092749"/>
                  <a:gd name="connsiteY33" fmla="*/ 1282233 h 1558711"/>
                  <a:gd name="connsiteX34" fmla="*/ 1800590 w 3092749"/>
                  <a:gd name="connsiteY34" fmla="*/ 1338794 h 1558711"/>
                  <a:gd name="connsiteX35" fmla="*/ 1960846 w 3092749"/>
                  <a:gd name="connsiteY35" fmla="*/ 1404782 h 1558711"/>
                  <a:gd name="connsiteX36" fmla="*/ 2215369 w 3092749"/>
                  <a:gd name="connsiteY36" fmla="*/ 1404782 h 1558711"/>
                  <a:gd name="connsiteX37" fmla="*/ 2036260 w 3092749"/>
                  <a:gd name="connsiteY37" fmla="*/ 1451916 h 1558711"/>
                  <a:gd name="connsiteX38" fmla="*/ 1838297 w 3092749"/>
                  <a:gd name="connsiteY38" fmla="*/ 1404782 h 1558711"/>
                  <a:gd name="connsiteX39" fmla="*/ 1725176 w 3092749"/>
                  <a:gd name="connsiteY39" fmla="*/ 1348221 h 1558711"/>
                  <a:gd name="connsiteX40" fmla="*/ 1555493 w 3092749"/>
                  <a:gd name="connsiteY40" fmla="*/ 1272806 h 1558711"/>
                  <a:gd name="connsiteX41" fmla="*/ 1461225 w 3092749"/>
                  <a:gd name="connsiteY41" fmla="*/ 1216246 h 1558711"/>
                  <a:gd name="connsiteX42" fmla="*/ 1583774 w 3092749"/>
                  <a:gd name="connsiteY42" fmla="*/ 1121977 h 1558711"/>
                  <a:gd name="connsiteX43" fmla="*/ 1688271 w 3092749"/>
                  <a:gd name="connsiteY43" fmla="*/ 1060131 h 1558711"/>
                  <a:gd name="connsiteX44" fmla="*/ 1414091 w 3092749"/>
                  <a:gd name="connsiteY44" fmla="*/ 1018283 h 1558711"/>
                  <a:gd name="connsiteX45" fmla="*/ 1385811 w 3092749"/>
                  <a:gd name="connsiteY45" fmla="*/ 1008856 h 1558711"/>
                  <a:gd name="connsiteX46" fmla="*/ 1310396 w 3092749"/>
                  <a:gd name="connsiteY46" fmla="*/ 999429 h 1558711"/>
                  <a:gd name="connsiteX47" fmla="*/ 763642 w 3092749"/>
                  <a:gd name="connsiteY47" fmla="*/ 1018283 h 1558711"/>
                  <a:gd name="connsiteX48" fmla="*/ 287387 w 3092749"/>
                  <a:gd name="connsiteY48" fmla="*/ 1558516 h 1558711"/>
                  <a:gd name="connsiteX49" fmla="*/ 71 w 3092749"/>
                  <a:gd name="connsiteY49" fmla="*/ 952295 h 1558711"/>
                  <a:gd name="connsiteX50" fmla="*/ 311155 w 3092749"/>
                  <a:gd name="connsiteY50" fmla="*/ 952295 h 1558711"/>
                  <a:gd name="connsiteX51" fmla="*/ 942751 w 3092749"/>
                  <a:gd name="connsiteY51" fmla="*/ 886307 h 1558711"/>
                  <a:gd name="connsiteX52" fmla="*/ 1291543 w 3092749"/>
                  <a:gd name="connsiteY52" fmla="*/ 773186 h 1558711"/>
                  <a:gd name="connsiteX53" fmla="*/ 1517785 w 3092749"/>
                  <a:gd name="connsiteY53" fmla="*/ 678919 h 1558711"/>
                  <a:gd name="connsiteX0" fmla="*/ 1508358 w 3092749"/>
                  <a:gd name="connsiteY0" fmla="*/ 697772 h 1579629"/>
                  <a:gd name="connsiteX1" fmla="*/ 1847725 w 3092749"/>
                  <a:gd name="connsiteY1" fmla="*/ 528090 h 1579629"/>
                  <a:gd name="connsiteX2" fmla="*/ 2017406 w 3092749"/>
                  <a:gd name="connsiteY2" fmla="*/ 433820 h 1579629"/>
                  <a:gd name="connsiteX3" fmla="*/ 2121101 w 3092749"/>
                  <a:gd name="connsiteY3" fmla="*/ 377260 h 1579629"/>
                  <a:gd name="connsiteX4" fmla="*/ 2243650 w 3092749"/>
                  <a:gd name="connsiteY4" fmla="*/ 320700 h 1579629"/>
                  <a:gd name="connsiteX5" fmla="*/ 2385052 w 3092749"/>
                  <a:gd name="connsiteY5" fmla="*/ 141590 h 1579629"/>
                  <a:gd name="connsiteX6" fmla="*/ 2517027 w 3092749"/>
                  <a:gd name="connsiteY6" fmla="*/ 47322 h 1579629"/>
                  <a:gd name="connsiteX7" fmla="*/ 2762124 w 3092749"/>
                  <a:gd name="connsiteY7" fmla="*/ 188 h 1579629"/>
                  <a:gd name="connsiteX8" fmla="*/ 2856392 w 3092749"/>
                  <a:gd name="connsiteY8" fmla="*/ 37895 h 1579629"/>
                  <a:gd name="connsiteX9" fmla="*/ 3026075 w 3092749"/>
                  <a:gd name="connsiteY9" fmla="*/ 188724 h 1579629"/>
                  <a:gd name="connsiteX10" fmla="*/ 3092062 w 3092749"/>
                  <a:gd name="connsiteY10" fmla="*/ 273565 h 1579629"/>
                  <a:gd name="connsiteX11" fmla="*/ 3044928 w 3092749"/>
                  <a:gd name="connsiteY11" fmla="*/ 358406 h 1579629"/>
                  <a:gd name="connsiteX12" fmla="*/ 2828112 w 3092749"/>
                  <a:gd name="connsiteY12" fmla="*/ 509235 h 1579629"/>
                  <a:gd name="connsiteX13" fmla="*/ 2517027 w 3092749"/>
                  <a:gd name="connsiteY13" fmla="*/ 612930 h 1579629"/>
                  <a:gd name="connsiteX14" fmla="*/ 2507600 w 3092749"/>
                  <a:gd name="connsiteY14" fmla="*/ 707198 h 1579629"/>
                  <a:gd name="connsiteX15" fmla="*/ 2564161 w 3092749"/>
                  <a:gd name="connsiteY15" fmla="*/ 876881 h 1579629"/>
                  <a:gd name="connsiteX16" fmla="*/ 2743271 w 3092749"/>
                  <a:gd name="connsiteY16" fmla="*/ 952295 h 1579629"/>
                  <a:gd name="connsiteX17" fmla="*/ 2846965 w 3092749"/>
                  <a:gd name="connsiteY17" fmla="*/ 952295 h 1579629"/>
                  <a:gd name="connsiteX18" fmla="*/ 2894099 w 3092749"/>
                  <a:gd name="connsiteY18" fmla="*/ 905161 h 1579629"/>
                  <a:gd name="connsiteX19" fmla="*/ 2931807 w 3092749"/>
                  <a:gd name="connsiteY19" fmla="*/ 961722 h 1579629"/>
                  <a:gd name="connsiteX20" fmla="*/ 2884673 w 3092749"/>
                  <a:gd name="connsiteY20" fmla="*/ 1046563 h 1579629"/>
                  <a:gd name="connsiteX21" fmla="*/ 2762124 w 3092749"/>
                  <a:gd name="connsiteY21" fmla="*/ 1093697 h 1579629"/>
                  <a:gd name="connsiteX22" fmla="*/ 2657828 w 3092749"/>
                  <a:gd name="connsiteY22" fmla="*/ 1057137 h 1579629"/>
                  <a:gd name="connsiteX23" fmla="*/ 2507600 w 3092749"/>
                  <a:gd name="connsiteY23" fmla="*/ 971149 h 1579629"/>
                  <a:gd name="connsiteX24" fmla="*/ 2413332 w 3092749"/>
                  <a:gd name="connsiteY24" fmla="*/ 829747 h 1579629"/>
                  <a:gd name="connsiteX25" fmla="*/ 2366198 w 3092749"/>
                  <a:gd name="connsiteY25" fmla="*/ 716625 h 1579629"/>
                  <a:gd name="connsiteX26" fmla="*/ 2139955 w 3092749"/>
                  <a:gd name="connsiteY26" fmla="*/ 876881 h 1579629"/>
                  <a:gd name="connsiteX27" fmla="*/ 1923139 w 3092749"/>
                  <a:gd name="connsiteY27" fmla="*/ 933441 h 1579629"/>
                  <a:gd name="connsiteX28" fmla="*/ 1828871 w 3092749"/>
                  <a:gd name="connsiteY28" fmla="*/ 933441 h 1579629"/>
                  <a:gd name="connsiteX29" fmla="*/ 1941992 w 3092749"/>
                  <a:gd name="connsiteY29" fmla="*/ 971149 h 1579629"/>
                  <a:gd name="connsiteX30" fmla="*/ 2055114 w 3092749"/>
                  <a:gd name="connsiteY30" fmla="*/ 990002 h 1579629"/>
                  <a:gd name="connsiteX31" fmla="*/ 2092821 w 3092749"/>
                  <a:gd name="connsiteY31" fmla="*/ 1065417 h 1579629"/>
                  <a:gd name="connsiteX32" fmla="*/ 1960846 w 3092749"/>
                  <a:gd name="connsiteY32" fmla="*/ 1225672 h 1579629"/>
                  <a:gd name="connsiteX33" fmla="*/ 1762883 w 3092749"/>
                  <a:gd name="connsiteY33" fmla="*/ 1282233 h 1579629"/>
                  <a:gd name="connsiteX34" fmla="*/ 1800590 w 3092749"/>
                  <a:gd name="connsiteY34" fmla="*/ 1338794 h 1579629"/>
                  <a:gd name="connsiteX35" fmla="*/ 1960846 w 3092749"/>
                  <a:gd name="connsiteY35" fmla="*/ 1404782 h 1579629"/>
                  <a:gd name="connsiteX36" fmla="*/ 2215369 w 3092749"/>
                  <a:gd name="connsiteY36" fmla="*/ 1404782 h 1579629"/>
                  <a:gd name="connsiteX37" fmla="*/ 2036260 w 3092749"/>
                  <a:gd name="connsiteY37" fmla="*/ 1451916 h 1579629"/>
                  <a:gd name="connsiteX38" fmla="*/ 1838297 w 3092749"/>
                  <a:gd name="connsiteY38" fmla="*/ 1404782 h 1579629"/>
                  <a:gd name="connsiteX39" fmla="*/ 1725176 w 3092749"/>
                  <a:gd name="connsiteY39" fmla="*/ 1348221 h 1579629"/>
                  <a:gd name="connsiteX40" fmla="*/ 1555493 w 3092749"/>
                  <a:gd name="connsiteY40" fmla="*/ 1272806 h 1579629"/>
                  <a:gd name="connsiteX41" fmla="*/ 1461225 w 3092749"/>
                  <a:gd name="connsiteY41" fmla="*/ 1216246 h 1579629"/>
                  <a:gd name="connsiteX42" fmla="*/ 1583774 w 3092749"/>
                  <a:gd name="connsiteY42" fmla="*/ 1121977 h 1579629"/>
                  <a:gd name="connsiteX43" fmla="*/ 1688271 w 3092749"/>
                  <a:gd name="connsiteY43" fmla="*/ 1060131 h 1579629"/>
                  <a:gd name="connsiteX44" fmla="*/ 1414091 w 3092749"/>
                  <a:gd name="connsiteY44" fmla="*/ 1018283 h 1579629"/>
                  <a:gd name="connsiteX45" fmla="*/ 1385811 w 3092749"/>
                  <a:gd name="connsiteY45" fmla="*/ 1008856 h 1579629"/>
                  <a:gd name="connsiteX46" fmla="*/ 1310396 w 3092749"/>
                  <a:gd name="connsiteY46" fmla="*/ 999429 h 1579629"/>
                  <a:gd name="connsiteX47" fmla="*/ 779217 w 3092749"/>
                  <a:gd name="connsiteY47" fmla="*/ 1399991 h 1579629"/>
                  <a:gd name="connsiteX48" fmla="*/ 287387 w 3092749"/>
                  <a:gd name="connsiteY48" fmla="*/ 1558516 h 1579629"/>
                  <a:gd name="connsiteX49" fmla="*/ 71 w 3092749"/>
                  <a:gd name="connsiteY49" fmla="*/ 952295 h 1579629"/>
                  <a:gd name="connsiteX50" fmla="*/ 311155 w 3092749"/>
                  <a:gd name="connsiteY50" fmla="*/ 952295 h 1579629"/>
                  <a:gd name="connsiteX51" fmla="*/ 942751 w 3092749"/>
                  <a:gd name="connsiteY51" fmla="*/ 886307 h 1579629"/>
                  <a:gd name="connsiteX52" fmla="*/ 1291543 w 3092749"/>
                  <a:gd name="connsiteY52" fmla="*/ 773186 h 1579629"/>
                  <a:gd name="connsiteX53" fmla="*/ 1517785 w 3092749"/>
                  <a:gd name="connsiteY53" fmla="*/ 678919 h 1579629"/>
                  <a:gd name="connsiteX0" fmla="*/ 1508358 w 3092749"/>
                  <a:gd name="connsiteY0" fmla="*/ 697772 h 1577060"/>
                  <a:gd name="connsiteX1" fmla="*/ 1847725 w 3092749"/>
                  <a:gd name="connsiteY1" fmla="*/ 528090 h 1577060"/>
                  <a:gd name="connsiteX2" fmla="*/ 2017406 w 3092749"/>
                  <a:gd name="connsiteY2" fmla="*/ 433820 h 1577060"/>
                  <a:gd name="connsiteX3" fmla="*/ 2121101 w 3092749"/>
                  <a:gd name="connsiteY3" fmla="*/ 377260 h 1577060"/>
                  <a:gd name="connsiteX4" fmla="*/ 2243650 w 3092749"/>
                  <a:gd name="connsiteY4" fmla="*/ 320700 h 1577060"/>
                  <a:gd name="connsiteX5" fmla="*/ 2385052 w 3092749"/>
                  <a:gd name="connsiteY5" fmla="*/ 141590 h 1577060"/>
                  <a:gd name="connsiteX6" fmla="*/ 2517027 w 3092749"/>
                  <a:gd name="connsiteY6" fmla="*/ 47322 h 1577060"/>
                  <a:gd name="connsiteX7" fmla="*/ 2762124 w 3092749"/>
                  <a:gd name="connsiteY7" fmla="*/ 188 h 1577060"/>
                  <a:gd name="connsiteX8" fmla="*/ 2856392 w 3092749"/>
                  <a:gd name="connsiteY8" fmla="*/ 37895 h 1577060"/>
                  <a:gd name="connsiteX9" fmla="*/ 3026075 w 3092749"/>
                  <a:gd name="connsiteY9" fmla="*/ 188724 h 1577060"/>
                  <a:gd name="connsiteX10" fmla="*/ 3092062 w 3092749"/>
                  <a:gd name="connsiteY10" fmla="*/ 273565 h 1577060"/>
                  <a:gd name="connsiteX11" fmla="*/ 3044928 w 3092749"/>
                  <a:gd name="connsiteY11" fmla="*/ 358406 h 1577060"/>
                  <a:gd name="connsiteX12" fmla="*/ 2828112 w 3092749"/>
                  <a:gd name="connsiteY12" fmla="*/ 509235 h 1577060"/>
                  <a:gd name="connsiteX13" fmla="*/ 2517027 w 3092749"/>
                  <a:gd name="connsiteY13" fmla="*/ 612930 h 1577060"/>
                  <a:gd name="connsiteX14" fmla="*/ 2507600 w 3092749"/>
                  <a:gd name="connsiteY14" fmla="*/ 707198 h 1577060"/>
                  <a:gd name="connsiteX15" fmla="*/ 2564161 w 3092749"/>
                  <a:gd name="connsiteY15" fmla="*/ 876881 h 1577060"/>
                  <a:gd name="connsiteX16" fmla="*/ 2743271 w 3092749"/>
                  <a:gd name="connsiteY16" fmla="*/ 952295 h 1577060"/>
                  <a:gd name="connsiteX17" fmla="*/ 2846965 w 3092749"/>
                  <a:gd name="connsiteY17" fmla="*/ 952295 h 1577060"/>
                  <a:gd name="connsiteX18" fmla="*/ 2894099 w 3092749"/>
                  <a:gd name="connsiteY18" fmla="*/ 905161 h 1577060"/>
                  <a:gd name="connsiteX19" fmla="*/ 2931807 w 3092749"/>
                  <a:gd name="connsiteY19" fmla="*/ 961722 h 1577060"/>
                  <a:gd name="connsiteX20" fmla="*/ 2884673 w 3092749"/>
                  <a:gd name="connsiteY20" fmla="*/ 1046563 h 1577060"/>
                  <a:gd name="connsiteX21" fmla="*/ 2762124 w 3092749"/>
                  <a:gd name="connsiteY21" fmla="*/ 1093697 h 1577060"/>
                  <a:gd name="connsiteX22" fmla="*/ 2657828 w 3092749"/>
                  <a:gd name="connsiteY22" fmla="*/ 1057137 h 1577060"/>
                  <a:gd name="connsiteX23" fmla="*/ 2507600 w 3092749"/>
                  <a:gd name="connsiteY23" fmla="*/ 971149 h 1577060"/>
                  <a:gd name="connsiteX24" fmla="*/ 2413332 w 3092749"/>
                  <a:gd name="connsiteY24" fmla="*/ 829747 h 1577060"/>
                  <a:gd name="connsiteX25" fmla="*/ 2366198 w 3092749"/>
                  <a:gd name="connsiteY25" fmla="*/ 716625 h 1577060"/>
                  <a:gd name="connsiteX26" fmla="*/ 2139955 w 3092749"/>
                  <a:gd name="connsiteY26" fmla="*/ 876881 h 1577060"/>
                  <a:gd name="connsiteX27" fmla="*/ 1923139 w 3092749"/>
                  <a:gd name="connsiteY27" fmla="*/ 933441 h 1577060"/>
                  <a:gd name="connsiteX28" fmla="*/ 1828871 w 3092749"/>
                  <a:gd name="connsiteY28" fmla="*/ 933441 h 1577060"/>
                  <a:gd name="connsiteX29" fmla="*/ 1941992 w 3092749"/>
                  <a:gd name="connsiteY29" fmla="*/ 971149 h 1577060"/>
                  <a:gd name="connsiteX30" fmla="*/ 2055114 w 3092749"/>
                  <a:gd name="connsiteY30" fmla="*/ 990002 h 1577060"/>
                  <a:gd name="connsiteX31" fmla="*/ 2092821 w 3092749"/>
                  <a:gd name="connsiteY31" fmla="*/ 1065417 h 1577060"/>
                  <a:gd name="connsiteX32" fmla="*/ 1960846 w 3092749"/>
                  <a:gd name="connsiteY32" fmla="*/ 1225672 h 1577060"/>
                  <a:gd name="connsiteX33" fmla="*/ 1762883 w 3092749"/>
                  <a:gd name="connsiteY33" fmla="*/ 1282233 h 1577060"/>
                  <a:gd name="connsiteX34" fmla="*/ 1800590 w 3092749"/>
                  <a:gd name="connsiteY34" fmla="*/ 1338794 h 1577060"/>
                  <a:gd name="connsiteX35" fmla="*/ 1960846 w 3092749"/>
                  <a:gd name="connsiteY35" fmla="*/ 1404782 h 1577060"/>
                  <a:gd name="connsiteX36" fmla="*/ 2215369 w 3092749"/>
                  <a:gd name="connsiteY36" fmla="*/ 1404782 h 1577060"/>
                  <a:gd name="connsiteX37" fmla="*/ 2036260 w 3092749"/>
                  <a:gd name="connsiteY37" fmla="*/ 1451916 h 1577060"/>
                  <a:gd name="connsiteX38" fmla="*/ 1838297 w 3092749"/>
                  <a:gd name="connsiteY38" fmla="*/ 1404782 h 1577060"/>
                  <a:gd name="connsiteX39" fmla="*/ 1725176 w 3092749"/>
                  <a:gd name="connsiteY39" fmla="*/ 1348221 h 1577060"/>
                  <a:gd name="connsiteX40" fmla="*/ 1555493 w 3092749"/>
                  <a:gd name="connsiteY40" fmla="*/ 1272806 h 1577060"/>
                  <a:gd name="connsiteX41" fmla="*/ 1461225 w 3092749"/>
                  <a:gd name="connsiteY41" fmla="*/ 1216246 h 1577060"/>
                  <a:gd name="connsiteX42" fmla="*/ 1583774 w 3092749"/>
                  <a:gd name="connsiteY42" fmla="*/ 1121977 h 1577060"/>
                  <a:gd name="connsiteX43" fmla="*/ 1688271 w 3092749"/>
                  <a:gd name="connsiteY43" fmla="*/ 1060131 h 1577060"/>
                  <a:gd name="connsiteX44" fmla="*/ 1414091 w 3092749"/>
                  <a:gd name="connsiteY44" fmla="*/ 1018283 h 1577060"/>
                  <a:gd name="connsiteX45" fmla="*/ 1385811 w 3092749"/>
                  <a:gd name="connsiteY45" fmla="*/ 1008856 h 1577060"/>
                  <a:gd name="connsiteX46" fmla="*/ 1170222 w 3092749"/>
                  <a:gd name="connsiteY46" fmla="*/ 1182650 h 1577060"/>
                  <a:gd name="connsiteX47" fmla="*/ 779217 w 3092749"/>
                  <a:gd name="connsiteY47" fmla="*/ 1399991 h 1577060"/>
                  <a:gd name="connsiteX48" fmla="*/ 287387 w 3092749"/>
                  <a:gd name="connsiteY48" fmla="*/ 1558516 h 1577060"/>
                  <a:gd name="connsiteX49" fmla="*/ 71 w 3092749"/>
                  <a:gd name="connsiteY49" fmla="*/ 952295 h 1577060"/>
                  <a:gd name="connsiteX50" fmla="*/ 311155 w 3092749"/>
                  <a:gd name="connsiteY50" fmla="*/ 952295 h 1577060"/>
                  <a:gd name="connsiteX51" fmla="*/ 942751 w 3092749"/>
                  <a:gd name="connsiteY51" fmla="*/ 886307 h 1577060"/>
                  <a:gd name="connsiteX52" fmla="*/ 1291543 w 3092749"/>
                  <a:gd name="connsiteY52" fmla="*/ 773186 h 1577060"/>
                  <a:gd name="connsiteX53" fmla="*/ 1517785 w 3092749"/>
                  <a:gd name="connsiteY53" fmla="*/ 678919 h 1577060"/>
                  <a:gd name="connsiteX0" fmla="*/ 1508358 w 3092749"/>
                  <a:gd name="connsiteY0" fmla="*/ 697772 h 1577062"/>
                  <a:gd name="connsiteX1" fmla="*/ 1847725 w 3092749"/>
                  <a:gd name="connsiteY1" fmla="*/ 528090 h 1577062"/>
                  <a:gd name="connsiteX2" fmla="*/ 2017406 w 3092749"/>
                  <a:gd name="connsiteY2" fmla="*/ 433820 h 1577062"/>
                  <a:gd name="connsiteX3" fmla="*/ 2121101 w 3092749"/>
                  <a:gd name="connsiteY3" fmla="*/ 377260 h 1577062"/>
                  <a:gd name="connsiteX4" fmla="*/ 2243650 w 3092749"/>
                  <a:gd name="connsiteY4" fmla="*/ 320700 h 1577062"/>
                  <a:gd name="connsiteX5" fmla="*/ 2385052 w 3092749"/>
                  <a:gd name="connsiteY5" fmla="*/ 141590 h 1577062"/>
                  <a:gd name="connsiteX6" fmla="*/ 2517027 w 3092749"/>
                  <a:gd name="connsiteY6" fmla="*/ 47322 h 1577062"/>
                  <a:gd name="connsiteX7" fmla="*/ 2762124 w 3092749"/>
                  <a:gd name="connsiteY7" fmla="*/ 188 h 1577062"/>
                  <a:gd name="connsiteX8" fmla="*/ 2856392 w 3092749"/>
                  <a:gd name="connsiteY8" fmla="*/ 37895 h 1577062"/>
                  <a:gd name="connsiteX9" fmla="*/ 3026075 w 3092749"/>
                  <a:gd name="connsiteY9" fmla="*/ 188724 h 1577062"/>
                  <a:gd name="connsiteX10" fmla="*/ 3092062 w 3092749"/>
                  <a:gd name="connsiteY10" fmla="*/ 273565 h 1577062"/>
                  <a:gd name="connsiteX11" fmla="*/ 3044928 w 3092749"/>
                  <a:gd name="connsiteY11" fmla="*/ 358406 h 1577062"/>
                  <a:gd name="connsiteX12" fmla="*/ 2828112 w 3092749"/>
                  <a:gd name="connsiteY12" fmla="*/ 509235 h 1577062"/>
                  <a:gd name="connsiteX13" fmla="*/ 2517027 w 3092749"/>
                  <a:gd name="connsiteY13" fmla="*/ 612930 h 1577062"/>
                  <a:gd name="connsiteX14" fmla="*/ 2507600 w 3092749"/>
                  <a:gd name="connsiteY14" fmla="*/ 707198 h 1577062"/>
                  <a:gd name="connsiteX15" fmla="*/ 2564161 w 3092749"/>
                  <a:gd name="connsiteY15" fmla="*/ 876881 h 1577062"/>
                  <a:gd name="connsiteX16" fmla="*/ 2743271 w 3092749"/>
                  <a:gd name="connsiteY16" fmla="*/ 952295 h 1577062"/>
                  <a:gd name="connsiteX17" fmla="*/ 2846965 w 3092749"/>
                  <a:gd name="connsiteY17" fmla="*/ 952295 h 1577062"/>
                  <a:gd name="connsiteX18" fmla="*/ 2894099 w 3092749"/>
                  <a:gd name="connsiteY18" fmla="*/ 905161 h 1577062"/>
                  <a:gd name="connsiteX19" fmla="*/ 2931807 w 3092749"/>
                  <a:gd name="connsiteY19" fmla="*/ 961722 h 1577062"/>
                  <a:gd name="connsiteX20" fmla="*/ 2884673 w 3092749"/>
                  <a:gd name="connsiteY20" fmla="*/ 1046563 h 1577062"/>
                  <a:gd name="connsiteX21" fmla="*/ 2762124 w 3092749"/>
                  <a:gd name="connsiteY21" fmla="*/ 1093697 h 1577062"/>
                  <a:gd name="connsiteX22" fmla="*/ 2657828 w 3092749"/>
                  <a:gd name="connsiteY22" fmla="*/ 1057137 h 1577062"/>
                  <a:gd name="connsiteX23" fmla="*/ 2507600 w 3092749"/>
                  <a:gd name="connsiteY23" fmla="*/ 971149 h 1577062"/>
                  <a:gd name="connsiteX24" fmla="*/ 2413332 w 3092749"/>
                  <a:gd name="connsiteY24" fmla="*/ 829747 h 1577062"/>
                  <a:gd name="connsiteX25" fmla="*/ 2366198 w 3092749"/>
                  <a:gd name="connsiteY25" fmla="*/ 716625 h 1577062"/>
                  <a:gd name="connsiteX26" fmla="*/ 2139955 w 3092749"/>
                  <a:gd name="connsiteY26" fmla="*/ 876881 h 1577062"/>
                  <a:gd name="connsiteX27" fmla="*/ 1923139 w 3092749"/>
                  <a:gd name="connsiteY27" fmla="*/ 933441 h 1577062"/>
                  <a:gd name="connsiteX28" fmla="*/ 1828871 w 3092749"/>
                  <a:gd name="connsiteY28" fmla="*/ 933441 h 1577062"/>
                  <a:gd name="connsiteX29" fmla="*/ 1941992 w 3092749"/>
                  <a:gd name="connsiteY29" fmla="*/ 971149 h 1577062"/>
                  <a:gd name="connsiteX30" fmla="*/ 2055114 w 3092749"/>
                  <a:gd name="connsiteY30" fmla="*/ 990002 h 1577062"/>
                  <a:gd name="connsiteX31" fmla="*/ 2092821 w 3092749"/>
                  <a:gd name="connsiteY31" fmla="*/ 1065417 h 1577062"/>
                  <a:gd name="connsiteX32" fmla="*/ 1960846 w 3092749"/>
                  <a:gd name="connsiteY32" fmla="*/ 1225672 h 1577062"/>
                  <a:gd name="connsiteX33" fmla="*/ 1762883 w 3092749"/>
                  <a:gd name="connsiteY33" fmla="*/ 1282233 h 1577062"/>
                  <a:gd name="connsiteX34" fmla="*/ 1800590 w 3092749"/>
                  <a:gd name="connsiteY34" fmla="*/ 1338794 h 1577062"/>
                  <a:gd name="connsiteX35" fmla="*/ 1960846 w 3092749"/>
                  <a:gd name="connsiteY35" fmla="*/ 1404782 h 1577062"/>
                  <a:gd name="connsiteX36" fmla="*/ 2215369 w 3092749"/>
                  <a:gd name="connsiteY36" fmla="*/ 1404782 h 1577062"/>
                  <a:gd name="connsiteX37" fmla="*/ 2036260 w 3092749"/>
                  <a:gd name="connsiteY37" fmla="*/ 1451916 h 1577062"/>
                  <a:gd name="connsiteX38" fmla="*/ 1838297 w 3092749"/>
                  <a:gd name="connsiteY38" fmla="*/ 1404782 h 1577062"/>
                  <a:gd name="connsiteX39" fmla="*/ 1725176 w 3092749"/>
                  <a:gd name="connsiteY39" fmla="*/ 1348221 h 1577062"/>
                  <a:gd name="connsiteX40" fmla="*/ 1555493 w 3092749"/>
                  <a:gd name="connsiteY40" fmla="*/ 1272806 h 1577062"/>
                  <a:gd name="connsiteX41" fmla="*/ 1461225 w 3092749"/>
                  <a:gd name="connsiteY41" fmla="*/ 1216246 h 1577062"/>
                  <a:gd name="connsiteX42" fmla="*/ 1583774 w 3092749"/>
                  <a:gd name="connsiteY42" fmla="*/ 1121977 h 1577062"/>
                  <a:gd name="connsiteX43" fmla="*/ 1688271 w 3092749"/>
                  <a:gd name="connsiteY43" fmla="*/ 1060131 h 1577062"/>
                  <a:gd name="connsiteX44" fmla="*/ 1414091 w 3092749"/>
                  <a:gd name="connsiteY44" fmla="*/ 1018283 h 1577062"/>
                  <a:gd name="connsiteX45" fmla="*/ 1385811 w 3092749"/>
                  <a:gd name="connsiteY45" fmla="*/ 1008856 h 1577062"/>
                  <a:gd name="connsiteX46" fmla="*/ 1170222 w 3092749"/>
                  <a:gd name="connsiteY46" fmla="*/ 1182650 h 1577062"/>
                  <a:gd name="connsiteX47" fmla="*/ 779217 w 3092749"/>
                  <a:gd name="connsiteY47" fmla="*/ 1399991 h 1577062"/>
                  <a:gd name="connsiteX48" fmla="*/ 287387 w 3092749"/>
                  <a:gd name="connsiteY48" fmla="*/ 1558516 h 1577062"/>
                  <a:gd name="connsiteX49" fmla="*/ 71 w 3092749"/>
                  <a:gd name="connsiteY49" fmla="*/ 952295 h 1577062"/>
                  <a:gd name="connsiteX50" fmla="*/ 311155 w 3092749"/>
                  <a:gd name="connsiteY50" fmla="*/ 952295 h 1577062"/>
                  <a:gd name="connsiteX51" fmla="*/ 1067350 w 3092749"/>
                  <a:gd name="connsiteY51" fmla="*/ 916844 h 1577062"/>
                  <a:gd name="connsiteX52" fmla="*/ 1291543 w 3092749"/>
                  <a:gd name="connsiteY52" fmla="*/ 773186 h 1577062"/>
                  <a:gd name="connsiteX53" fmla="*/ 1517785 w 3092749"/>
                  <a:gd name="connsiteY53" fmla="*/ 678919 h 1577062"/>
                  <a:gd name="connsiteX0" fmla="*/ 1527426 w 3111817"/>
                  <a:gd name="connsiteY0" fmla="*/ 697772 h 1577060"/>
                  <a:gd name="connsiteX1" fmla="*/ 1866793 w 3111817"/>
                  <a:gd name="connsiteY1" fmla="*/ 528090 h 1577060"/>
                  <a:gd name="connsiteX2" fmla="*/ 2036474 w 3111817"/>
                  <a:gd name="connsiteY2" fmla="*/ 433820 h 1577060"/>
                  <a:gd name="connsiteX3" fmla="*/ 2140169 w 3111817"/>
                  <a:gd name="connsiteY3" fmla="*/ 377260 h 1577060"/>
                  <a:gd name="connsiteX4" fmla="*/ 2262718 w 3111817"/>
                  <a:gd name="connsiteY4" fmla="*/ 320700 h 1577060"/>
                  <a:gd name="connsiteX5" fmla="*/ 2404120 w 3111817"/>
                  <a:gd name="connsiteY5" fmla="*/ 141590 h 1577060"/>
                  <a:gd name="connsiteX6" fmla="*/ 2536095 w 3111817"/>
                  <a:gd name="connsiteY6" fmla="*/ 47322 h 1577060"/>
                  <a:gd name="connsiteX7" fmla="*/ 2781192 w 3111817"/>
                  <a:gd name="connsiteY7" fmla="*/ 188 h 1577060"/>
                  <a:gd name="connsiteX8" fmla="*/ 2875460 w 3111817"/>
                  <a:gd name="connsiteY8" fmla="*/ 37895 h 1577060"/>
                  <a:gd name="connsiteX9" fmla="*/ 3045143 w 3111817"/>
                  <a:gd name="connsiteY9" fmla="*/ 188724 h 1577060"/>
                  <a:gd name="connsiteX10" fmla="*/ 3111130 w 3111817"/>
                  <a:gd name="connsiteY10" fmla="*/ 273565 h 1577060"/>
                  <a:gd name="connsiteX11" fmla="*/ 3063996 w 3111817"/>
                  <a:gd name="connsiteY11" fmla="*/ 358406 h 1577060"/>
                  <a:gd name="connsiteX12" fmla="*/ 2847180 w 3111817"/>
                  <a:gd name="connsiteY12" fmla="*/ 509235 h 1577060"/>
                  <a:gd name="connsiteX13" fmla="*/ 2536095 w 3111817"/>
                  <a:gd name="connsiteY13" fmla="*/ 612930 h 1577060"/>
                  <a:gd name="connsiteX14" fmla="*/ 2526668 w 3111817"/>
                  <a:gd name="connsiteY14" fmla="*/ 707198 h 1577060"/>
                  <a:gd name="connsiteX15" fmla="*/ 2583229 w 3111817"/>
                  <a:gd name="connsiteY15" fmla="*/ 876881 h 1577060"/>
                  <a:gd name="connsiteX16" fmla="*/ 2762339 w 3111817"/>
                  <a:gd name="connsiteY16" fmla="*/ 952295 h 1577060"/>
                  <a:gd name="connsiteX17" fmla="*/ 2866033 w 3111817"/>
                  <a:gd name="connsiteY17" fmla="*/ 952295 h 1577060"/>
                  <a:gd name="connsiteX18" fmla="*/ 2913167 w 3111817"/>
                  <a:gd name="connsiteY18" fmla="*/ 905161 h 1577060"/>
                  <a:gd name="connsiteX19" fmla="*/ 2950875 w 3111817"/>
                  <a:gd name="connsiteY19" fmla="*/ 961722 h 1577060"/>
                  <a:gd name="connsiteX20" fmla="*/ 2903741 w 3111817"/>
                  <a:gd name="connsiteY20" fmla="*/ 1046563 h 1577060"/>
                  <a:gd name="connsiteX21" fmla="*/ 2781192 w 3111817"/>
                  <a:gd name="connsiteY21" fmla="*/ 1093697 h 1577060"/>
                  <a:gd name="connsiteX22" fmla="*/ 2676896 w 3111817"/>
                  <a:gd name="connsiteY22" fmla="*/ 1057137 h 1577060"/>
                  <a:gd name="connsiteX23" fmla="*/ 2526668 w 3111817"/>
                  <a:gd name="connsiteY23" fmla="*/ 971149 h 1577060"/>
                  <a:gd name="connsiteX24" fmla="*/ 2432400 w 3111817"/>
                  <a:gd name="connsiteY24" fmla="*/ 829747 h 1577060"/>
                  <a:gd name="connsiteX25" fmla="*/ 2385266 w 3111817"/>
                  <a:gd name="connsiteY25" fmla="*/ 716625 h 1577060"/>
                  <a:gd name="connsiteX26" fmla="*/ 2159023 w 3111817"/>
                  <a:gd name="connsiteY26" fmla="*/ 876881 h 1577060"/>
                  <a:gd name="connsiteX27" fmla="*/ 1942207 w 3111817"/>
                  <a:gd name="connsiteY27" fmla="*/ 933441 h 1577060"/>
                  <a:gd name="connsiteX28" fmla="*/ 1847939 w 3111817"/>
                  <a:gd name="connsiteY28" fmla="*/ 933441 h 1577060"/>
                  <a:gd name="connsiteX29" fmla="*/ 1961060 w 3111817"/>
                  <a:gd name="connsiteY29" fmla="*/ 971149 h 1577060"/>
                  <a:gd name="connsiteX30" fmla="*/ 2074182 w 3111817"/>
                  <a:gd name="connsiteY30" fmla="*/ 990002 h 1577060"/>
                  <a:gd name="connsiteX31" fmla="*/ 2111889 w 3111817"/>
                  <a:gd name="connsiteY31" fmla="*/ 1065417 h 1577060"/>
                  <a:gd name="connsiteX32" fmla="*/ 1979914 w 3111817"/>
                  <a:gd name="connsiteY32" fmla="*/ 1225672 h 1577060"/>
                  <a:gd name="connsiteX33" fmla="*/ 1781951 w 3111817"/>
                  <a:gd name="connsiteY33" fmla="*/ 1282233 h 1577060"/>
                  <a:gd name="connsiteX34" fmla="*/ 1819658 w 3111817"/>
                  <a:gd name="connsiteY34" fmla="*/ 1338794 h 1577060"/>
                  <a:gd name="connsiteX35" fmla="*/ 1979914 w 3111817"/>
                  <a:gd name="connsiteY35" fmla="*/ 1404782 h 1577060"/>
                  <a:gd name="connsiteX36" fmla="*/ 2234437 w 3111817"/>
                  <a:gd name="connsiteY36" fmla="*/ 1404782 h 1577060"/>
                  <a:gd name="connsiteX37" fmla="*/ 2055328 w 3111817"/>
                  <a:gd name="connsiteY37" fmla="*/ 1451916 h 1577060"/>
                  <a:gd name="connsiteX38" fmla="*/ 1857365 w 3111817"/>
                  <a:gd name="connsiteY38" fmla="*/ 1404782 h 1577060"/>
                  <a:gd name="connsiteX39" fmla="*/ 1744244 w 3111817"/>
                  <a:gd name="connsiteY39" fmla="*/ 1348221 h 1577060"/>
                  <a:gd name="connsiteX40" fmla="*/ 1574561 w 3111817"/>
                  <a:gd name="connsiteY40" fmla="*/ 1272806 h 1577060"/>
                  <a:gd name="connsiteX41" fmla="*/ 1480293 w 3111817"/>
                  <a:gd name="connsiteY41" fmla="*/ 1216246 h 1577060"/>
                  <a:gd name="connsiteX42" fmla="*/ 1602842 w 3111817"/>
                  <a:gd name="connsiteY42" fmla="*/ 1121977 h 1577060"/>
                  <a:gd name="connsiteX43" fmla="*/ 1707339 w 3111817"/>
                  <a:gd name="connsiteY43" fmla="*/ 1060131 h 1577060"/>
                  <a:gd name="connsiteX44" fmla="*/ 1433159 w 3111817"/>
                  <a:gd name="connsiteY44" fmla="*/ 1018283 h 1577060"/>
                  <a:gd name="connsiteX45" fmla="*/ 1404879 w 3111817"/>
                  <a:gd name="connsiteY45" fmla="*/ 1008856 h 1577060"/>
                  <a:gd name="connsiteX46" fmla="*/ 1189290 w 3111817"/>
                  <a:gd name="connsiteY46" fmla="*/ 1182650 h 1577060"/>
                  <a:gd name="connsiteX47" fmla="*/ 798285 w 3111817"/>
                  <a:gd name="connsiteY47" fmla="*/ 1399991 h 1577060"/>
                  <a:gd name="connsiteX48" fmla="*/ 306455 w 3111817"/>
                  <a:gd name="connsiteY48" fmla="*/ 1558516 h 1577060"/>
                  <a:gd name="connsiteX49" fmla="*/ 19139 w 3111817"/>
                  <a:gd name="connsiteY49" fmla="*/ 952295 h 1577060"/>
                  <a:gd name="connsiteX50" fmla="*/ 844198 w 3111817"/>
                  <a:gd name="connsiteY50" fmla="*/ 1120248 h 1577060"/>
                  <a:gd name="connsiteX51" fmla="*/ 1086418 w 3111817"/>
                  <a:gd name="connsiteY51" fmla="*/ 916844 h 1577060"/>
                  <a:gd name="connsiteX52" fmla="*/ 1310611 w 3111817"/>
                  <a:gd name="connsiteY52" fmla="*/ 773186 h 1577060"/>
                  <a:gd name="connsiteX53" fmla="*/ 1536853 w 3111817"/>
                  <a:gd name="connsiteY53" fmla="*/ 678919 h 1577060"/>
                  <a:gd name="connsiteX0" fmla="*/ 1259107 w 2843498"/>
                  <a:gd name="connsiteY0" fmla="*/ 697772 h 1559120"/>
                  <a:gd name="connsiteX1" fmla="*/ 1598474 w 2843498"/>
                  <a:gd name="connsiteY1" fmla="*/ 528090 h 1559120"/>
                  <a:gd name="connsiteX2" fmla="*/ 1768155 w 2843498"/>
                  <a:gd name="connsiteY2" fmla="*/ 433820 h 1559120"/>
                  <a:gd name="connsiteX3" fmla="*/ 1871850 w 2843498"/>
                  <a:gd name="connsiteY3" fmla="*/ 377260 h 1559120"/>
                  <a:gd name="connsiteX4" fmla="*/ 1994399 w 2843498"/>
                  <a:gd name="connsiteY4" fmla="*/ 320700 h 1559120"/>
                  <a:gd name="connsiteX5" fmla="*/ 2135801 w 2843498"/>
                  <a:gd name="connsiteY5" fmla="*/ 141590 h 1559120"/>
                  <a:gd name="connsiteX6" fmla="*/ 2267776 w 2843498"/>
                  <a:gd name="connsiteY6" fmla="*/ 47322 h 1559120"/>
                  <a:gd name="connsiteX7" fmla="*/ 2512873 w 2843498"/>
                  <a:gd name="connsiteY7" fmla="*/ 188 h 1559120"/>
                  <a:gd name="connsiteX8" fmla="*/ 2607141 w 2843498"/>
                  <a:gd name="connsiteY8" fmla="*/ 37895 h 1559120"/>
                  <a:gd name="connsiteX9" fmla="*/ 2776824 w 2843498"/>
                  <a:gd name="connsiteY9" fmla="*/ 188724 h 1559120"/>
                  <a:gd name="connsiteX10" fmla="*/ 2842811 w 2843498"/>
                  <a:gd name="connsiteY10" fmla="*/ 273565 h 1559120"/>
                  <a:gd name="connsiteX11" fmla="*/ 2795677 w 2843498"/>
                  <a:gd name="connsiteY11" fmla="*/ 358406 h 1559120"/>
                  <a:gd name="connsiteX12" fmla="*/ 2578861 w 2843498"/>
                  <a:gd name="connsiteY12" fmla="*/ 509235 h 1559120"/>
                  <a:gd name="connsiteX13" fmla="*/ 2267776 w 2843498"/>
                  <a:gd name="connsiteY13" fmla="*/ 612930 h 1559120"/>
                  <a:gd name="connsiteX14" fmla="*/ 2258349 w 2843498"/>
                  <a:gd name="connsiteY14" fmla="*/ 707198 h 1559120"/>
                  <a:gd name="connsiteX15" fmla="*/ 2314910 w 2843498"/>
                  <a:gd name="connsiteY15" fmla="*/ 876881 h 1559120"/>
                  <a:gd name="connsiteX16" fmla="*/ 2494020 w 2843498"/>
                  <a:gd name="connsiteY16" fmla="*/ 952295 h 1559120"/>
                  <a:gd name="connsiteX17" fmla="*/ 2597714 w 2843498"/>
                  <a:gd name="connsiteY17" fmla="*/ 952295 h 1559120"/>
                  <a:gd name="connsiteX18" fmla="*/ 2644848 w 2843498"/>
                  <a:gd name="connsiteY18" fmla="*/ 905161 h 1559120"/>
                  <a:gd name="connsiteX19" fmla="*/ 2682556 w 2843498"/>
                  <a:gd name="connsiteY19" fmla="*/ 961722 h 1559120"/>
                  <a:gd name="connsiteX20" fmla="*/ 2635422 w 2843498"/>
                  <a:gd name="connsiteY20" fmla="*/ 1046563 h 1559120"/>
                  <a:gd name="connsiteX21" fmla="*/ 2512873 w 2843498"/>
                  <a:gd name="connsiteY21" fmla="*/ 1093697 h 1559120"/>
                  <a:gd name="connsiteX22" fmla="*/ 2408577 w 2843498"/>
                  <a:gd name="connsiteY22" fmla="*/ 1057137 h 1559120"/>
                  <a:gd name="connsiteX23" fmla="*/ 2258349 w 2843498"/>
                  <a:gd name="connsiteY23" fmla="*/ 971149 h 1559120"/>
                  <a:gd name="connsiteX24" fmla="*/ 2164081 w 2843498"/>
                  <a:gd name="connsiteY24" fmla="*/ 829747 h 1559120"/>
                  <a:gd name="connsiteX25" fmla="*/ 2116947 w 2843498"/>
                  <a:gd name="connsiteY25" fmla="*/ 716625 h 1559120"/>
                  <a:gd name="connsiteX26" fmla="*/ 1890704 w 2843498"/>
                  <a:gd name="connsiteY26" fmla="*/ 876881 h 1559120"/>
                  <a:gd name="connsiteX27" fmla="*/ 1673888 w 2843498"/>
                  <a:gd name="connsiteY27" fmla="*/ 933441 h 1559120"/>
                  <a:gd name="connsiteX28" fmla="*/ 1579620 w 2843498"/>
                  <a:gd name="connsiteY28" fmla="*/ 933441 h 1559120"/>
                  <a:gd name="connsiteX29" fmla="*/ 1692741 w 2843498"/>
                  <a:gd name="connsiteY29" fmla="*/ 971149 h 1559120"/>
                  <a:gd name="connsiteX30" fmla="*/ 1805863 w 2843498"/>
                  <a:gd name="connsiteY30" fmla="*/ 990002 h 1559120"/>
                  <a:gd name="connsiteX31" fmla="*/ 1843570 w 2843498"/>
                  <a:gd name="connsiteY31" fmla="*/ 1065417 h 1559120"/>
                  <a:gd name="connsiteX32" fmla="*/ 1711595 w 2843498"/>
                  <a:gd name="connsiteY32" fmla="*/ 1225672 h 1559120"/>
                  <a:gd name="connsiteX33" fmla="*/ 1513632 w 2843498"/>
                  <a:gd name="connsiteY33" fmla="*/ 1282233 h 1559120"/>
                  <a:gd name="connsiteX34" fmla="*/ 1551339 w 2843498"/>
                  <a:gd name="connsiteY34" fmla="*/ 1338794 h 1559120"/>
                  <a:gd name="connsiteX35" fmla="*/ 1711595 w 2843498"/>
                  <a:gd name="connsiteY35" fmla="*/ 1404782 h 1559120"/>
                  <a:gd name="connsiteX36" fmla="*/ 1966118 w 2843498"/>
                  <a:gd name="connsiteY36" fmla="*/ 1404782 h 1559120"/>
                  <a:gd name="connsiteX37" fmla="*/ 1787009 w 2843498"/>
                  <a:gd name="connsiteY37" fmla="*/ 1451916 h 1559120"/>
                  <a:gd name="connsiteX38" fmla="*/ 1589046 w 2843498"/>
                  <a:gd name="connsiteY38" fmla="*/ 1404782 h 1559120"/>
                  <a:gd name="connsiteX39" fmla="*/ 1475925 w 2843498"/>
                  <a:gd name="connsiteY39" fmla="*/ 1348221 h 1559120"/>
                  <a:gd name="connsiteX40" fmla="*/ 1306242 w 2843498"/>
                  <a:gd name="connsiteY40" fmla="*/ 1272806 h 1559120"/>
                  <a:gd name="connsiteX41" fmla="*/ 1211974 w 2843498"/>
                  <a:gd name="connsiteY41" fmla="*/ 1216246 h 1559120"/>
                  <a:gd name="connsiteX42" fmla="*/ 1334523 w 2843498"/>
                  <a:gd name="connsiteY42" fmla="*/ 1121977 h 1559120"/>
                  <a:gd name="connsiteX43" fmla="*/ 1439020 w 2843498"/>
                  <a:gd name="connsiteY43" fmla="*/ 1060131 h 1559120"/>
                  <a:gd name="connsiteX44" fmla="*/ 1164840 w 2843498"/>
                  <a:gd name="connsiteY44" fmla="*/ 1018283 h 1559120"/>
                  <a:gd name="connsiteX45" fmla="*/ 1136560 w 2843498"/>
                  <a:gd name="connsiteY45" fmla="*/ 1008856 h 1559120"/>
                  <a:gd name="connsiteX46" fmla="*/ 920971 w 2843498"/>
                  <a:gd name="connsiteY46" fmla="*/ 1182650 h 1559120"/>
                  <a:gd name="connsiteX47" fmla="*/ 529966 w 2843498"/>
                  <a:gd name="connsiteY47" fmla="*/ 1399991 h 1559120"/>
                  <a:gd name="connsiteX48" fmla="*/ 38136 w 2843498"/>
                  <a:gd name="connsiteY48" fmla="*/ 1558516 h 1559120"/>
                  <a:gd name="connsiteX49" fmla="*/ 93468 w 2843498"/>
                  <a:gd name="connsiteY49" fmla="*/ 1440881 h 1559120"/>
                  <a:gd name="connsiteX50" fmla="*/ 575879 w 2843498"/>
                  <a:gd name="connsiteY50" fmla="*/ 1120248 h 1559120"/>
                  <a:gd name="connsiteX51" fmla="*/ 818099 w 2843498"/>
                  <a:gd name="connsiteY51" fmla="*/ 916844 h 1559120"/>
                  <a:gd name="connsiteX52" fmla="*/ 1042292 w 2843498"/>
                  <a:gd name="connsiteY52" fmla="*/ 773186 h 1559120"/>
                  <a:gd name="connsiteX53" fmla="*/ 1268534 w 2843498"/>
                  <a:gd name="connsiteY53" fmla="*/ 678919 h 1559120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27924 w 3434862"/>
                  <a:gd name="connsiteY45" fmla="*/ 1008856 h 1772421"/>
                  <a:gd name="connsiteX46" fmla="*/ 1512335 w 3434862"/>
                  <a:gd name="connsiteY46" fmla="*/ 1182650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471 w 3434862"/>
                  <a:gd name="connsiteY0" fmla="*/ 697772 h 1772423"/>
                  <a:gd name="connsiteX1" fmla="*/ 2189838 w 3434862"/>
                  <a:gd name="connsiteY1" fmla="*/ 528090 h 1772423"/>
                  <a:gd name="connsiteX2" fmla="*/ 2359519 w 3434862"/>
                  <a:gd name="connsiteY2" fmla="*/ 433820 h 1772423"/>
                  <a:gd name="connsiteX3" fmla="*/ 2463214 w 3434862"/>
                  <a:gd name="connsiteY3" fmla="*/ 377260 h 1772423"/>
                  <a:gd name="connsiteX4" fmla="*/ 2585763 w 3434862"/>
                  <a:gd name="connsiteY4" fmla="*/ 320700 h 1772423"/>
                  <a:gd name="connsiteX5" fmla="*/ 2727165 w 3434862"/>
                  <a:gd name="connsiteY5" fmla="*/ 141590 h 1772423"/>
                  <a:gd name="connsiteX6" fmla="*/ 2859140 w 3434862"/>
                  <a:gd name="connsiteY6" fmla="*/ 47322 h 1772423"/>
                  <a:gd name="connsiteX7" fmla="*/ 3104237 w 3434862"/>
                  <a:gd name="connsiteY7" fmla="*/ 188 h 1772423"/>
                  <a:gd name="connsiteX8" fmla="*/ 3198505 w 3434862"/>
                  <a:gd name="connsiteY8" fmla="*/ 37895 h 1772423"/>
                  <a:gd name="connsiteX9" fmla="*/ 3368188 w 3434862"/>
                  <a:gd name="connsiteY9" fmla="*/ 188724 h 1772423"/>
                  <a:gd name="connsiteX10" fmla="*/ 3434175 w 3434862"/>
                  <a:gd name="connsiteY10" fmla="*/ 273565 h 1772423"/>
                  <a:gd name="connsiteX11" fmla="*/ 3387041 w 3434862"/>
                  <a:gd name="connsiteY11" fmla="*/ 358406 h 1772423"/>
                  <a:gd name="connsiteX12" fmla="*/ 3170225 w 3434862"/>
                  <a:gd name="connsiteY12" fmla="*/ 509235 h 1772423"/>
                  <a:gd name="connsiteX13" fmla="*/ 2859140 w 3434862"/>
                  <a:gd name="connsiteY13" fmla="*/ 612930 h 1772423"/>
                  <a:gd name="connsiteX14" fmla="*/ 2849713 w 3434862"/>
                  <a:gd name="connsiteY14" fmla="*/ 707198 h 1772423"/>
                  <a:gd name="connsiteX15" fmla="*/ 2906274 w 3434862"/>
                  <a:gd name="connsiteY15" fmla="*/ 876881 h 1772423"/>
                  <a:gd name="connsiteX16" fmla="*/ 3085384 w 3434862"/>
                  <a:gd name="connsiteY16" fmla="*/ 952295 h 1772423"/>
                  <a:gd name="connsiteX17" fmla="*/ 3189078 w 3434862"/>
                  <a:gd name="connsiteY17" fmla="*/ 952295 h 1772423"/>
                  <a:gd name="connsiteX18" fmla="*/ 3236212 w 3434862"/>
                  <a:gd name="connsiteY18" fmla="*/ 905161 h 1772423"/>
                  <a:gd name="connsiteX19" fmla="*/ 3273920 w 3434862"/>
                  <a:gd name="connsiteY19" fmla="*/ 961722 h 1772423"/>
                  <a:gd name="connsiteX20" fmla="*/ 3226786 w 3434862"/>
                  <a:gd name="connsiteY20" fmla="*/ 1046563 h 1772423"/>
                  <a:gd name="connsiteX21" fmla="*/ 3104237 w 3434862"/>
                  <a:gd name="connsiteY21" fmla="*/ 1093697 h 1772423"/>
                  <a:gd name="connsiteX22" fmla="*/ 2999941 w 3434862"/>
                  <a:gd name="connsiteY22" fmla="*/ 1057137 h 1772423"/>
                  <a:gd name="connsiteX23" fmla="*/ 2849713 w 3434862"/>
                  <a:gd name="connsiteY23" fmla="*/ 971149 h 1772423"/>
                  <a:gd name="connsiteX24" fmla="*/ 2755445 w 3434862"/>
                  <a:gd name="connsiteY24" fmla="*/ 829747 h 1772423"/>
                  <a:gd name="connsiteX25" fmla="*/ 2708311 w 3434862"/>
                  <a:gd name="connsiteY25" fmla="*/ 716625 h 1772423"/>
                  <a:gd name="connsiteX26" fmla="*/ 2482068 w 3434862"/>
                  <a:gd name="connsiteY26" fmla="*/ 876881 h 1772423"/>
                  <a:gd name="connsiteX27" fmla="*/ 2265252 w 3434862"/>
                  <a:gd name="connsiteY27" fmla="*/ 933441 h 1772423"/>
                  <a:gd name="connsiteX28" fmla="*/ 2170984 w 3434862"/>
                  <a:gd name="connsiteY28" fmla="*/ 933441 h 1772423"/>
                  <a:gd name="connsiteX29" fmla="*/ 2284105 w 3434862"/>
                  <a:gd name="connsiteY29" fmla="*/ 971149 h 1772423"/>
                  <a:gd name="connsiteX30" fmla="*/ 2397227 w 3434862"/>
                  <a:gd name="connsiteY30" fmla="*/ 990002 h 1772423"/>
                  <a:gd name="connsiteX31" fmla="*/ 2434934 w 3434862"/>
                  <a:gd name="connsiteY31" fmla="*/ 1065417 h 1772423"/>
                  <a:gd name="connsiteX32" fmla="*/ 2302959 w 3434862"/>
                  <a:gd name="connsiteY32" fmla="*/ 1225672 h 1772423"/>
                  <a:gd name="connsiteX33" fmla="*/ 2104996 w 3434862"/>
                  <a:gd name="connsiteY33" fmla="*/ 1282233 h 1772423"/>
                  <a:gd name="connsiteX34" fmla="*/ 2142703 w 3434862"/>
                  <a:gd name="connsiteY34" fmla="*/ 1338794 h 1772423"/>
                  <a:gd name="connsiteX35" fmla="*/ 2302959 w 3434862"/>
                  <a:gd name="connsiteY35" fmla="*/ 1404782 h 1772423"/>
                  <a:gd name="connsiteX36" fmla="*/ 2557482 w 3434862"/>
                  <a:gd name="connsiteY36" fmla="*/ 1404782 h 1772423"/>
                  <a:gd name="connsiteX37" fmla="*/ 2378373 w 3434862"/>
                  <a:gd name="connsiteY37" fmla="*/ 1451916 h 1772423"/>
                  <a:gd name="connsiteX38" fmla="*/ 2180410 w 3434862"/>
                  <a:gd name="connsiteY38" fmla="*/ 1404782 h 1772423"/>
                  <a:gd name="connsiteX39" fmla="*/ 2067289 w 3434862"/>
                  <a:gd name="connsiteY39" fmla="*/ 1348221 h 1772423"/>
                  <a:gd name="connsiteX40" fmla="*/ 1897606 w 3434862"/>
                  <a:gd name="connsiteY40" fmla="*/ 1272806 h 1772423"/>
                  <a:gd name="connsiteX41" fmla="*/ 1803338 w 3434862"/>
                  <a:gd name="connsiteY41" fmla="*/ 1216246 h 1772423"/>
                  <a:gd name="connsiteX42" fmla="*/ 1925887 w 3434862"/>
                  <a:gd name="connsiteY42" fmla="*/ 1121977 h 1772423"/>
                  <a:gd name="connsiteX43" fmla="*/ 2030384 w 3434862"/>
                  <a:gd name="connsiteY43" fmla="*/ 1060131 h 1772423"/>
                  <a:gd name="connsiteX44" fmla="*/ 1756204 w 3434862"/>
                  <a:gd name="connsiteY44" fmla="*/ 1018283 h 1772423"/>
                  <a:gd name="connsiteX45" fmla="*/ 1759075 w 3434862"/>
                  <a:gd name="connsiteY45" fmla="*/ 1069928 h 1772423"/>
                  <a:gd name="connsiteX46" fmla="*/ 1512335 w 3434862"/>
                  <a:gd name="connsiteY46" fmla="*/ 1182650 h 1772423"/>
                  <a:gd name="connsiteX47" fmla="*/ 1121330 w 3434862"/>
                  <a:gd name="connsiteY47" fmla="*/ 1399991 h 1772423"/>
                  <a:gd name="connsiteX48" fmla="*/ 6502 w 3434862"/>
                  <a:gd name="connsiteY48" fmla="*/ 1772274 h 1772423"/>
                  <a:gd name="connsiteX49" fmla="*/ 684832 w 3434862"/>
                  <a:gd name="connsiteY49" fmla="*/ 1440881 h 1772423"/>
                  <a:gd name="connsiteX50" fmla="*/ 1167243 w 3434862"/>
                  <a:gd name="connsiteY50" fmla="*/ 1120248 h 1772423"/>
                  <a:gd name="connsiteX51" fmla="*/ 1409463 w 3434862"/>
                  <a:gd name="connsiteY51" fmla="*/ 916844 h 1772423"/>
                  <a:gd name="connsiteX52" fmla="*/ 1633656 w 3434862"/>
                  <a:gd name="connsiteY52" fmla="*/ 773186 h 1772423"/>
                  <a:gd name="connsiteX53" fmla="*/ 1859898 w 3434862"/>
                  <a:gd name="connsiteY53" fmla="*/ 678919 h 1772423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59075 w 3434862"/>
                  <a:gd name="connsiteY45" fmla="*/ 1069928 h 1772421"/>
                  <a:gd name="connsiteX46" fmla="*/ 1496760 w 3434862"/>
                  <a:gd name="connsiteY46" fmla="*/ 1152114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990236 w 3434452"/>
                  <a:gd name="connsiteY0" fmla="*/ 54508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48383 h 1773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434452" h="1773132">
                    <a:moveTo>
                      <a:pt x="1896785" y="636698"/>
                    </a:moveTo>
                    <a:cubicBezTo>
                      <a:pt x="1969843" y="584064"/>
                      <a:pt x="2065648" y="546634"/>
                      <a:pt x="2142702" y="512821"/>
                    </a:cubicBezTo>
                    <a:cubicBezTo>
                      <a:pt x="2219756" y="479008"/>
                      <a:pt x="2297835" y="458958"/>
                      <a:pt x="2359109" y="433820"/>
                    </a:cubicBezTo>
                    <a:cubicBezTo>
                      <a:pt x="2420383" y="408682"/>
                      <a:pt x="2425097" y="396113"/>
                      <a:pt x="2462804" y="377260"/>
                    </a:cubicBezTo>
                    <a:cubicBezTo>
                      <a:pt x="2500511" y="358407"/>
                      <a:pt x="2541361" y="359978"/>
                      <a:pt x="2585353" y="320700"/>
                    </a:cubicBezTo>
                    <a:cubicBezTo>
                      <a:pt x="2629345" y="281422"/>
                      <a:pt x="2681192" y="187153"/>
                      <a:pt x="2726755" y="141590"/>
                    </a:cubicBezTo>
                    <a:cubicBezTo>
                      <a:pt x="2772318" y="96027"/>
                      <a:pt x="2795885" y="70889"/>
                      <a:pt x="2858730" y="47322"/>
                    </a:cubicBezTo>
                    <a:cubicBezTo>
                      <a:pt x="2921575" y="23755"/>
                      <a:pt x="3047266" y="1759"/>
                      <a:pt x="3103827" y="188"/>
                    </a:cubicBezTo>
                    <a:cubicBezTo>
                      <a:pt x="3160388" y="-1383"/>
                      <a:pt x="3154103" y="6472"/>
                      <a:pt x="3198095" y="37895"/>
                    </a:cubicBezTo>
                    <a:cubicBezTo>
                      <a:pt x="3242087" y="69318"/>
                      <a:pt x="3328500" y="149446"/>
                      <a:pt x="3367778" y="188724"/>
                    </a:cubicBezTo>
                    <a:cubicBezTo>
                      <a:pt x="3407056" y="228002"/>
                      <a:pt x="3430623" y="245285"/>
                      <a:pt x="3433765" y="273565"/>
                    </a:cubicBezTo>
                    <a:cubicBezTo>
                      <a:pt x="3436907" y="301845"/>
                      <a:pt x="3430623" y="319128"/>
                      <a:pt x="3386631" y="358406"/>
                    </a:cubicBezTo>
                    <a:cubicBezTo>
                      <a:pt x="3342639" y="397684"/>
                      <a:pt x="3257798" y="466814"/>
                      <a:pt x="3169815" y="509235"/>
                    </a:cubicBezTo>
                    <a:cubicBezTo>
                      <a:pt x="3081832" y="551656"/>
                      <a:pt x="2912149" y="579936"/>
                      <a:pt x="2858730" y="612930"/>
                    </a:cubicBezTo>
                    <a:cubicBezTo>
                      <a:pt x="2805311" y="645924"/>
                      <a:pt x="2841447" y="663206"/>
                      <a:pt x="2849303" y="707198"/>
                    </a:cubicBezTo>
                    <a:cubicBezTo>
                      <a:pt x="2857159" y="751190"/>
                      <a:pt x="2866586" y="836032"/>
                      <a:pt x="2905864" y="876881"/>
                    </a:cubicBezTo>
                    <a:cubicBezTo>
                      <a:pt x="2945142" y="917730"/>
                      <a:pt x="3037840" y="939726"/>
                      <a:pt x="3084974" y="952295"/>
                    </a:cubicBezTo>
                    <a:cubicBezTo>
                      <a:pt x="3132108" y="964864"/>
                      <a:pt x="3163530" y="960151"/>
                      <a:pt x="3188668" y="952295"/>
                    </a:cubicBezTo>
                    <a:cubicBezTo>
                      <a:pt x="3213806" y="944439"/>
                      <a:pt x="3221662" y="903590"/>
                      <a:pt x="3235802" y="905161"/>
                    </a:cubicBezTo>
                    <a:cubicBezTo>
                      <a:pt x="3249942" y="906732"/>
                      <a:pt x="3275081" y="938155"/>
                      <a:pt x="3273510" y="961722"/>
                    </a:cubicBezTo>
                    <a:cubicBezTo>
                      <a:pt x="3271939" y="985289"/>
                      <a:pt x="3254656" y="1024567"/>
                      <a:pt x="3226376" y="1046563"/>
                    </a:cubicBezTo>
                    <a:cubicBezTo>
                      <a:pt x="3198096" y="1068559"/>
                      <a:pt x="3141634" y="1091935"/>
                      <a:pt x="3103827" y="1093697"/>
                    </a:cubicBezTo>
                    <a:cubicBezTo>
                      <a:pt x="3066020" y="1095459"/>
                      <a:pt x="3041952" y="1077562"/>
                      <a:pt x="2999531" y="1057137"/>
                    </a:cubicBezTo>
                    <a:cubicBezTo>
                      <a:pt x="2957110" y="1036712"/>
                      <a:pt x="2890052" y="1009047"/>
                      <a:pt x="2849303" y="971149"/>
                    </a:cubicBezTo>
                    <a:cubicBezTo>
                      <a:pt x="2808554" y="933251"/>
                      <a:pt x="2778602" y="872168"/>
                      <a:pt x="2755035" y="829747"/>
                    </a:cubicBezTo>
                    <a:cubicBezTo>
                      <a:pt x="2731468" y="787326"/>
                      <a:pt x="2753464" y="708769"/>
                      <a:pt x="2707901" y="716625"/>
                    </a:cubicBezTo>
                    <a:cubicBezTo>
                      <a:pt x="2662338" y="724481"/>
                      <a:pt x="2555501" y="840745"/>
                      <a:pt x="2481658" y="876881"/>
                    </a:cubicBezTo>
                    <a:cubicBezTo>
                      <a:pt x="2407815" y="913017"/>
                      <a:pt x="2316689" y="924014"/>
                      <a:pt x="2264842" y="933441"/>
                    </a:cubicBezTo>
                    <a:cubicBezTo>
                      <a:pt x="2212995" y="942868"/>
                      <a:pt x="2167432" y="927156"/>
                      <a:pt x="2170574" y="933441"/>
                    </a:cubicBezTo>
                    <a:cubicBezTo>
                      <a:pt x="2173716" y="939726"/>
                      <a:pt x="2245988" y="961722"/>
                      <a:pt x="2283695" y="971149"/>
                    </a:cubicBezTo>
                    <a:cubicBezTo>
                      <a:pt x="2321402" y="980576"/>
                      <a:pt x="2371679" y="974291"/>
                      <a:pt x="2396817" y="990002"/>
                    </a:cubicBezTo>
                    <a:cubicBezTo>
                      <a:pt x="2421955" y="1005713"/>
                      <a:pt x="2450235" y="1026139"/>
                      <a:pt x="2434524" y="1065417"/>
                    </a:cubicBezTo>
                    <a:cubicBezTo>
                      <a:pt x="2418813" y="1104695"/>
                      <a:pt x="2357539" y="1189536"/>
                      <a:pt x="2302549" y="1225672"/>
                    </a:cubicBezTo>
                    <a:cubicBezTo>
                      <a:pt x="2247559" y="1261808"/>
                      <a:pt x="2131295" y="1263379"/>
                      <a:pt x="2104586" y="1282233"/>
                    </a:cubicBezTo>
                    <a:cubicBezTo>
                      <a:pt x="2077877" y="1301087"/>
                      <a:pt x="2109299" y="1318369"/>
                      <a:pt x="2142293" y="1338794"/>
                    </a:cubicBezTo>
                    <a:cubicBezTo>
                      <a:pt x="2175287" y="1359219"/>
                      <a:pt x="2233419" y="1393784"/>
                      <a:pt x="2302549" y="1404782"/>
                    </a:cubicBezTo>
                    <a:cubicBezTo>
                      <a:pt x="2371679" y="1415780"/>
                      <a:pt x="2544503" y="1396926"/>
                      <a:pt x="2557072" y="1404782"/>
                    </a:cubicBezTo>
                    <a:cubicBezTo>
                      <a:pt x="2569641" y="1412638"/>
                      <a:pt x="2440808" y="1451916"/>
                      <a:pt x="2377963" y="1451916"/>
                    </a:cubicBezTo>
                    <a:cubicBezTo>
                      <a:pt x="2315118" y="1451916"/>
                      <a:pt x="2231847" y="1422065"/>
                      <a:pt x="2180000" y="1404782"/>
                    </a:cubicBezTo>
                    <a:cubicBezTo>
                      <a:pt x="2128153" y="1387499"/>
                      <a:pt x="2114013" y="1370217"/>
                      <a:pt x="2066879" y="1348221"/>
                    </a:cubicBezTo>
                    <a:cubicBezTo>
                      <a:pt x="2019745" y="1326225"/>
                      <a:pt x="1941188" y="1294802"/>
                      <a:pt x="1897196" y="1272806"/>
                    </a:cubicBezTo>
                    <a:cubicBezTo>
                      <a:pt x="1853204" y="1250810"/>
                      <a:pt x="1798215" y="1241384"/>
                      <a:pt x="1802928" y="1216246"/>
                    </a:cubicBezTo>
                    <a:cubicBezTo>
                      <a:pt x="1807641" y="1191108"/>
                      <a:pt x="1887636" y="1147996"/>
                      <a:pt x="1925477" y="1121977"/>
                    </a:cubicBezTo>
                    <a:cubicBezTo>
                      <a:pt x="1963318" y="1095958"/>
                      <a:pt x="2058254" y="1077413"/>
                      <a:pt x="2029974" y="1060131"/>
                    </a:cubicBezTo>
                    <a:cubicBezTo>
                      <a:pt x="2001693" y="1042849"/>
                      <a:pt x="1788033" y="1024284"/>
                      <a:pt x="1755794" y="1018283"/>
                    </a:cubicBezTo>
                    <a:cubicBezTo>
                      <a:pt x="1723555" y="1012282"/>
                      <a:pt x="1871993" y="1014543"/>
                      <a:pt x="1836540" y="1024124"/>
                    </a:cubicBezTo>
                    <a:cubicBezTo>
                      <a:pt x="1801087" y="1033706"/>
                      <a:pt x="1664939" y="1023307"/>
                      <a:pt x="1543074" y="1075772"/>
                    </a:cubicBezTo>
                    <a:cubicBezTo>
                      <a:pt x="1421209" y="1128237"/>
                      <a:pt x="1361511" y="1222833"/>
                      <a:pt x="1105347" y="1338917"/>
                    </a:cubicBezTo>
                    <a:cubicBezTo>
                      <a:pt x="849183" y="1455001"/>
                      <a:pt x="76246" y="1755280"/>
                      <a:pt x="6092" y="1772274"/>
                    </a:cubicBezTo>
                    <a:cubicBezTo>
                      <a:pt x="-64062" y="1789268"/>
                      <a:pt x="490965" y="1549552"/>
                      <a:pt x="684422" y="1440881"/>
                    </a:cubicBezTo>
                    <a:cubicBezTo>
                      <a:pt x="877879" y="1332210"/>
                      <a:pt x="1046061" y="1207588"/>
                      <a:pt x="1166833" y="1120248"/>
                    </a:cubicBezTo>
                    <a:cubicBezTo>
                      <a:pt x="1287605" y="1032908"/>
                      <a:pt x="1331318" y="974688"/>
                      <a:pt x="1409053" y="916844"/>
                    </a:cubicBezTo>
                    <a:cubicBezTo>
                      <a:pt x="1486789" y="859000"/>
                      <a:pt x="1552982" y="817929"/>
                      <a:pt x="1633246" y="773186"/>
                    </a:cubicBezTo>
                    <a:cubicBezTo>
                      <a:pt x="1713510" y="728443"/>
                      <a:pt x="1668323" y="737152"/>
                      <a:pt x="1890639" y="648383"/>
                    </a:cubicBezTo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0" name="Freeform 829"/>
              <p:cNvSpPr>
                <a:spLocks noChangeAspect="1"/>
              </p:cNvSpPr>
              <p:nvPr/>
            </p:nvSpPr>
            <p:spPr>
              <a:xfrm>
                <a:off x="4675493" y="1133488"/>
                <a:ext cx="519855" cy="273780"/>
              </a:xfrm>
              <a:custGeom>
                <a:avLst/>
                <a:gdLst>
                  <a:gd name="connsiteX0" fmla="*/ 1578713 w 3115969"/>
                  <a:gd name="connsiteY0" fmla="*/ 584650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1936932 w 3115969"/>
                  <a:gd name="connsiteY0" fmla="*/ 537516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81048 w 3115969"/>
                  <a:gd name="connsiteY22" fmla="*/ 1057137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08358 w 3092749"/>
                  <a:gd name="connsiteY0" fmla="*/ 697772 h 1558711"/>
                  <a:gd name="connsiteX1" fmla="*/ 1847725 w 3092749"/>
                  <a:gd name="connsiteY1" fmla="*/ 528090 h 1558711"/>
                  <a:gd name="connsiteX2" fmla="*/ 2017406 w 3092749"/>
                  <a:gd name="connsiteY2" fmla="*/ 433820 h 1558711"/>
                  <a:gd name="connsiteX3" fmla="*/ 2121101 w 3092749"/>
                  <a:gd name="connsiteY3" fmla="*/ 377260 h 1558711"/>
                  <a:gd name="connsiteX4" fmla="*/ 2243650 w 3092749"/>
                  <a:gd name="connsiteY4" fmla="*/ 320700 h 1558711"/>
                  <a:gd name="connsiteX5" fmla="*/ 2385052 w 3092749"/>
                  <a:gd name="connsiteY5" fmla="*/ 141590 h 1558711"/>
                  <a:gd name="connsiteX6" fmla="*/ 2517027 w 3092749"/>
                  <a:gd name="connsiteY6" fmla="*/ 47322 h 1558711"/>
                  <a:gd name="connsiteX7" fmla="*/ 2762124 w 3092749"/>
                  <a:gd name="connsiteY7" fmla="*/ 188 h 1558711"/>
                  <a:gd name="connsiteX8" fmla="*/ 2856392 w 3092749"/>
                  <a:gd name="connsiteY8" fmla="*/ 37895 h 1558711"/>
                  <a:gd name="connsiteX9" fmla="*/ 3026075 w 3092749"/>
                  <a:gd name="connsiteY9" fmla="*/ 188724 h 1558711"/>
                  <a:gd name="connsiteX10" fmla="*/ 3092062 w 3092749"/>
                  <a:gd name="connsiteY10" fmla="*/ 273565 h 1558711"/>
                  <a:gd name="connsiteX11" fmla="*/ 3044928 w 3092749"/>
                  <a:gd name="connsiteY11" fmla="*/ 358406 h 1558711"/>
                  <a:gd name="connsiteX12" fmla="*/ 2828112 w 3092749"/>
                  <a:gd name="connsiteY12" fmla="*/ 509235 h 1558711"/>
                  <a:gd name="connsiteX13" fmla="*/ 2517027 w 3092749"/>
                  <a:gd name="connsiteY13" fmla="*/ 612930 h 1558711"/>
                  <a:gd name="connsiteX14" fmla="*/ 2507600 w 3092749"/>
                  <a:gd name="connsiteY14" fmla="*/ 707198 h 1558711"/>
                  <a:gd name="connsiteX15" fmla="*/ 2564161 w 3092749"/>
                  <a:gd name="connsiteY15" fmla="*/ 876881 h 1558711"/>
                  <a:gd name="connsiteX16" fmla="*/ 2743271 w 3092749"/>
                  <a:gd name="connsiteY16" fmla="*/ 952295 h 1558711"/>
                  <a:gd name="connsiteX17" fmla="*/ 2846965 w 3092749"/>
                  <a:gd name="connsiteY17" fmla="*/ 952295 h 1558711"/>
                  <a:gd name="connsiteX18" fmla="*/ 2894099 w 3092749"/>
                  <a:gd name="connsiteY18" fmla="*/ 905161 h 1558711"/>
                  <a:gd name="connsiteX19" fmla="*/ 2931807 w 3092749"/>
                  <a:gd name="connsiteY19" fmla="*/ 961722 h 1558711"/>
                  <a:gd name="connsiteX20" fmla="*/ 2884673 w 3092749"/>
                  <a:gd name="connsiteY20" fmla="*/ 1046563 h 1558711"/>
                  <a:gd name="connsiteX21" fmla="*/ 2762124 w 3092749"/>
                  <a:gd name="connsiteY21" fmla="*/ 1093697 h 1558711"/>
                  <a:gd name="connsiteX22" fmla="*/ 2657828 w 3092749"/>
                  <a:gd name="connsiteY22" fmla="*/ 1057137 h 1558711"/>
                  <a:gd name="connsiteX23" fmla="*/ 2507600 w 3092749"/>
                  <a:gd name="connsiteY23" fmla="*/ 971149 h 1558711"/>
                  <a:gd name="connsiteX24" fmla="*/ 2413332 w 3092749"/>
                  <a:gd name="connsiteY24" fmla="*/ 829747 h 1558711"/>
                  <a:gd name="connsiteX25" fmla="*/ 2366198 w 3092749"/>
                  <a:gd name="connsiteY25" fmla="*/ 716625 h 1558711"/>
                  <a:gd name="connsiteX26" fmla="*/ 2139955 w 3092749"/>
                  <a:gd name="connsiteY26" fmla="*/ 876881 h 1558711"/>
                  <a:gd name="connsiteX27" fmla="*/ 1923139 w 3092749"/>
                  <a:gd name="connsiteY27" fmla="*/ 933441 h 1558711"/>
                  <a:gd name="connsiteX28" fmla="*/ 1828871 w 3092749"/>
                  <a:gd name="connsiteY28" fmla="*/ 933441 h 1558711"/>
                  <a:gd name="connsiteX29" fmla="*/ 1941992 w 3092749"/>
                  <a:gd name="connsiteY29" fmla="*/ 971149 h 1558711"/>
                  <a:gd name="connsiteX30" fmla="*/ 2055114 w 3092749"/>
                  <a:gd name="connsiteY30" fmla="*/ 990002 h 1558711"/>
                  <a:gd name="connsiteX31" fmla="*/ 2092821 w 3092749"/>
                  <a:gd name="connsiteY31" fmla="*/ 1065417 h 1558711"/>
                  <a:gd name="connsiteX32" fmla="*/ 1960846 w 3092749"/>
                  <a:gd name="connsiteY32" fmla="*/ 1225672 h 1558711"/>
                  <a:gd name="connsiteX33" fmla="*/ 1762883 w 3092749"/>
                  <a:gd name="connsiteY33" fmla="*/ 1282233 h 1558711"/>
                  <a:gd name="connsiteX34" fmla="*/ 1800590 w 3092749"/>
                  <a:gd name="connsiteY34" fmla="*/ 1338794 h 1558711"/>
                  <a:gd name="connsiteX35" fmla="*/ 1960846 w 3092749"/>
                  <a:gd name="connsiteY35" fmla="*/ 1404782 h 1558711"/>
                  <a:gd name="connsiteX36" fmla="*/ 2215369 w 3092749"/>
                  <a:gd name="connsiteY36" fmla="*/ 1404782 h 1558711"/>
                  <a:gd name="connsiteX37" fmla="*/ 2036260 w 3092749"/>
                  <a:gd name="connsiteY37" fmla="*/ 1451916 h 1558711"/>
                  <a:gd name="connsiteX38" fmla="*/ 1838297 w 3092749"/>
                  <a:gd name="connsiteY38" fmla="*/ 1404782 h 1558711"/>
                  <a:gd name="connsiteX39" fmla="*/ 1725176 w 3092749"/>
                  <a:gd name="connsiteY39" fmla="*/ 1348221 h 1558711"/>
                  <a:gd name="connsiteX40" fmla="*/ 1555493 w 3092749"/>
                  <a:gd name="connsiteY40" fmla="*/ 1272806 h 1558711"/>
                  <a:gd name="connsiteX41" fmla="*/ 1461225 w 3092749"/>
                  <a:gd name="connsiteY41" fmla="*/ 1216246 h 1558711"/>
                  <a:gd name="connsiteX42" fmla="*/ 1583774 w 3092749"/>
                  <a:gd name="connsiteY42" fmla="*/ 1121977 h 1558711"/>
                  <a:gd name="connsiteX43" fmla="*/ 1688271 w 3092749"/>
                  <a:gd name="connsiteY43" fmla="*/ 1060131 h 1558711"/>
                  <a:gd name="connsiteX44" fmla="*/ 1414091 w 3092749"/>
                  <a:gd name="connsiteY44" fmla="*/ 1018283 h 1558711"/>
                  <a:gd name="connsiteX45" fmla="*/ 1385811 w 3092749"/>
                  <a:gd name="connsiteY45" fmla="*/ 1008856 h 1558711"/>
                  <a:gd name="connsiteX46" fmla="*/ 1310396 w 3092749"/>
                  <a:gd name="connsiteY46" fmla="*/ 999429 h 1558711"/>
                  <a:gd name="connsiteX47" fmla="*/ 763642 w 3092749"/>
                  <a:gd name="connsiteY47" fmla="*/ 1018283 h 1558711"/>
                  <a:gd name="connsiteX48" fmla="*/ 287387 w 3092749"/>
                  <a:gd name="connsiteY48" fmla="*/ 1558516 h 1558711"/>
                  <a:gd name="connsiteX49" fmla="*/ 71 w 3092749"/>
                  <a:gd name="connsiteY49" fmla="*/ 952295 h 1558711"/>
                  <a:gd name="connsiteX50" fmla="*/ 311155 w 3092749"/>
                  <a:gd name="connsiteY50" fmla="*/ 952295 h 1558711"/>
                  <a:gd name="connsiteX51" fmla="*/ 942751 w 3092749"/>
                  <a:gd name="connsiteY51" fmla="*/ 886307 h 1558711"/>
                  <a:gd name="connsiteX52" fmla="*/ 1291543 w 3092749"/>
                  <a:gd name="connsiteY52" fmla="*/ 773186 h 1558711"/>
                  <a:gd name="connsiteX53" fmla="*/ 1517785 w 3092749"/>
                  <a:gd name="connsiteY53" fmla="*/ 678919 h 1558711"/>
                  <a:gd name="connsiteX0" fmla="*/ 1508358 w 3092749"/>
                  <a:gd name="connsiteY0" fmla="*/ 697772 h 1579629"/>
                  <a:gd name="connsiteX1" fmla="*/ 1847725 w 3092749"/>
                  <a:gd name="connsiteY1" fmla="*/ 528090 h 1579629"/>
                  <a:gd name="connsiteX2" fmla="*/ 2017406 w 3092749"/>
                  <a:gd name="connsiteY2" fmla="*/ 433820 h 1579629"/>
                  <a:gd name="connsiteX3" fmla="*/ 2121101 w 3092749"/>
                  <a:gd name="connsiteY3" fmla="*/ 377260 h 1579629"/>
                  <a:gd name="connsiteX4" fmla="*/ 2243650 w 3092749"/>
                  <a:gd name="connsiteY4" fmla="*/ 320700 h 1579629"/>
                  <a:gd name="connsiteX5" fmla="*/ 2385052 w 3092749"/>
                  <a:gd name="connsiteY5" fmla="*/ 141590 h 1579629"/>
                  <a:gd name="connsiteX6" fmla="*/ 2517027 w 3092749"/>
                  <a:gd name="connsiteY6" fmla="*/ 47322 h 1579629"/>
                  <a:gd name="connsiteX7" fmla="*/ 2762124 w 3092749"/>
                  <a:gd name="connsiteY7" fmla="*/ 188 h 1579629"/>
                  <a:gd name="connsiteX8" fmla="*/ 2856392 w 3092749"/>
                  <a:gd name="connsiteY8" fmla="*/ 37895 h 1579629"/>
                  <a:gd name="connsiteX9" fmla="*/ 3026075 w 3092749"/>
                  <a:gd name="connsiteY9" fmla="*/ 188724 h 1579629"/>
                  <a:gd name="connsiteX10" fmla="*/ 3092062 w 3092749"/>
                  <a:gd name="connsiteY10" fmla="*/ 273565 h 1579629"/>
                  <a:gd name="connsiteX11" fmla="*/ 3044928 w 3092749"/>
                  <a:gd name="connsiteY11" fmla="*/ 358406 h 1579629"/>
                  <a:gd name="connsiteX12" fmla="*/ 2828112 w 3092749"/>
                  <a:gd name="connsiteY12" fmla="*/ 509235 h 1579629"/>
                  <a:gd name="connsiteX13" fmla="*/ 2517027 w 3092749"/>
                  <a:gd name="connsiteY13" fmla="*/ 612930 h 1579629"/>
                  <a:gd name="connsiteX14" fmla="*/ 2507600 w 3092749"/>
                  <a:gd name="connsiteY14" fmla="*/ 707198 h 1579629"/>
                  <a:gd name="connsiteX15" fmla="*/ 2564161 w 3092749"/>
                  <a:gd name="connsiteY15" fmla="*/ 876881 h 1579629"/>
                  <a:gd name="connsiteX16" fmla="*/ 2743271 w 3092749"/>
                  <a:gd name="connsiteY16" fmla="*/ 952295 h 1579629"/>
                  <a:gd name="connsiteX17" fmla="*/ 2846965 w 3092749"/>
                  <a:gd name="connsiteY17" fmla="*/ 952295 h 1579629"/>
                  <a:gd name="connsiteX18" fmla="*/ 2894099 w 3092749"/>
                  <a:gd name="connsiteY18" fmla="*/ 905161 h 1579629"/>
                  <a:gd name="connsiteX19" fmla="*/ 2931807 w 3092749"/>
                  <a:gd name="connsiteY19" fmla="*/ 961722 h 1579629"/>
                  <a:gd name="connsiteX20" fmla="*/ 2884673 w 3092749"/>
                  <a:gd name="connsiteY20" fmla="*/ 1046563 h 1579629"/>
                  <a:gd name="connsiteX21" fmla="*/ 2762124 w 3092749"/>
                  <a:gd name="connsiteY21" fmla="*/ 1093697 h 1579629"/>
                  <a:gd name="connsiteX22" fmla="*/ 2657828 w 3092749"/>
                  <a:gd name="connsiteY22" fmla="*/ 1057137 h 1579629"/>
                  <a:gd name="connsiteX23" fmla="*/ 2507600 w 3092749"/>
                  <a:gd name="connsiteY23" fmla="*/ 971149 h 1579629"/>
                  <a:gd name="connsiteX24" fmla="*/ 2413332 w 3092749"/>
                  <a:gd name="connsiteY24" fmla="*/ 829747 h 1579629"/>
                  <a:gd name="connsiteX25" fmla="*/ 2366198 w 3092749"/>
                  <a:gd name="connsiteY25" fmla="*/ 716625 h 1579629"/>
                  <a:gd name="connsiteX26" fmla="*/ 2139955 w 3092749"/>
                  <a:gd name="connsiteY26" fmla="*/ 876881 h 1579629"/>
                  <a:gd name="connsiteX27" fmla="*/ 1923139 w 3092749"/>
                  <a:gd name="connsiteY27" fmla="*/ 933441 h 1579629"/>
                  <a:gd name="connsiteX28" fmla="*/ 1828871 w 3092749"/>
                  <a:gd name="connsiteY28" fmla="*/ 933441 h 1579629"/>
                  <a:gd name="connsiteX29" fmla="*/ 1941992 w 3092749"/>
                  <a:gd name="connsiteY29" fmla="*/ 971149 h 1579629"/>
                  <a:gd name="connsiteX30" fmla="*/ 2055114 w 3092749"/>
                  <a:gd name="connsiteY30" fmla="*/ 990002 h 1579629"/>
                  <a:gd name="connsiteX31" fmla="*/ 2092821 w 3092749"/>
                  <a:gd name="connsiteY31" fmla="*/ 1065417 h 1579629"/>
                  <a:gd name="connsiteX32" fmla="*/ 1960846 w 3092749"/>
                  <a:gd name="connsiteY32" fmla="*/ 1225672 h 1579629"/>
                  <a:gd name="connsiteX33" fmla="*/ 1762883 w 3092749"/>
                  <a:gd name="connsiteY33" fmla="*/ 1282233 h 1579629"/>
                  <a:gd name="connsiteX34" fmla="*/ 1800590 w 3092749"/>
                  <a:gd name="connsiteY34" fmla="*/ 1338794 h 1579629"/>
                  <a:gd name="connsiteX35" fmla="*/ 1960846 w 3092749"/>
                  <a:gd name="connsiteY35" fmla="*/ 1404782 h 1579629"/>
                  <a:gd name="connsiteX36" fmla="*/ 2215369 w 3092749"/>
                  <a:gd name="connsiteY36" fmla="*/ 1404782 h 1579629"/>
                  <a:gd name="connsiteX37" fmla="*/ 2036260 w 3092749"/>
                  <a:gd name="connsiteY37" fmla="*/ 1451916 h 1579629"/>
                  <a:gd name="connsiteX38" fmla="*/ 1838297 w 3092749"/>
                  <a:gd name="connsiteY38" fmla="*/ 1404782 h 1579629"/>
                  <a:gd name="connsiteX39" fmla="*/ 1725176 w 3092749"/>
                  <a:gd name="connsiteY39" fmla="*/ 1348221 h 1579629"/>
                  <a:gd name="connsiteX40" fmla="*/ 1555493 w 3092749"/>
                  <a:gd name="connsiteY40" fmla="*/ 1272806 h 1579629"/>
                  <a:gd name="connsiteX41" fmla="*/ 1461225 w 3092749"/>
                  <a:gd name="connsiteY41" fmla="*/ 1216246 h 1579629"/>
                  <a:gd name="connsiteX42" fmla="*/ 1583774 w 3092749"/>
                  <a:gd name="connsiteY42" fmla="*/ 1121977 h 1579629"/>
                  <a:gd name="connsiteX43" fmla="*/ 1688271 w 3092749"/>
                  <a:gd name="connsiteY43" fmla="*/ 1060131 h 1579629"/>
                  <a:gd name="connsiteX44" fmla="*/ 1414091 w 3092749"/>
                  <a:gd name="connsiteY44" fmla="*/ 1018283 h 1579629"/>
                  <a:gd name="connsiteX45" fmla="*/ 1385811 w 3092749"/>
                  <a:gd name="connsiteY45" fmla="*/ 1008856 h 1579629"/>
                  <a:gd name="connsiteX46" fmla="*/ 1310396 w 3092749"/>
                  <a:gd name="connsiteY46" fmla="*/ 999429 h 1579629"/>
                  <a:gd name="connsiteX47" fmla="*/ 779217 w 3092749"/>
                  <a:gd name="connsiteY47" fmla="*/ 1399991 h 1579629"/>
                  <a:gd name="connsiteX48" fmla="*/ 287387 w 3092749"/>
                  <a:gd name="connsiteY48" fmla="*/ 1558516 h 1579629"/>
                  <a:gd name="connsiteX49" fmla="*/ 71 w 3092749"/>
                  <a:gd name="connsiteY49" fmla="*/ 952295 h 1579629"/>
                  <a:gd name="connsiteX50" fmla="*/ 311155 w 3092749"/>
                  <a:gd name="connsiteY50" fmla="*/ 952295 h 1579629"/>
                  <a:gd name="connsiteX51" fmla="*/ 942751 w 3092749"/>
                  <a:gd name="connsiteY51" fmla="*/ 886307 h 1579629"/>
                  <a:gd name="connsiteX52" fmla="*/ 1291543 w 3092749"/>
                  <a:gd name="connsiteY52" fmla="*/ 773186 h 1579629"/>
                  <a:gd name="connsiteX53" fmla="*/ 1517785 w 3092749"/>
                  <a:gd name="connsiteY53" fmla="*/ 678919 h 1579629"/>
                  <a:gd name="connsiteX0" fmla="*/ 1508358 w 3092749"/>
                  <a:gd name="connsiteY0" fmla="*/ 697772 h 1577060"/>
                  <a:gd name="connsiteX1" fmla="*/ 1847725 w 3092749"/>
                  <a:gd name="connsiteY1" fmla="*/ 528090 h 1577060"/>
                  <a:gd name="connsiteX2" fmla="*/ 2017406 w 3092749"/>
                  <a:gd name="connsiteY2" fmla="*/ 433820 h 1577060"/>
                  <a:gd name="connsiteX3" fmla="*/ 2121101 w 3092749"/>
                  <a:gd name="connsiteY3" fmla="*/ 377260 h 1577060"/>
                  <a:gd name="connsiteX4" fmla="*/ 2243650 w 3092749"/>
                  <a:gd name="connsiteY4" fmla="*/ 320700 h 1577060"/>
                  <a:gd name="connsiteX5" fmla="*/ 2385052 w 3092749"/>
                  <a:gd name="connsiteY5" fmla="*/ 141590 h 1577060"/>
                  <a:gd name="connsiteX6" fmla="*/ 2517027 w 3092749"/>
                  <a:gd name="connsiteY6" fmla="*/ 47322 h 1577060"/>
                  <a:gd name="connsiteX7" fmla="*/ 2762124 w 3092749"/>
                  <a:gd name="connsiteY7" fmla="*/ 188 h 1577060"/>
                  <a:gd name="connsiteX8" fmla="*/ 2856392 w 3092749"/>
                  <a:gd name="connsiteY8" fmla="*/ 37895 h 1577060"/>
                  <a:gd name="connsiteX9" fmla="*/ 3026075 w 3092749"/>
                  <a:gd name="connsiteY9" fmla="*/ 188724 h 1577060"/>
                  <a:gd name="connsiteX10" fmla="*/ 3092062 w 3092749"/>
                  <a:gd name="connsiteY10" fmla="*/ 273565 h 1577060"/>
                  <a:gd name="connsiteX11" fmla="*/ 3044928 w 3092749"/>
                  <a:gd name="connsiteY11" fmla="*/ 358406 h 1577060"/>
                  <a:gd name="connsiteX12" fmla="*/ 2828112 w 3092749"/>
                  <a:gd name="connsiteY12" fmla="*/ 509235 h 1577060"/>
                  <a:gd name="connsiteX13" fmla="*/ 2517027 w 3092749"/>
                  <a:gd name="connsiteY13" fmla="*/ 612930 h 1577060"/>
                  <a:gd name="connsiteX14" fmla="*/ 2507600 w 3092749"/>
                  <a:gd name="connsiteY14" fmla="*/ 707198 h 1577060"/>
                  <a:gd name="connsiteX15" fmla="*/ 2564161 w 3092749"/>
                  <a:gd name="connsiteY15" fmla="*/ 876881 h 1577060"/>
                  <a:gd name="connsiteX16" fmla="*/ 2743271 w 3092749"/>
                  <a:gd name="connsiteY16" fmla="*/ 952295 h 1577060"/>
                  <a:gd name="connsiteX17" fmla="*/ 2846965 w 3092749"/>
                  <a:gd name="connsiteY17" fmla="*/ 952295 h 1577060"/>
                  <a:gd name="connsiteX18" fmla="*/ 2894099 w 3092749"/>
                  <a:gd name="connsiteY18" fmla="*/ 905161 h 1577060"/>
                  <a:gd name="connsiteX19" fmla="*/ 2931807 w 3092749"/>
                  <a:gd name="connsiteY19" fmla="*/ 961722 h 1577060"/>
                  <a:gd name="connsiteX20" fmla="*/ 2884673 w 3092749"/>
                  <a:gd name="connsiteY20" fmla="*/ 1046563 h 1577060"/>
                  <a:gd name="connsiteX21" fmla="*/ 2762124 w 3092749"/>
                  <a:gd name="connsiteY21" fmla="*/ 1093697 h 1577060"/>
                  <a:gd name="connsiteX22" fmla="*/ 2657828 w 3092749"/>
                  <a:gd name="connsiteY22" fmla="*/ 1057137 h 1577060"/>
                  <a:gd name="connsiteX23" fmla="*/ 2507600 w 3092749"/>
                  <a:gd name="connsiteY23" fmla="*/ 971149 h 1577060"/>
                  <a:gd name="connsiteX24" fmla="*/ 2413332 w 3092749"/>
                  <a:gd name="connsiteY24" fmla="*/ 829747 h 1577060"/>
                  <a:gd name="connsiteX25" fmla="*/ 2366198 w 3092749"/>
                  <a:gd name="connsiteY25" fmla="*/ 716625 h 1577060"/>
                  <a:gd name="connsiteX26" fmla="*/ 2139955 w 3092749"/>
                  <a:gd name="connsiteY26" fmla="*/ 876881 h 1577060"/>
                  <a:gd name="connsiteX27" fmla="*/ 1923139 w 3092749"/>
                  <a:gd name="connsiteY27" fmla="*/ 933441 h 1577060"/>
                  <a:gd name="connsiteX28" fmla="*/ 1828871 w 3092749"/>
                  <a:gd name="connsiteY28" fmla="*/ 933441 h 1577060"/>
                  <a:gd name="connsiteX29" fmla="*/ 1941992 w 3092749"/>
                  <a:gd name="connsiteY29" fmla="*/ 971149 h 1577060"/>
                  <a:gd name="connsiteX30" fmla="*/ 2055114 w 3092749"/>
                  <a:gd name="connsiteY30" fmla="*/ 990002 h 1577060"/>
                  <a:gd name="connsiteX31" fmla="*/ 2092821 w 3092749"/>
                  <a:gd name="connsiteY31" fmla="*/ 1065417 h 1577060"/>
                  <a:gd name="connsiteX32" fmla="*/ 1960846 w 3092749"/>
                  <a:gd name="connsiteY32" fmla="*/ 1225672 h 1577060"/>
                  <a:gd name="connsiteX33" fmla="*/ 1762883 w 3092749"/>
                  <a:gd name="connsiteY33" fmla="*/ 1282233 h 1577060"/>
                  <a:gd name="connsiteX34" fmla="*/ 1800590 w 3092749"/>
                  <a:gd name="connsiteY34" fmla="*/ 1338794 h 1577060"/>
                  <a:gd name="connsiteX35" fmla="*/ 1960846 w 3092749"/>
                  <a:gd name="connsiteY35" fmla="*/ 1404782 h 1577060"/>
                  <a:gd name="connsiteX36" fmla="*/ 2215369 w 3092749"/>
                  <a:gd name="connsiteY36" fmla="*/ 1404782 h 1577060"/>
                  <a:gd name="connsiteX37" fmla="*/ 2036260 w 3092749"/>
                  <a:gd name="connsiteY37" fmla="*/ 1451916 h 1577060"/>
                  <a:gd name="connsiteX38" fmla="*/ 1838297 w 3092749"/>
                  <a:gd name="connsiteY38" fmla="*/ 1404782 h 1577060"/>
                  <a:gd name="connsiteX39" fmla="*/ 1725176 w 3092749"/>
                  <a:gd name="connsiteY39" fmla="*/ 1348221 h 1577060"/>
                  <a:gd name="connsiteX40" fmla="*/ 1555493 w 3092749"/>
                  <a:gd name="connsiteY40" fmla="*/ 1272806 h 1577060"/>
                  <a:gd name="connsiteX41" fmla="*/ 1461225 w 3092749"/>
                  <a:gd name="connsiteY41" fmla="*/ 1216246 h 1577060"/>
                  <a:gd name="connsiteX42" fmla="*/ 1583774 w 3092749"/>
                  <a:gd name="connsiteY42" fmla="*/ 1121977 h 1577060"/>
                  <a:gd name="connsiteX43" fmla="*/ 1688271 w 3092749"/>
                  <a:gd name="connsiteY43" fmla="*/ 1060131 h 1577060"/>
                  <a:gd name="connsiteX44" fmla="*/ 1414091 w 3092749"/>
                  <a:gd name="connsiteY44" fmla="*/ 1018283 h 1577060"/>
                  <a:gd name="connsiteX45" fmla="*/ 1385811 w 3092749"/>
                  <a:gd name="connsiteY45" fmla="*/ 1008856 h 1577060"/>
                  <a:gd name="connsiteX46" fmla="*/ 1170222 w 3092749"/>
                  <a:gd name="connsiteY46" fmla="*/ 1182650 h 1577060"/>
                  <a:gd name="connsiteX47" fmla="*/ 779217 w 3092749"/>
                  <a:gd name="connsiteY47" fmla="*/ 1399991 h 1577060"/>
                  <a:gd name="connsiteX48" fmla="*/ 287387 w 3092749"/>
                  <a:gd name="connsiteY48" fmla="*/ 1558516 h 1577060"/>
                  <a:gd name="connsiteX49" fmla="*/ 71 w 3092749"/>
                  <a:gd name="connsiteY49" fmla="*/ 952295 h 1577060"/>
                  <a:gd name="connsiteX50" fmla="*/ 311155 w 3092749"/>
                  <a:gd name="connsiteY50" fmla="*/ 952295 h 1577060"/>
                  <a:gd name="connsiteX51" fmla="*/ 942751 w 3092749"/>
                  <a:gd name="connsiteY51" fmla="*/ 886307 h 1577060"/>
                  <a:gd name="connsiteX52" fmla="*/ 1291543 w 3092749"/>
                  <a:gd name="connsiteY52" fmla="*/ 773186 h 1577060"/>
                  <a:gd name="connsiteX53" fmla="*/ 1517785 w 3092749"/>
                  <a:gd name="connsiteY53" fmla="*/ 678919 h 1577060"/>
                  <a:gd name="connsiteX0" fmla="*/ 1508358 w 3092749"/>
                  <a:gd name="connsiteY0" fmla="*/ 697772 h 1577062"/>
                  <a:gd name="connsiteX1" fmla="*/ 1847725 w 3092749"/>
                  <a:gd name="connsiteY1" fmla="*/ 528090 h 1577062"/>
                  <a:gd name="connsiteX2" fmla="*/ 2017406 w 3092749"/>
                  <a:gd name="connsiteY2" fmla="*/ 433820 h 1577062"/>
                  <a:gd name="connsiteX3" fmla="*/ 2121101 w 3092749"/>
                  <a:gd name="connsiteY3" fmla="*/ 377260 h 1577062"/>
                  <a:gd name="connsiteX4" fmla="*/ 2243650 w 3092749"/>
                  <a:gd name="connsiteY4" fmla="*/ 320700 h 1577062"/>
                  <a:gd name="connsiteX5" fmla="*/ 2385052 w 3092749"/>
                  <a:gd name="connsiteY5" fmla="*/ 141590 h 1577062"/>
                  <a:gd name="connsiteX6" fmla="*/ 2517027 w 3092749"/>
                  <a:gd name="connsiteY6" fmla="*/ 47322 h 1577062"/>
                  <a:gd name="connsiteX7" fmla="*/ 2762124 w 3092749"/>
                  <a:gd name="connsiteY7" fmla="*/ 188 h 1577062"/>
                  <a:gd name="connsiteX8" fmla="*/ 2856392 w 3092749"/>
                  <a:gd name="connsiteY8" fmla="*/ 37895 h 1577062"/>
                  <a:gd name="connsiteX9" fmla="*/ 3026075 w 3092749"/>
                  <a:gd name="connsiteY9" fmla="*/ 188724 h 1577062"/>
                  <a:gd name="connsiteX10" fmla="*/ 3092062 w 3092749"/>
                  <a:gd name="connsiteY10" fmla="*/ 273565 h 1577062"/>
                  <a:gd name="connsiteX11" fmla="*/ 3044928 w 3092749"/>
                  <a:gd name="connsiteY11" fmla="*/ 358406 h 1577062"/>
                  <a:gd name="connsiteX12" fmla="*/ 2828112 w 3092749"/>
                  <a:gd name="connsiteY12" fmla="*/ 509235 h 1577062"/>
                  <a:gd name="connsiteX13" fmla="*/ 2517027 w 3092749"/>
                  <a:gd name="connsiteY13" fmla="*/ 612930 h 1577062"/>
                  <a:gd name="connsiteX14" fmla="*/ 2507600 w 3092749"/>
                  <a:gd name="connsiteY14" fmla="*/ 707198 h 1577062"/>
                  <a:gd name="connsiteX15" fmla="*/ 2564161 w 3092749"/>
                  <a:gd name="connsiteY15" fmla="*/ 876881 h 1577062"/>
                  <a:gd name="connsiteX16" fmla="*/ 2743271 w 3092749"/>
                  <a:gd name="connsiteY16" fmla="*/ 952295 h 1577062"/>
                  <a:gd name="connsiteX17" fmla="*/ 2846965 w 3092749"/>
                  <a:gd name="connsiteY17" fmla="*/ 952295 h 1577062"/>
                  <a:gd name="connsiteX18" fmla="*/ 2894099 w 3092749"/>
                  <a:gd name="connsiteY18" fmla="*/ 905161 h 1577062"/>
                  <a:gd name="connsiteX19" fmla="*/ 2931807 w 3092749"/>
                  <a:gd name="connsiteY19" fmla="*/ 961722 h 1577062"/>
                  <a:gd name="connsiteX20" fmla="*/ 2884673 w 3092749"/>
                  <a:gd name="connsiteY20" fmla="*/ 1046563 h 1577062"/>
                  <a:gd name="connsiteX21" fmla="*/ 2762124 w 3092749"/>
                  <a:gd name="connsiteY21" fmla="*/ 1093697 h 1577062"/>
                  <a:gd name="connsiteX22" fmla="*/ 2657828 w 3092749"/>
                  <a:gd name="connsiteY22" fmla="*/ 1057137 h 1577062"/>
                  <a:gd name="connsiteX23" fmla="*/ 2507600 w 3092749"/>
                  <a:gd name="connsiteY23" fmla="*/ 971149 h 1577062"/>
                  <a:gd name="connsiteX24" fmla="*/ 2413332 w 3092749"/>
                  <a:gd name="connsiteY24" fmla="*/ 829747 h 1577062"/>
                  <a:gd name="connsiteX25" fmla="*/ 2366198 w 3092749"/>
                  <a:gd name="connsiteY25" fmla="*/ 716625 h 1577062"/>
                  <a:gd name="connsiteX26" fmla="*/ 2139955 w 3092749"/>
                  <a:gd name="connsiteY26" fmla="*/ 876881 h 1577062"/>
                  <a:gd name="connsiteX27" fmla="*/ 1923139 w 3092749"/>
                  <a:gd name="connsiteY27" fmla="*/ 933441 h 1577062"/>
                  <a:gd name="connsiteX28" fmla="*/ 1828871 w 3092749"/>
                  <a:gd name="connsiteY28" fmla="*/ 933441 h 1577062"/>
                  <a:gd name="connsiteX29" fmla="*/ 1941992 w 3092749"/>
                  <a:gd name="connsiteY29" fmla="*/ 971149 h 1577062"/>
                  <a:gd name="connsiteX30" fmla="*/ 2055114 w 3092749"/>
                  <a:gd name="connsiteY30" fmla="*/ 990002 h 1577062"/>
                  <a:gd name="connsiteX31" fmla="*/ 2092821 w 3092749"/>
                  <a:gd name="connsiteY31" fmla="*/ 1065417 h 1577062"/>
                  <a:gd name="connsiteX32" fmla="*/ 1960846 w 3092749"/>
                  <a:gd name="connsiteY32" fmla="*/ 1225672 h 1577062"/>
                  <a:gd name="connsiteX33" fmla="*/ 1762883 w 3092749"/>
                  <a:gd name="connsiteY33" fmla="*/ 1282233 h 1577062"/>
                  <a:gd name="connsiteX34" fmla="*/ 1800590 w 3092749"/>
                  <a:gd name="connsiteY34" fmla="*/ 1338794 h 1577062"/>
                  <a:gd name="connsiteX35" fmla="*/ 1960846 w 3092749"/>
                  <a:gd name="connsiteY35" fmla="*/ 1404782 h 1577062"/>
                  <a:gd name="connsiteX36" fmla="*/ 2215369 w 3092749"/>
                  <a:gd name="connsiteY36" fmla="*/ 1404782 h 1577062"/>
                  <a:gd name="connsiteX37" fmla="*/ 2036260 w 3092749"/>
                  <a:gd name="connsiteY37" fmla="*/ 1451916 h 1577062"/>
                  <a:gd name="connsiteX38" fmla="*/ 1838297 w 3092749"/>
                  <a:gd name="connsiteY38" fmla="*/ 1404782 h 1577062"/>
                  <a:gd name="connsiteX39" fmla="*/ 1725176 w 3092749"/>
                  <a:gd name="connsiteY39" fmla="*/ 1348221 h 1577062"/>
                  <a:gd name="connsiteX40" fmla="*/ 1555493 w 3092749"/>
                  <a:gd name="connsiteY40" fmla="*/ 1272806 h 1577062"/>
                  <a:gd name="connsiteX41" fmla="*/ 1461225 w 3092749"/>
                  <a:gd name="connsiteY41" fmla="*/ 1216246 h 1577062"/>
                  <a:gd name="connsiteX42" fmla="*/ 1583774 w 3092749"/>
                  <a:gd name="connsiteY42" fmla="*/ 1121977 h 1577062"/>
                  <a:gd name="connsiteX43" fmla="*/ 1688271 w 3092749"/>
                  <a:gd name="connsiteY43" fmla="*/ 1060131 h 1577062"/>
                  <a:gd name="connsiteX44" fmla="*/ 1414091 w 3092749"/>
                  <a:gd name="connsiteY44" fmla="*/ 1018283 h 1577062"/>
                  <a:gd name="connsiteX45" fmla="*/ 1385811 w 3092749"/>
                  <a:gd name="connsiteY45" fmla="*/ 1008856 h 1577062"/>
                  <a:gd name="connsiteX46" fmla="*/ 1170222 w 3092749"/>
                  <a:gd name="connsiteY46" fmla="*/ 1182650 h 1577062"/>
                  <a:gd name="connsiteX47" fmla="*/ 779217 w 3092749"/>
                  <a:gd name="connsiteY47" fmla="*/ 1399991 h 1577062"/>
                  <a:gd name="connsiteX48" fmla="*/ 287387 w 3092749"/>
                  <a:gd name="connsiteY48" fmla="*/ 1558516 h 1577062"/>
                  <a:gd name="connsiteX49" fmla="*/ 71 w 3092749"/>
                  <a:gd name="connsiteY49" fmla="*/ 952295 h 1577062"/>
                  <a:gd name="connsiteX50" fmla="*/ 311155 w 3092749"/>
                  <a:gd name="connsiteY50" fmla="*/ 952295 h 1577062"/>
                  <a:gd name="connsiteX51" fmla="*/ 1067350 w 3092749"/>
                  <a:gd name="connsiteY51" fmla="*/ 916844 h 1577062"/>
                  <a:gd name="connsiteX52" fmla="*/ 1291543 w 3092749"/>
                  <a:gd name="connsiteY52" fmla="*/ 773186 h 1577062"/>
                  <a:gd name="connsiteX53" fmla="*/ 1517785 w 3092749"/>
                  <a:gd name="connsiteY53" fmla="*/ 678919 h 1577062"/>
                  <a:gd name="connsiteX0" fmla="*/ 1527426 w 3111817"/>
                  <a:gd name="connsiteY0" fmla="*/ 697772 h 1577060"/>
                  <a:gd name="connsiteX1" fmla="*/ 1866793 w 3111817"/>
                  <a:gd name="connsiteY1" fmla="*/ 528090 h 1577060"/>
                  <a:gd name="connsiteX2" fmla="*/ 2036474 w 3111817"/>
                  <a:gd name="connsiteY2" fmla="*/ 433820 h 1577060"/>
                  <a:gd name="connsiteX3" fmla="*/ 2140169 w 3111817"/>
                  <a:gd name="connsiteY3" fmla="*/ 377260 h 1577060"/>
                  <a:gd name="connsiteX4" fmla="*/ 2262718 w 3111817"/>
                  <a:gd name="connsiteY4" fmla="*/ 320700 h 1577060"/>
                  <a:gd name="connsiteX5" fmla="*/ 2404120 w 3111817"/>
                  <a:gd name="connsiteY5" fmla="*/ 141590 h 1577060"/>
                  <a:gd name="connsiteX6" fmla="*/ 2536095 w 3111817"/>
                  <a:gd name="connsiteY6" fmla="*/ 47322 h 1577060"/>
                  <a:gd name="connsiteX7" fmla="*/ 2781192 w 3111817"/>
                  <a:gd name="connsiteY7" fmla="*/ 188 h 1577060"/>
                  <a:gd name="connsiteX8" fmla="*/ 2875460 w 3111817"/>
                  <a:gd name="connsiteY8" fmla="*/ 37895 h 1577060"/>
                  <a:gd name="connsiteX9" fmla="*/ 3045143 w 3111817"/>
                  <a:gd name="connsiteY9" fmla="*/ 188724 h 1577060"/>
                  <a:gd name="connsiteX10" fmla="*/ 3111130 w 3111817"/>
                  <a:gd name="connsiteY10" fmla="*/ 273565 h 1577060"/>
                  <a:gd name="connsiteX11" fmla="*/ 3063996 w 3111817"/>
                  <a:gd name="connsiteY11" fmla="*/ 358406 h 1577060"/>
                  <a:gd name="connsiteX12" fmla="*/ 2847180 w 3111817"/>
                  <a:gd name="connsiteY12" fmla="*/ 509235 h 1577060"/>
                  <a:gd name="connsiteX13" fmla="*/ 2536095 w 3111817"/>
                  <a:gd name="connsiteY13" fmla="*/ 612930 h 1577060"/>
                  <a:gd name="connsiteX14" fmla="*/ 2526668 w 3111817"/>
                  <a:gd name="connsiteY14" fmla="*/ 707198 h 1577060"/>
                  <a:gd name="connsiteX15" fmla="*/ 2583229 w 3111817"/>
                  <a:gd name="connsiteY15" fmla="*/ 876881 h 1577060"/>
                  <a:gd name="connsiteX16" fmla="*/ 2762339 w 3111817"/>
                  <a:gd name="connsiteY16" fmla="*/ 952295 h 1577060"/>
                  <a:gd name="connsiteX17" fmla="*/ 2866033 w 3111817"/>
                  <a:gd name="connsiteY17" fmla="*/ 952295 h 1577060"/>
                  <a:gd name="connsiteX18" fmla="*/ 2913167 w 3111817"/>
                  <a:gd name="connsiteY18" fmla="*/ 905161 h 1577060"/>
                  <a:gd name="connsiteX19" fmla="*/ 2950875 w 3111817"/>
                  <a:gd name="connsiteY19" fmla="*/ 961722 h 1577060"/>
                  <a:gd name="connsiteX20" fmla="*/ 2903741 w 3111817"/>
                  <a:gd name="connsiteY20" fmla="*/ 1046563 h 1577060"/>
                  <a:gd name="connsiteX21" fmla="*/ 2781192 w 3111817"/>
                  <a:gd name="connsiteY21" fmla="*/ 1093697 h 1577060"/>
                  <a:gd name="connsiteX22" fmla="*/ 2676896 w 3111817"/>
                  <a:gd name="connsiteY22" fmla="*/ 1057137 h 1577060"/>
                  <a:gd name="connsiteX23" fmla="*/ 2526668 w 3111817"/>
                  <a:gd name="connsiteY23" fmla="*/ 971149 h 1577060"/>
                  <a:gd name="connsiteX24" fmla="*/ 2432400 w 3111817"/>
                  <a:gd name="connsiteY24" fmla="*/ 829747 h 1577060"/>
                  <a:gd name="connsiteX25" fmla="*/ 2385266 w 3111817"/>
                  <a:gd name="connsiteY25" fmla="*/ 716625 h 1577060"/>
                  <a:gd name="connsiteX26" fmla="*/ 2159023 w 3111817"/>
                  <a:gd name="connsiteY26" fmla="*/ 876881 h 1577060"/>
                  <a:gd name="connsiteX27" fmla="*/ 1942207 w 3111817"/>
                  <a:gd name="connsiteY27" fmla="*/ 933441 h 1577060"/>
                  <a:gd name="connsiteX28" fmla="*/ 1847939 w 3111817"/>
                  <a:gd name="connsiteY28" fmla="*/ 933441 h 1577060"/>
                  <a:gd name="connsiteX29" fmla="*/ 1961060 w 3111817"/>
                  <a:gd name="connsiteY29" fmla="*/ 971149 h 1577060"/>
                  <a:gd name="connsiteX30" fmla="*/ 2074182 w 3111817"/>
                  <a:gd name="connsiteY30" fmla="*/ 990002 h 1577060"/>
                  <a:gd name="connsiteX31" fmla="*/ 2111889 w 3111817"/>
                  <a:gd name="connsiteY31" fmla="*/ 1065417 h 1577060"/>
                  <a:gd name="connsiteX32" fmla="*/ 1979914 w 3111817"/>
                  <a:gd name="connsiteY32" fmla="*/ 1225672 h 1577060"/>
                  <a:gd name="connsiteX33" fmla="*/ 1781951 w 3111817"/>
                  <a:gd name="connsiteY33" fmla="*/ 1282233 h 1577060"/>
                  <a:gd name="connsiteX34" fmla="*/ 1819658 w 3111817"/>
                  <a:gd name="connsiteY34" fmla="*/ 1338794 h 1577060"/>
                  <a:gd name="connsiteX35" fmla="*/ 1979914 w 3111817"/>
                  <a:gd name="connsiteY35" fmla="*/ 1404782 h 1577060"/>
                  <a:gd name="connsiteX36" fmla="*/ 2234437 w 3111817"/>
                  <a:gd name="connsiteY36" fmla="*/ 1404782 h 1577060"/>
                  <a:gd name="connsiteX37" fmla="*/ 2055328 w 3111817"/>
                  <a:gd name="connsiteY37" fmla="*/ 1451916 h 1577060"/>
                  <a:gd name="connsiteX38" fmla="*/ 1857365 w 3111817"/>
                  <a:gd name="connsiteY38" fmla="*/ 1404782 h 1577060"/>
                  <a:gd name="connsiteX39" fmla="*/ 1744244 w 3111817"/>
                  <a:gd name="connsiteY39" fmla="*/ 1348221 h 1577060"/>
                  <a:gd name="connsiteX40" fmla="*/ 1574561 w 3111817"/>
                  <a:gd name="connsiteY40" fmla="*/ 1272806 h 1577060"/>
                  <a:gd name="connsiteX41" fmla="*/ 1480293 w 3111817"/>
                  <a:gd name="connsiteY41" fmla="*/ 1216246 h 1577060"/>
                  <a:gd name="connsiteX42" fmla="*/ 1602842 w 3111817"/>
                  <a:gd name="connsiteY42" fmla="*/ 1121977 h 1577060"/>
                  <a:gd name="connsiteX43" fmla="*/ 1707339 w 3111817"/>
                  <a:gd name="connsiteY43" fmla="*/ 1060131 h 1577060"/>
                  <a:gd name="connsiteX44" fmla="*/ 1433159 w 3111817"/>
                  <a:gd name="connsiteY44" fmla="*/ 1018283 h 1577060"/>
                  <a:gd name="connsiteX45" fmla="*/ 1404879 w 3111817"/>
                  <a:gd name="connsiteY45" fmla="*/ 1008856 h 1577060"/>
                  <a:gd name="connsiteX46" fmla="*/ 1189290 w 3111817"/>
                  <a:gd name="connsiteY46" fmla="*/ 1182650 h 1577060"/>
                  <a:gd name="connsiteX47" fmla="*/ 798285 w 3111817"/>
                  <a:gd name="connsiteY47" fmla="*/ 1399991 h 1577060"/>
                  <a:gd name="connsiteX48" fmla="*/ 306455 w 3111817"/>
                  <a:gd name="connsiteY48" fmla="*/ 1558516 h 1577060"/>
                  <a:gd name="connsiteX49" fmla="*/ 19139 w 3111817"/>
                  <a:gd name="connsiteY49" fmla="*/ 952295 h 1577060"/>
                  <a:gd name="connsiteX50" fmla="*/ 844198 w 3111817"/>
                  <a:gd name="connsiteY50" fmla="*/ 1120248 h 1577060"/>
                  <a:gd name="connsiteX51" fmla="*/ 1086418 w 3111817"/>
                  <a:gd name="connsiteY51" fmla="*/ 916844 h 1577060"/>
                  <a:gd name="connsiteX52" fmla="*/ 1310611 w 3111817"/>
                  <a:gd name="connsiteY52" fmla="*/ 773186 h 1577060"/>
                  <a:gd name="connsiteX53" fmla="*/ 1536853 w 3111817"/>
                  <a:gd name="connsiteY53" fmla="*/ 678919 h 1577060"/>
                  <a:gd name="connsiteX0" fmla="*/ 1259107 w 2843498"/>
                  <a:gd name="connsiteY0" fmla="*/ 697772 h 1559120"/>
                  <a:gd name="connsiteX1" fmla="*/ 1598474 w 2843498"/>
                  <a:gd name="connsiteY1" fmla="*/ 528090 h 1559120"/>
                  <a:gd name="connsiteX2" fmla="*/ 1768155 w 2843498"/>
                  <a:gd name="connsiteY2" fmla="*/ 433820 h 1559120"/>
                  <a:gd name="connsiteX3" fmla="*/ 1871850 w 2843498"/>
                  <a:gd name="connsiteY3" fmla="*/ 377260 h 1559120"/>
                  <a:gd name="connsiteX4" fmla="*/ 1994399 w 2843498"/>
                  <a:gd name="connsiteY4" fmla="*/ 320700 h 1559120"/>
                  <a:gd name="connsiteX5" fmla="*/ 2135801 w 2843498"/>
                  <a:gd name="connsiteY5" fmla="*/ 141590 h 1559120"/>
                  <a:gd name="connsiteX6" fmla="*/ 2267776 w 2843498"/>
                  <a:gd name="connsiteY6" fmla="*/ 47322 h 1559120"/>
                  <a:gd name="connsiteX7" fmla="*/ 2512873 w 2843498"/>
                  <a:gd name="connsiteY7" fmla="*/ 188 h 1559120"/>
                  <a:gd name="connsiteX8" fmla="*/ 2607141 w 2843498"/>
                  <a:gd name="connsiteY8" fmla="*/ 37895 h 1559120"/>
                  <a:gd name="connsiteX9" fmla="*/ 2776824 w 2843498"/>
                  <a:gd name="connsiteY9" fmla="*/ 188724 h 1559120"/>
                  <a:gd name="connsiteX10" fmla="*/ 2842811 w 2843498"/>
                  <a:gd name="connsiteY10" fmla="*/ 273565 h 1559120"/>
                  <a:gd name="connsiteX11" fmla="*/ 2795677 w 2843498"/>
                  <a:gd name="connsiteY11" fmla="*/ 358406 h 1559120"/>
                  <a:gd name="connsiteX12" fmla="*/ 2578861 w 2843498"/>
                  <a:gd name="connsiteY12" fmla="*/ 509235 h 1559120"/>
                  <a:gd name="connsiteX13" fmla="*/ 2267776 w 2843498"/>
                  <a:gd name="connsiteY13" fmla="*/ 612930 h 1559120"/>
                  <a:gd name="connsiteX14" fmla="*/ 2258349 w 2843498"/>
                  <a:gd name="connsiteY14" fmla="*/ 707198 h 1559120"/>
                  <a:gd name="connsiteX15" fmla="*/ 2314910 w 2843498"/>
                  <a:gd name="connsiteY15" fmla="*/ 876881 h 1559120"/>
                  <a:gd name="connsiteX16" fmla="*/ 2494020 w 2843498"/>
                  <a:gd name="connsiteY16" fmla="*/ 952295 h 1559120"/>
                  <a:gd name="connsiteX17" fmla="*/ 2597714 w 2843498"/>
                  <a:gd name="connsiteY17" fmla="*/ 952295 h 1559120"/>
                  <a:gd name="connsiteX18" fmla="*/ 2644848 w 2843498"/>
                  <a:gd name="connsiteY18" fmla="*/ 905161 h 1559120"/>
                  <a:gd name="connsiteX19" fmla="*/ 2682556 w 2843498"/>
                  <a:gd name="connsiteY19" fmla="*/ 961722 h 1559120"/>
                  <a:gd name="connsiteX20" fmla="*/ 2635422 w 2843498"/>
                  <a:gd name="connsiteY20" fmla="*/ 1046563 h 1559120"/>
                  <a:gd name="connsiteX21" fmla="*/ 2512873 w 2843498"/>
                  <a:gd name="connsiteY21" fmla="*/ 1093697 h 1559120"/>
                  <a:gd name="connsiteX22" fmla="*/ 2408577 w 2843498"/>
                  <a:gd name="connsiteY22" fmla="*/ 1057137 h 1559120"/>
                  <a:gd name="connsiteX23" fmla="*/ 2258349 w 2843498"/>
                  <a:gd name="connsiteY23" fmla="*/ 971149 h 1559120"/>
                  <a:gd name="connsiteX24" fmla="*/ 2164081 w 2843498"/>
                  <a:gd name="connsiteY24" fmla="*/ 829747 h 1559120"/>
                  <a:gd name="connsiteX25" fmla="*/ 2116947 w 2843498"/>
                  <a:gd name="connsiteY25" fmla="*/ 716625 h 1559120"/>
                  <a:gd name="connsiteX26" fmla="*/ 1890704 w 2843498"/>
                  <a:gd name="connsiteY26" fmla="*/ 876881 h 1559120"/>
                  <a:gd name="connsiteX27" fmla="*/ 1673888 w 2843498"/>
                  <a:gd name="connsiteY27" fmla="*/ 933441 h 1559120"/>
                  <a:gd name="connsiteX28" fmla="*/ 1579620 w 2843498"/>
                  <a:gd name="connsiteY28" fmla="*/ 933441 h 1559120"/>
                  <a:gd name="connsiteX29" fmla="*/ 1692741 w 2843498"/>
                  <a:gd name="connsiteY29" fmla="*/ 971149 h 1559120"/>
                  <a:gd name="connsiteX30" fmla="*/ 1805863 w 2843498"/>
                  <a:gd name="connsiteY30" fmla="*/ 990002 h 1559120"/>
                  <a:gd name="connsiteX31" fmla="*/ 1843570 w 2843498"/>
                  <a:gd name="connsiteY31" fmla="*/ 1065417 h 1559120"/>
                  <a:gd name="connsiteX32" fmla="*/ 1711595 w 2843498"/>
                  <a:gd name="connsiteY32" fmla="*/ 1225672 h 1559120"/>
                  <a:gd name="connsiteX33" fmla="*/ 1513632 w 2843498"/>
                  <a:gd name="connsiteY33" fmla="*/ 1282233 h 1559120"/>
                  <a:gd name="connsiteX34" fmla="*/ 1551339 w 2843498"/>
                  <a:gd name="connsiteY34" fmla="*/ 1338794 h 1559120"/>
                  <a:gd name="connsiteX35" fmla="*/ 1711595 w 2843498"/>
                  <a:gd name="connsiteY35" fmla="*/ 1404782 h 1559120"/>
                  <a:gd name="connsiteX36" fmla="*/ 1966118 w 2843498"/>
                  <a:gd name="connsiteY36" fmla="*/ 1404782 h 1559120"/>
                  <a:gd name="connsiteX37" fmla="*/ 1787009 w 2843498"/>
                  <a:gd name="connsiteY37" fmla="*/ 1451916 h 1559120"/>
                  <a:gd name="connsiteX38" fmla="*/ 1589046 w 2843498"/>
                  <a:gd name="connsiteY38" fmla="*/ 1404782 h 1559120"/>
                  <a:gd name="connsiteX39" fmla="*/ 1475925 w 2843498"/>
                  <a:gd name="connsiteY39" fmla="*/ 1348221 h 1559120"/>
                  <a:gd name="connsiteX40" fmla="*/ 1306242 w 2843498"/>
                  <a:gd name="connsiteY40" fmla="*/ 1272806 h 1559120"/>
                  <a:gd name="connsiteX41" fmla="*/ 1211974 w 2843498"/>
                  <a:gd name="connsiteY41" fmla="*/ 1216246 h 1559120"/>
                  <a:gd name="connsiteX42" fmla="*/ 1334523 w 2843498"/>
                  <a:gd name="connsiteY42" fmla="*/ 1121977 h 1559120"/>
                  <a:gd name="connsiteX43" fmla="*/ 1439020 w 2843498"/>
                  <a:gd name="connsiteY43" fmla="*/ 1060131 h 1559120"/>
                  <a:gd name="connsiteX44" fmla="*/ 1164840 w 2843498"/>
                  <a:gd name="connsiteY44" fmla="*/ 1018283 h 1559120"/>
                  <a:gd name="connsiteX45" fmla="*/ 1136560 w 2843498"/>
                  <a:gd name="connsiteY45" fmla="*/ 1008856 h 1559120"/>
                  <a:gd name="connsiteX46" fmla="*/ 920971 w 2843498"/>
                  <a:gd name="connsiteY46" fmla="*/ 1182650 h 1559120"/>
                  <a:gd name="connsiteX47" fmla="*/ 529966 w 2843498"/>
                  <a:gd name="connsiteY47" fmla="*/ 1399991 h 1559120"/>
                  <a:gd name="connsiteX48" fmla="*/ 38136 w 2843498"/>
                  <a:gd name="connsiteY48" fmla="*/ 1558516 h 1559120"/>
                  <a:gd name="connsiteX49" fmla="*/ 93468 w 2843498"/>
                  <a:gd name="connsiteY49" fmla="*/ 1440881 h 1559120"/>
                  <a:gd name="connsiteX50" fmla="*/ 575879 w 2843498"/>
                  <a:gd name="connsiteY50" fmla="*/ 1120248 h 1559120"/>
                  <a:gd name="connsiteX51" fmla="*/ 818099 w 2843498"/>
                  <a:gd name="connsiteY51" fmla="*/ 916844 h 1559120"/>
                  <a:gd name="connsiteX52" fmla="*/ 1042292 w 2843498"/>
                  <a:gd name="connsiteY52" fmla="*/ 773186 h 1559120"/>
                  <a:gd name="connsiteX53" fmla="*/ 1268534 w 2843498"/>
                  <a:gd name="connsiteY53" fmla="*/ 678919 h 1559120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27924 w 3434862"/>
                  <a:gd name="connsiteY45" fmla="*/ 1008856 h 1772421"/>
                  <a:gd name="connsiteX46" fmla="*/ 1512335 w 3434862"/>
                  <a:gd name="connsiteY46" fmla="*/ 1182650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471 w 3434862"/>
                  <a:gd name="connsiteY0" fmla="*/ 697772 h 1772423"/>
                  <a:gd name="connsiteX1" fmla="*/ 2189838 w 3434862"/>
                  <a:gd name="connsiteY1" fmla="*/ 528090 h 1772423"/>
                  <a:gd name="connsiteX2" fmla="*/ 2359519 w 3434862"/>
                  <a:gd name="connsiteY2" fmla="*/ 433820 h 1772423"/>
                  <a:gd name="connsiteX3" fmla="*/ 2463214 w 3434862"/>
                  <a:gd name="connsiteY3" fmla="*/ 377260 h 1772423"/>
                  <a:gd name="connsiteX4" fmla="*/ 2585763 w 3434862"/>
                  <a:gd name="connsiteY4" fmla="*/ 320700 h 1772423"/>
                  <a:gd name="connsiteX5" fmla="*/ 2727165 w 3434862"/>
                  <a:gd name="connsiteY5" fmla="*/ 141590 h 1772423"/>
                  <a:gd name="connsiteX6" fmla="*/ 2859140 w 3434862"/>
                  <a:gd name="connsiteY6" fmla="*/ 47322 h 1772423"/>
                  <a:gd name="connsiteX7" fmla="*/ 3104237 w 3434862"/>
                  <a:gd name="connsiteY7" fmla="*/ 188 h 1772423"/>
                  <a:gd name="connsiteX8" fmla="*/ 3198505 w 3434862"/>
                  <a:gd name="connsiteY8" fmla="*/ 37895 h 1772423"/>
                  <a:gd name="connsiteX9" fmla="*/ 3368188 w 3434862"/>
                  <a:gd name="connsiteY9" fmla="*/ 188724 h 1772423"/>
                  <a:gd name="connsiteX10" fmla="*/ 3434175 w 3434862"/>
                  <a:gd name="connsiteY10" fmla="*/ 273565 h 1772423"/>
                  <a:gd name="connsiteX11" fmla="*/ 3387041 w 3434862"/>
                  <a:gd name="connsiteY11" fmla="*/ 358406 h 1772423"/>
                  <a:gd name="connsiteX12" fmla="*/ 3170225 w 3434862"/>
                  <a:gd name="connsiteY12" fmla="*/ 509235 h 1772423"/>
                  <a:gd name="connsiteX13" fmla="*/ 2859140 w 3434862"/>
                  <a:gd name="connsiteY13" fmla="*/ 612930 h 1772423"/>
                  <a:gd name="connsiteX14" fmla="*/ 2849713 w 3434862"/>
                  <a:gd name="connsiteY14" fmla="*/ 707198 h 1772423"/>
                  <a:gd name="connsiteX15" fmla="*/ 2906274 w 3434862"/>
                  <a:gd name="connsiteY15" fmla="*/ 876881 h 1772423"/>
                  <a:gd name="connsiteX16" fmla="*/ 3085384 w 3434862"/>
                  <a:gd name="connsiteY16" fmla="*/ 952295 h 1772423"/>
                  <a:gd name="connsiteX17" fmla="*/ 3189078 w 3434862"/>
                  <a:gd name="connsiteY17" fmla="*/ 952295 h 1772423"/>
                  <a:gd name="connsiteX18" fmla="*/ 3236212 w 3434862"/>
                  <a:gd name="connsiteY18" fmla="*/ 905161 h 1772423"/>
                  <a:gd name="connsiteX19" fmla="*/ 3273920 w 3434862"/>
                  <a:gd name="connsiteY19" fmla="*/ 961722 h 1772423"/>
                  <a:gd name="connsiteX20" fmla="*/ 3226786 w 3434862"/>
                  <a:gd name="connsiteY20" fmla="*/ 1046563 h 1772423"/>
                  <a:gd name="connsiteX21" fmla="*/ 3104237 w 3434862"/>
                  <a:gd name="connsiteY21" fmla="*/ 1093697 h 1772423"/>
                  <a:gd name="connsiteX22" fmla="*/ 2999941 w 3434862"/>
                  <a:gd name="connsiteY22" fmla="*/ 1057137 h 1772423"/>
                  <a:gd name="connsiteX23" fmla="*/ 2849713 w 3434862"/>
                  <a:gd name="connsiteY23" fmla="*/ 971149 h 1772423"/>
                  <a:gd name="connsiteX24" fmla="*/ 2755445 w 3434862"/>
                  <a:gd name="connsiteY24" fmla="*/ 829747 h 1772423"/>
                  <a:gd name="connsiteX25" fmla="*/ 2708311 w 3434862"/>
                  <a:gd name="connsiteY25" fmla="*/ 716625 h 1772423"/>
                  <a:gd name="connsiteX26" fmla="*/ 2482068 w 3434862"/>
                  <a:gd name="connsiteY26" fmla="*/ 876881 h 1772423"/>
                  <a:gd name="connsiteX27" fmla="*/ 2265252 w 3434862"/>
                  <a:gd name="connsiteY27" fmla="*/ 933441 h 1772423"/>
                  <a:gd name="connsiteX28" fmla="*/ 2170984 w 3434862"/>
                  <a:gd name="connsiteY28" fmla="*/ 933441 h 1772423"/>
                  <a:gd name="connsiteX29" fmla="*/ 2284105 w 3434862"/>
                  <a:gd name="connsiteY29" fmla="*/ 971149 h 1772423"/>
                  <a:gd name="connsiteX30" fmla="*/ 2397227 w 3434862"/>
                  <a:gd name="connsiteY30" fmla="*/ 990002 h 1772423"/>
                  <a:gd name="connsiteX31" fmla="*/ 2434934 w 3434862"/>
                  <a:gd name="connsiteY31" fmla="*/ 1065417 h 1772423"/>
                  <a:gd name="connsiteX32" fmla="*/ 2302959 w 3434862"/>
                  <a:gd name="connsiteY32" fmla="*/ 1225672 h 1772423"/>
                  <a:gd name="connsiteX33" fmla="*/ 2104996 w 3434862"/>
                  <a:gd name="connsiteY33" fmla="*/ 1282233 h 1772423"/>
                  <a:gd name="connsiteX34" fmla="*/ 2142703 w 3434862"/>
                  <a:gd name="connsiteY34" fmla="*/ 1338794 h 1772423"/>
                  <a:gd name="connsiteX35" fmla="*/ 2302959 w 3434862"/>
                  <a:gd name="connsiteY35" fmla="*/ 1404782 h 1772423"/>
                  <a:gd name="connsiteX36" fmla="*/ 2557482 w 3434862"/>
                  <a:gd name="connsiteY36" fmla="*/ 1404782 h 1772423"/>
                  <a:gd name="connsiteX37" fmla="*/ 2378373 w 3434862"/>
                  <a:gd name="connsiteY37" fmla="*/ 1451916 h 1772423"/>
                  <a:gd name="connsiteX38" fmla="*/ 2180410 w 3434862"/>
                  <a:gd name="connsiteY38" fmla="*/ 1404782 h 1772423"/>
                  <a:gd name="connsiteX39" fmla="*/ 2067289 w 3434862"/>
                  <a:gd name="connsiteY39" fmla="*/ 1348221 h 1772423"/>
                  <a:gd name="connsiteX40" fmla="*/ 1897606 w 3434862"/>
                  <a:gd name="connsiteY40" fmla="*/ 1272806 h 1772423"/>
                  <a:gd name="connsiteX41" fmla="*/ 1803338 w 3434862"/>
                  <a:gd name="connsiteY41" fmla="*/ 1216246 h 1772423"/>
                  <a:gd name="connsiteX42" fmla="*/ 1925887 w 3434862"/>
                  <a:gd name="connsiteY42" fmla="*/ 1121977 h 1772423"/>
                  <a:gd name="connsiteX43" fmla="*/ 2030384 w 3434862"/>
                  <a:gd name="connsiteY43" fmla="*/ 1060131 h 1772423"/>
                  <a:gd name="connsiteX44" fmla="*/ 1756204 w 3434862"/>
                  <a:gd name="connsiteY44" fmla="*/ 1018283 h 1772423"/>
                  <a:gd name="connsiteX45" fmla="*/ 1759075 w 3434862"/>
                  <a:gd name="connsiteY45" fmla="*/ 1069928 h 1772423"/>
                  <a:gd name="connsiteX46" fmla="*/ 1512335 w 3434862"/>
                  <a:gd name="connsiteY46" fmla="*/ 1182650 h 1772423"/>
                  <a:gd name="connsiteX47" fmla="*/ 1121330 w 3434862"/>
                  <a:gd name="connsiteY47" fmla="*/ 1399991 h 1772423"/>
                  <a:gd name="connsiteX48" fmla="*/ 6502 w 3434862"/>
                  <a:gd name="connsiteY48" fmla="*/ 1772274 h 1772423"/>
                  <a:gd name="connsiteX49" fmla="*/ 684832 w 3434862"/>
                  <a:gd name="connsiteY49" fmla="*/ 1440881 h 1772423"/>
                  <a:gd name="connsiteX50" fmla="*/ 1167243 w 3434862"/>
                  <a:gd name="connsiteY50" fmla="*/ 1120248 h 1772423"/>
                  <a:gd name="connsiteX51" fmla="*/ 1409463 w 3434862"/>
                  <a:gd name="connsiteY51" fmla="*/ 916844 h 1772423"/>
                  <a:gd name="connsiteX52" fmla="*/ 1633656 w 3434862"/>
                  <a:gd name="connsiteY52" fmla="*/ 773186 h 1772423"/>
                  <a:gd name="connsiteX53" fmla="*/ 1859898 w 3434862"/>
                  <a:gd name="connsiteY53" fmla="*/ 678919 h 1772423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59075 w 3434862"/>
                  <a:gd name="connsiteY45" fmla="*/ 1069928 h 1772421"/>
                  <a:gd name="connsiteX46" fmla="*/ 1496760 w 3434862"/>
                  <a:gd name="connsiteY46" fmla="*/ 1152114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990236 w 3434452"/>
                  <a:gd name="connsiteY0" fmla="*/ 54508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48383 h 1773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434452" h="1773132">
                    <a:moveTo>
                      <a:pt x="1896785" y="636698"/>
                    </a:moveTo>
                    <a:cubicBezTo>
                      <a:pt x="1969843" y="584064"/>
                      <a:pt x="2065648" y="546634"/>
                      <a:pt x="2142702" y="512821"/>
                    </a:cubicBezTo>
                    <a:cubicBezTo>
                      <a:pt x="2219756" y="479008"/>
                      <a:pt x="2297835" y="458958"/>
                      <a:pt x="2359109" y="433820"/>
                    </a:cubicBezTo>
                    <a:cubicBezTo>
                      <a:pt x="2420383" y="408682"/>
                      <a:pt x="2425097" y="396113"/>
                      <a:pt x="2462804" y="377260"/>
                    </a:cubicBezTo>
                    <a:cubicBezTo>
                      <a:pt x="2500511" y="358407"/>
                      <a:pt x="2541361" y="359978"/>
                      <a:pt x="2585353" y="320700"/>
                    </a:cubicBezTo>
                    <a:cubicBezTo>
                      <a:pt x="2629345" y="281422"/>
                      <a:pt x="2681192" y="187153"/>
                      <a:pt x="2726755" y="141590"/>
                    </a:cubicBezTo>
                    <a:cubicBezTo>
                      <a:pt x="2772318" y="96027"/>
                      <a:pt x="2795885" y="70889"/>
                      <a:pt x="2858730" y="47322"/>
                    </a:cubicBezTo>
                    <a:cubicBezTo>
                      <a:pt x="2921575" y="23755"/>
                      <a:pt x="3047266" y="1759"/>
                      <a:pt x="3103827" y="188"/>
                    </a:cubicBezTo>
                    <a:cubicBezTo>
                      <a:pt x="3160388" y="-1383"/>
                      <a:pt x="3154103" y="6472"/>
                      <a:pt x="3198095" y="37895"/>
                    </a:cubicBezTo>
                    <a:cubicBezTo>
                      <a:pt x="3242087" y="69318"/>
                      <a:pt x="3328500" y="149446"/>
                      <a:pt x="3367778" y="188724"/>
                    </a:cubicBezTo>
                    <a:cubicBezTo>
                      <a:pt x="3407056" y="228002"/>
                      <a:pt x="3430623" y="245285"/>
                      <a:pt x="3433765" y="273565"/>
                    </a:cubicBezTo>
                    <a:cubicBezTo>
                      <a:pt x="3436907" y="301845"/>
                      <a:pt x="3430623" y="319128"/>
                      <a:pt x="3386631" y="358406"/>
                    </a:cubicBezTo>
                    <a:cubicBezTo>
                      <a:pt x="3342639" y="397684"/>
                      <a:pt x="3257798" y="466814"/>
                      <a:pt x="3169815" y="509235"/>
                    </a:cubicBezTo>
                    <a:cubicBezTo>
                      <a:pt x="3081832" y="551656"/>
                      <a:pt x="2912149" y="579936"/>
                      <a:pt x="2858730" y="612930"/>
                    </a:cubicBezTo>
                    <a:cubicBezTo>
                      <a:pt x="2805311" y="645924"/>
                      <a:pt x="2841447" y="663206"/>
                      <a:pt x="2849303" y="707198"/>
                    </a:cubicBezTo>
                    <a:cubicBezTo>
                      <a:pt x="2857159" y="751190"/>
                      <a:pt x="2866586" y="836032"/>
                      <a:pt x="2905864" y="876881"/>
                    </a:cubicBezTo>
                    <a:cubicBezTo>
                      <a:pt x="2945142" y="917730"/>
                      <a:pt x="3037840" y="939726"/>
                      <a:pt x="3084974" y="952295"/>
                    </a:cubicBezTo>
                    <a:cubicBezTo>
                      <a:pt x="3132108" y="964864"/>
                      <a:pt x="3163530" y="960151"/>
                      <a:pt x="3188668" y="952295"/>
                    </a:cubicBezTo>
                    <a:cubicBezTo>
                      <a:pt x="3213806" y="944439"/>
                      <a:pt x="3221662" y="903590"/>
                      <a:pt x="3235802" y="905161"/>
                    </a:cubicBezTo>
                    <a:cubicBezTo>
                      <a:pt x="3249942" y="906732"/>
                      <a:pt x="3275081" y="938155"/>
                      <a:pt x="3273510" y="961722"/>
                    </a:cubicBezTo>
                    <a:cubicBezTo>
                      <a:pt x="3271939" y="985289"/>
                      <a:pt x="3254656" y="1024567"/>
                      <a:pt x="3226376" y="1046563"/>
                    </a:cubicBezTo>
                    <a:cubicBezTo>
                      <a:pt x="3198096" y="1068559"/>
                      <a:pt x="3141634" y="1091935"/>
                      <a:pt x="3103827" y="1093697"/>
                    </a:cubicBezTo>
                    <a:cubicBezTo>
                      <a:pt x="3066020" y="1095459"/>
                      <a:pt x="3041952" y="1077562"/>
                      <a:pt x="2999531" y="1057137"/>
                    </a:cubicBezTo>
                    <a:cubicBezTo>
                      <a:pt x="2957110" y="1036712"/>
                      <a:pt x="2890052" y="1009047"/>
                      <a:pt x="2849303" y="971149"/>
                    </a:cubicBezTo>
                    <a:cubicBezTo>
                      <a:pt x="2808554" y="933251"/>
                      <a:pt x="2778602" y="872168"/>
                      <a:pt x="2755035" y="829747"/>
                    </a:cubicBezTo>
                    <a:cubicBezTo>
                      <a:pt x="2731468" y="787326"/>
                      <a:pt x="2753464" y="708769"/>
                      <a:pt x="2707901" y="716625"/>
                    </a:cubicBezTo>
                    <a:cubicBezTo>
                      <a:pt x="2662338" y="724481"/>
                      <a:pt x="2555501" y="840745"/>
                      <a:pt x="2481658" y="876881"/>
                    </a:cubicBezTo>
                    <a:cubicBezTo>
                      <a:pt x="2407815" y="913017"/>
                      <a:pt x="2316689" y="924014"/>
                      <a:pt x="2264842" y="933441"/>
                    </a:cubicBezTo>
                    <a:cubicBezTo>
                      <a:pt x="2212995" y="942868"/>
                      <a:pt x="2167432" y="927156"/>
                      <a:pt x="2170574" y="933441"/>
                    </a:cubicBezTo>
                    <a:cubicBezTo>
                      <a:pt x="2173716" y="939726"/>
                      <a:pt x="2245988" y="961722"/>
                      <a:pt x="2283695" y="971149"/>
                    </a:cubicBezTo>
                    <a:cubicBezTo>
                      <a:pt x="2321402" y="980576"/>
                      <a:pt x="2371679" y="974291"/>
                      <a:pt x="2396817" y="990002"/>
                    </a:cubicBezTo>
                    <a:cubicBezTo>
                      <a:pt x="2421955" y="1005713"/>
                      <a:pt x="2450235" y="1026139"/>
                      <a:pt x="2434524" y="1065417"/>
                    </a:cubicBezTo>
                    <a:cubicBezTo>
                      <a:pt x="2418813" y="1104695"/>
                      <a:pt x="2357539" y="1189536"/>
                      <a:pt x="2302549" y="1225672"/>
                    </a:cubicBezTo>
                    <a:cubicBezTo>
                      <a:pt x="2247559" y="1261808"/>
                      <a:pt x="2131295" y="1263379"/>
                      <a:pt x="2104586" y="1282233"/>
                    </a:cubicBezTo>
                    <a:cubicBezTo>
                      <a:pt x="2077877" y="1301087"/>
                      <a:pt x="2109299" y="1318369"/>
                      <a:pt x="2142293" y="1338794"/>
                    </a:cubicBezTo>
                    <a:cubicBezTo>
                      <a:pt x="2175287" y="1359219"/>
                      <a:pt x="2233419" y="1393784"/>
                      <a:pt x="2302549" y="1404782"/>
                    </a:cubicBezTo>
                    <a:cubicBezTo>
                      <a:pt x="2371679" y="1415780"/>
                      <a:pt x="2544503" y="1396926"/>
                      <a:pt x="2557072" y="1404782"/>
                    </a:cubicBezTo>
                    <a:cubicBezTo>
                      <a:pt x="2569641" y="1412638"/>
                      <a:pt x="2440808" y="1451916"/>
                      <a:pt x="2377963" y="1451916"/>
                    </a:cubicBezTo>
                    <a:cubicBezTo>
                      <a:pt x="2315118" y="1451916"/>
                      <a:pt x="2231847" y="1422065"/>
                      <a:pt x="2180000" y="1404782"/>
                    </a:cubicBezTo>
                    <a:cubicBezTo>
                      <a:pt x="2128153" y="1387499"/>
                      <a:pt x="2114013" y="1370217"/>
                      <a:pt x="2066879" y="1348221"/>
                    </a:cubicBezTo>
                    <a:cubicBezTo>
                      <a:pt x="2019745" y="1326225"/>
                      <a:pt x="1941188" y="1294802"/>
                      <a:pt x="1897196" y="1272806"/>
                    </a:cubicBezTo>
                    <a:cubicBezTo>
                      <a:pt x="1853204" y="1250810"/>
                      <a:pt x="1798215" y="1241384"/>
                      <a:pt x="1802928" y="1216246"/>
                    </a:cubicBezTo>
                    <a:cubicBezTo>
                      <a:pt x="1807641" y="1191108"/>
                      <a:pt x="1887636" y="1147996"/>
                      <a:pt x="1925477" y="1121977"/>
                    </a:cubicBezTo>
                    <a:cubicBezTo>
                      <a:pt x="1963318" y="1095958"/>
                      <a:pt x="2058254" y="1077413"/>
                      <a:pt x="2029974" y="1060131"/>
                    </a:cubicBezTo>
                    <a:cubicBezTo>
                      <a:pt x="2001693" y="1042849"/>
                      <a:pt x="1788033" y="1024284"/>
                      <a:pt x="1755794" y="1018283"/>
                    </a:cubicBezTo>
                    <a:cubicBezTo>
                      <a:pt x="1723555" y="1012282"/>
                      <a:pt x="1871993" y="1014543"/>
                      <a:pt x="1836540" y="1024124"/>
                    </a:cubicBezTo>
                    <a:cubicBezTo>
                      <a:pt x="1801087" y="1033706"/>
                      <a:pt x="1664939" y="1023307"/>
                      <a:pt x="1543074" y="1075772"/>
                    </a:cubicBezTo>
                    <a:cubicBezTo>
                      <a:pt x="1421209" y="1128237"/>
                      <a:pt x="1361511" y="1222833"/>
                      <a:pt x="1105347" y="1338917"/>
                    </a:cubicBezTo>
                    <a:cubicBezTo>
                      <a:pt x="849183" y="1455001"/>
                      <a:pt x="76246" y="1755280"/>
                      <a:pt x="6092" y="1772274"/>
                    </a:cubicBezTo>
                    <a:cubicBezTo>
                      <a:pt x="-64062" y="1789268"/>
                      <a:pt x="490965" y="1549552"/>
                      <a:pt x="684422" y="1440881"/>
                    </a:cubicBezTo>
                    <a:cubicBezTo>
                      <a:pt x="877879" y="1332210"/>
                      <a:pt x="1046061" y="1207588"/>
                      <a:pt x="1166833" y="1120248"/>
                    </a:cubicBezTo>
                    <a:cubicBezTo>
                      <a:pt x="1287605" y="1032908"/>
                      <a:pt x="1331318" y="974688"/>
                      <a:pt x="1409053" y="916844"/>
                    </a:cubicBezTo>
                    <a:cubicBezTo>
                      <a:pt x="1486789" y="859000"/>
                      <a:pt x="1552982" y="817929"/>
                      <a:pt x="1633246" y="773186"/>
                    </a:cubicBezTo>
                    <a:cubicBezTo>
                      <a:pt x="1713510" y="728443"/>
                      <a:pt x="1668323" y="737152"/>
                      <a:pt x="1890639" y="648383"/>
                    </a:cubicBezTo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1" name="Freeform 830"/>
              <p:cNvSpPr>
                <a:spLocks noChangeAspect="1"/>
              </p:cNvSpPr>
              <p:nvPr/>
            </p:nvSpPr>
            <p:spPr>
              <a:xfrm>
                <a:off x="5063567" y="1135058"/>
                <a:ext cx="519855" cy="273780"/>
              </a:xfrm>
              <a:custGeom>
                <a:avLst/>
                <a:gdLst>
                  <a:gd name="connsiteX0" fmla="*/ 1578713 w 3115969"/>
                  <a:gd name="connsiteY0" fmla="*/ 584650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1936932 w 3115969"/>
                  <a:gd name="connsiteY0" fmla="*/ 537516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81048 w 3115969"/>
                  <a:gd name="connsiteY22" fmla="*/ 1057137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08358 w 3092749"/>
                  <a:gd name="connsiteY0" fmla="*/ 697772 h 1558711"/>
                  <a:gd name="connsiteX1" fmla="*/ 1847725 w 3092749"/>
                  <a:gd name="connsiteY1" fmla="*/ 528090 h 1558711"/>
                  <a:gd name="connsiteX2" fmla="*/ 2017406 w 3092749"/>
                  <a:gd name="connsiteY2" fmla="*/ 433820 h 1558711"/>
                  <a:gd name="connsiteX3" fmla="*/ 2121101 w 3092749"/>
                  <a:gd name="connsiteY3" fmla="*/ 377260 h 1558711"/>
                  <a:gd name="connsiteX4" fmla="*/ 2243650 w 3092749"/>
                  <a:gd name="connsiteY4" fmla="*/ 320700 h 1558711"/>
                  <a:gd name="connsiteX5" fmla="*/ 2385052 w 3092749"/>
                  <a:gd name="connsiteY5" fmla="*/ 141590 h 1558711"/>
                  <a:gd name="connsiteX6" fmla="*/ 2517027 w 3092749"/>
                  <a:gd name="connsiteY6" fmla="*/ 47322 h 1558711"/>
                  <a:gd name="connsiteX7" fmla="*/ 2762124 w 3092749"/>
                  <a:gd name="connsiteY7" fmla="*/ 188 h 1558711"/>
                  <a:gd name="connsiteX8" fmla="*/ 2856392 w 3092749"/>
                  <a:gd name="connsiteY8" fmla="*/ 37895 h 1558711"/>
                  <a:gd name="connsiteX9" fmla="*/ 3026075 w 3092749"/>
                  <a:gd name="connsiteY9" fmla="*/ 188724 h 1558711"/>
                  <a:gd name="connsiteX10" fmla="*/ 3092062 w 3092749"/>
                  <a:gd name="connsiteY10" fmla="*/ 273565 h 1558711"/>
                  <a:gd name="connsiteX11" fmla="*/ 3044928 w 3092749"/>
                  <a:gd name="connsiteY11" fmla="*/ 358406 h 1558711"/>
                  <a:gd name="connsiteX12" fmla="*/ 2828112 w 3092749"/>
                  <a:gd name="connsiteY12" fmla="*/ 509235 h 1558711"/>
                  <a:gd name="connsiteX13" fmla="*/ 2517027 w 3092749"/>
                  <a:gd name="connsiteY13" fmla="*/ 612930 h 1558711"/>
                  <a:gd name="connsiteX14" fmla="*/ 2507600 w 3092749"/>
                  <a:gd name="connsiteY14" fmla="*/ 707198 h 1558711"/>
                  <a:gd name="connsiteX15" fmla="*/ 2564161 w 3092749"/>
                  <a:gd name="connsiteY15" fmla="*/ 876881 h 1558711"/>
                  <a:gd name="connsiteX16" fmla="*/ 2743271 w 3092749"/>
                  <a:gd name="connsiteY16" fmla="*/ 952295 h 1558711"/>
                  <a:gd name="connsiteX17" fmla="*/ 2846965 w 3092749"/>
                  <a:gd name="connsiteY17" fmla="*/ 952295 h 1558711"/>
                  <a:gd name="connsiteX18" fmla="*/ 2894099 w 3092749"/>
                  <a:gd name="connsiteY18" fmla="*/ 905161 h 1558711"/>
                  <a:gd name="connsiteX19" fmla="*/ 2931807 w 3092749"/>
                  <a:gd name="connsiteY19" fmla="*/ 961722 h 1558711"/>
                  <a:gd name="connsiteX20" fmla="*/ 2884673 w 3092749"/>
                  <a:gd name="connsiteY20" fmla="*/ 1046563 h 1558711"/>
                  <a:gd name="connsiteX21" fmla="*/ 2762124 w 3092749"/>
                  <a:gd name="connsiteY21" fmla="*/ 1093697 h 1558711"/>
                  <a:gd name="connsiteX22" fmla="*/ 2657828 w 3092749"/>
                  <a:gd name="connsiteY22" fmla="*/ 1057137 h 1558711"/>
                  <a:gd name="connsiteX23" fmla="*/ 2507600 w 3092749"/>
                  <a:gd name="connsiteY23" fmla="*/ 971149 h 1558711"/>
                  <a:gd name="connsiteX24" fmla="*/ 2413332 w 3092749"/>
                  <a:gd name="connsiteY24" fmla="*/ 829747 h 1558711"/>
                  <a:gd name="connsiteX25" fmla="*/ 2366198 w 3092749"/>
                  <a:gd name="connsiteY25" fmla="*/ 716625 h 1558711"/>
                  <a:gd name="connsiteX26" fmla="*/ 2139955 w 3092749"/>
                  <a:gd name="connsiteY26" fmla="*/ 876881 h 1558711"/>
                  <a:gd name="connsiteX27" fmla="*/ 1923139 w 3092749"/>
                  <a:gd name="connsiteY27" fmla="*/ 933441 h 1558711"/>
                  <a:gd name="connsiteX28" fmla="*/ 1828871 w 3092749"/>
                  <a:gd name="connsiteY28" fmla="*/ 933441 h 1558711"/>
                  <a:gd name="connsiteX29" fmla="*/ 1941992 w 3092749"/>
                  <a:gd name="connsiteY29" fmla="*/ 971149 h 1558711"/>
                  <a:gd name="connsiteX30" fmla="*/ 2055114 w 3092749"/>
                  <a:gd name="connsiteY30" fmla="*/ 990002 h 1558711"/>
                  <a:gd name="connsiteX31" fmla="*/ 2092821 w 3092749"/>
                  <a:gd name="connsiteY31" fmla="*/ 1065417 h 1558711"/>
                  <a:gd name="connsiteX32" fmla="*/ 1960846 w 3092749"/>
                  <a:gd name="connsiteY32" fmla="*/ 1225672 h 1558711"/>
                  <a:gd name="connsiteX33" fmla="*/ 1762883 w 3092749"/>
                  <a:gd name="connsiteY33" fmla="*/ 1282233 h 1558711"/>
                  <a:gd name="connsiteX34" fmla="*/ 1800590 w 3092749"/>
                  <a:gd name="connsiteY34" fmla="*/ 1338794 h 1558711"/>
                  <a:gd name="connsiteX35" fmla="*/ 1960846 w 3092749"/>
                  <a:gd name="connsiteY35" fmla="*/ 1404782 h 1558711"/>
                  <a:gd name="connsiteX36" fmla="*/ 2215369 w 3092749"/>
                  <a:gd name="connsiteY36" fmla="*/ 1404782 h 1558711"/>
                  <a:gd name="connsiteX37" fmla="*/ 2036260 w 3092749"/>
                  <a:gd name="connsiteY37" fmla="*/ 1451916 h 1558711"/>
                  <a:gd name="connsiteX38" fmla="*/ 1838297 w 3092749"/>
                  <a:gd name="connsiteY38" fmla="*/ 1404782 h 1558711"/>
                  <a:gd name="connsiteX39" fmla="*/ 1725176 w 3092749"/>
                  <a:gd name="connsiteY39" fmla="*/ 1348221 h 1558711"/>
                  <a:gd name="connsiteX40" fmla="*/ 1555493 w 3092749"/>
                  <a:gd name="connsiteY40" fmla="*/ 1272806 h 1558711"/>
                  <a:gd name="connsiteX41" fmla="*/ 1461225 w 3092749"/>
                  <a:gd name="connsiteY41" fmla="*/ 1216246 h 1558711"/>
                  <a:gd name="connsiteX42" fmla="*/ 1583774 w 3092749"/>
                  <a:gd name="connsiteY42" fmla="*/ 1121977 h 1558711"/>
                  <a:gd name="connsiteX43" fmla="*/ 1688271 w 3092749"/>
                  <a:gd name="connsiteY43" fmla="*/ 1060131 h 1558711"/>
                  <a:gd name="connsiteX44" fmla="*/ 1414091 w 3092749"/>
                  <a:gd name="connsiteY44" fmla="*/ 1018283 h 1558711"/>
                  <a:gd name="connsiteX45" fmla="*/ 1385811 w 3092749"/>
                  <a:gd name="connsiteY45" fmla="*/ 1008856 h 1558711"/>
                  <a:gd name="connsiteX46" fmla="*/ 1310396 w 3092749"/>
                  <a:gd name="connsiteY46" fmla="*/ 999429 h 1558711"/>
                  <a:gd name="connsiteX47" fmla="*/ 763642 w 3092749"/>
                  <a:gd name="connsiteY47" fmla="*/ 1018283 h 1558711"/>
                  <a:gd name="connsiteX48" fmla="*/ 287387 w 3092749"/>
                  <a:gd name="connsiteY48" fmla="*/ 1558516 h 1558711"/>
                  <a:gd name="connsiteX49" fmla="*/ 71 w 3092749"/>
                  <a:gd name="connsiteY49" fmla="*/ 952295 h 1558711"/>
                  <a:gd name="connsiteX50" fmla="*/ 311155 w 3092749"/>
                  <a:gd name="connsiteY50" fmla="*/ 952295 h 1558711"/>
                  <a:gd name="connsiteX51" fmla="*/ 942751 w 3092749"/>
                  <a:gd name="connsiteY51" fmla="*/ 886307 h 1558711"/>
                  <a:gd name="connsiteX52" fmla="*/ 1291543 w 3092749"/>
                  <a:gd name="connsiteY52" fmla="*/ 773186 h 1558711"/>
                  <a:gd name="connsiteX53" fmla="*/ 1517785 w 3092749"/>
                  <a:gd name="connsiteY53" fmla="*/ 678919 h 1558711"/>
                  <a:gd name="connsiteX0" fmla="*/ 1508358 w 3092749"/>
                  <a:gd name="connsiteY0" fmla="*/ 697772 h 1579629"/>
                  <a:gd name="connsiteX1" fmla="*/ 1847725 w 3092749"/>
                  <a:gd name="connsiteY1" fmla="*/ 528090 h 1579629"/>
                  <a:gd name="connsiteX2" fmla="*/ 2017406 w 3092749"/>
                  <a:gd name="connsiteY2" fmla="*/ 433820 h 1579629"/>
                  <a:gd name="connsiteX3" fmla="*/ 2121101 w 3092749"/>
                  <a:gd name="connsiteY3" fmla="*/ 377260 h 1579629"/>
                  <a:gd name="connsiteX4" fmla="*/ 2243650 w 3092749"/>
                  <a:gd name="connsiteY4" fmla="*/ 320700 h 1579629"/>
                  <a:gd name="connsiteX5" fmla="*/ 2385052 w 3092749"/>
                  <a:gd name="connsiteY5" fmla="*/ 141590 h 1579629"/>
                  <a:gd name="connsiteX6" fmla="*/ 2517027 w 3092749"/>
                  <a:gd name="connsiteY6" fmla="*/ 47322 h 1579629"/>
                  <a:gd name="connsiteX7" fmla="*/ 2762124 w 3092749"/>
                  <a:gd name="connsiteY7" fmla="*/ 188 h 1579629"/>
                  <a:gd name="connsiteX8" fmla="*/ 2856392 w 3092749"/>
                  <a:gd name="connsiteY8" fmla="*/ 37895 h 1579629"/>
                  <a:gd name="connsiteX9" fmla="*/ 3026075 w 3092749"/>
                  <a:gd name="connsiteY9" fmla="*/ 188724 h 1579629"/>
                  <a:gd name="connsiteX10" fmla="*/ 3092062 w 3092749"/>
                  <a:gd name="connsiteY10" fmla="*/ 273565 h 1579629"/>
                  <a:gd name="connsiteX11" fmla="*/ 3044928 w 3092749"/>
                  <a:gd name="connsiteY11" fmla="*/ 358406 h 1579629"/>
                  <a:gd name="connsiteX12" fmla="*/ 2828112 w 3092749"/>
                  <a:gd name="connsiteY12" fmla="*/ 509235 h 1579629"/>
                  <a:gd name="connsiteX13" fmla="*/ 2517027 w 3092749"/>
                  <a:gd name="connsiteY13" fmla="*/ 612930 h 1579629"/>
                  <a:gd name="connsiteX14" fmla="*/ 2507600 w 3092749"/>
                  <a:gd name="connsiteY14" fmla="*/ 707198 h 1579629"/>
                  <a:gd name="connsiteX15" fmla="*/ 2564161 w 3092749"/>
                  <a:gd name="connsiteY15" fmla="*/ 876881 h 1579629"/>
                  <a:gd name="connsiteX16" fmla="*/ 2743271 w 3092749"/>
                  <a:gd name="connsiteY16" fmla="*/ 952295 h 1579629"/>
                  <a:gd name="connsiteX17" fmla="*/ 2846965 w 3092749"/>
                  <a:gd name="connsiteY17" fmla="*/ 952295 h 1579629"/>
                  <a:gd name="connsiteX18" fmla="*/ 2894099 w 3092749"/>
                  <a:gd name="connsiteY18" fmla="*/ 905161 h 1579629"/>
                  <a:gd name="connsiteX19" fmla="*/ 2931807 w 3092749"/>
                  <a:gd name="connsiteY19" fmla="*/ 961722 h 1579629"/>
                  <a:gd name="connsiteX20" fmla="*/ 2884673 w 3092749"/>
                  <a:gd name="connsiteY20" fmla="*/ 1046563 h 1579629"/>
                  <a:gd name="connsiteX21" fmla="*/ 2762124 w 3092749"/>
                  <a:gd name="connsiteY21" fmla="*/ 1093697 h 1579629"/>
                  <a:gd name="connsiteX22" fmla="*/ 2657828 w 3092749"/>
                  <a:gd name="connsiteY22" fmla="*/ 1057137 h 1579629"/>
                  <a:gd name="connsiteX23" fmla="*/ 2507600 w 3092749"/>
                  <a:gd name="connsiteY23" fmla="*/ 971149 h 1579629"/>
                  <a:gd name="connsiteX24" fmla="*/ 2413332 w 3092749"/>
                  <a:gd name="connsiteY24" fmla="*/ 829747 h 1579629"/>
                  <a:gd name="connsiteX25" fmla="*/ 2366198 w 3092749"/>
                  <a:gd name="connsiteY25" fmla="*/ 716625 h 1579629"/>
                  <a:gd name="connsiteX26" fmla="*/ 2139955 w 3092749"/>
                  <a:gd name="connsiteY26" fmla="*/ 876881 h 1579629"/>
                  <a:gd name="connsiteX27" fmla="*/ 1923139 w 3092749"/>
                  <a:gd name="connsiteY27" fmla="*/ 933441 h 1579629"/>
                  <a:gd name="connsiteX28" fmla="*/ 1828871 w 3092749"/>
                  <a:gd name="connsiteY28" fmla="*/ 933441 h 1579629"/>
                  <a:gd name="connsiteX29" fmla="*/ 1941992 w 3092749"/>
                  <a:gd name="connsiteY29" fmla="*/ 971149 h 1579629"/>
                  <a:gd name="connsiteX30" fmla="*/ 2055114 w 3092749"/>
                  <a:gd name="connsiteY30" fmla="*/ 990002 h 1579629"/>
                  <a:gd name="connsiteX31" fmla="*/ 2092821 w 3092749"/>
                  <a:gd name="connsiteY31" fmla="*/ 1065417 h 1579629"/>
                  <a:gd name="connsiteX32" fmla="*/ 1960846 w 3092749"/>
                  <a:gd name="connsiteY32" fmla="*/ 1225672 h 1579629"/>
                  <a:gd name="connsiteX33" fmla="*/ 1762883 w 3092749"/>
                  <a:gd name="connsiteY33" fmla="*/ 1282233 h 1579629"/>
                  <a:gd name="connsiteX34" fmla="*/ 1800590 w 3092749"/>
                  <a:gd name="connsiteY34" fmla="*/ 1338794 h 1579629"/>
                  <a:gd name="connsiteX35" fmla="*/ 1960846 w 3092749"/>
                  <a:gd name="connsiteY35" fmla="*/ 1404782 h 1579629"/>
                  <a:gd name="connsiteX36" fmla="*/ 2215369 w 3092749"/>
                  <a:gd name="connsiteY36" fmla="*/ 1404782 h 1579629"/>
                  <a:gd name="connsiteX37" fmla="*/ 2036260 w 3092749"/>
                  <a:gd name="connsiteY37" fmla="*/ 1451916 h 1579629"/>
                  <a:gd name="connsiteX38" fmla="*/ 1838297 w 3092749"/>
                  <a:gd name="connsiteY38" fmla="*/ 1404782 h 1579629"/>
                  <a:gd name="connsiteX39" fmla="*/ 1725176 w 3092749"/>
                  <a:gd name="connsiteY39" fmla="*/ 1348221 h 1579629"/>
                  <a:gd name="connsiteX40" fmla="*/ 1555493 w 3092749"/>
                  <a:gd name="connsiteY40" fmla="*/ 1272806 h 1579629"/>
                  <a:gd name="connsiteX41" fmla="*/ 1461225 w 3092749"/>
                  <a:gd name="connsiteY41" fmla="*/ 1216246 h 1579629"/>
                  <a:gd name="connsiteX42" fmla="*/ 1583774 w 3092749"/>
                  <a:gd name="connsiteY42" fmla="*/ 1121977 h 1579629"/>
                  <a:gd name="connsiteX43" fmla="*/ 1688271 w 3092749"/>
                  <a:gd name="connsiteY43" fmla="*/ 1060131 h 1579629"/>
                  <a:gd name="connsiteX44" fmla="*/ 1414091 w 3092749"/>
                  <a:gd name="connsiteY44" fmla="*/ 1018283 h 1579629"/>
                  <a:gd name="connsiteX45" fmla="*/ 1385811 w 3092749"/>
                  <a:gd name="connsiteY45" fmla="*/ 1008856 h 1579629"/>
                  <a:gd name="connsiteX46" fmla="*/ 1310396 w 3092749"/>
                  <a:gd name="connsiteY46" fmla="*/ 999429 h 1579629"/>
                  <a:gd name="connsiteX47" fmla="*/ 779217 w 3092749"/>
                  <a:gd name="connsiteY47" fmla="*/ 1399991 h 1579629"/>
                  <a:gd name="connsiteX48" fmla="*/ 287387 w 3092749"/>
                  <a:gd name="connsiteY48" fmla="*/ 1558516 h 1579629"/>
                  <a:gd name="connsiteX49" fmla="*/ 71 w 3092749"/>
                  <a:gd name="connsiteY49" fmla="*/ 952295 h 1579629"/>
                  <a:gd name="connsiteX50" fmla="*/ 311155 w 3092749"/>
                  <a:gd name="connsiteY50" fmla="*/ 952295 h 1579629"/>
                  <a:gd name="connsiteX51" fmla="*/ 942751 w 3092749"/>
                  <a:gd name="connsiteY51" fmla="*/ 886307 h 1579629"/>
                  <a:gd name="connsiteX52" fmla="*/ 1291543 w 3092749"/>
                  <a:gd name="connsiteY52" fmla="*/ 773186 h 1579629"/>
                  <a:gd name="connsiteX53" fmla="*/ 1517785 w 3092749"/>
                  <a:gd name="connsiteY53" fmla="*/ 678919 h 1579629"/>
                  <a:gd name="connsiteX0" fmla="*/ 1508358 w 3092749"/>
                  <a:gd name="connsiteY0" fmla="*/ 697772 h 1577060"/>
                  <a:gd name="connsiteX1" fmla="*/ 1847725 w 3092749"/>
                  <a:gd name="connsiteY1" fmla="*/ 528090 h 1577060"/>
                  <a:gd name="connsiteX2" fmla="*/ 2017406 w 3092749"/>
                  <a:gd name="connsiteY2" fmla="*/ 433820 h 1577060"/>
                  <a:gd name="connsiteX3" fmla="*/ 2121101 w 3092749"/>
                  <a:gd name="connsiteY3" fmla="*/ 377260 h 1577060"/>
                  <a:gd name="connsiteX4" fmla="*/ 2243650 w 3092749"/>
                  <a:gd name="connsiteY4" fmla="*/ 320700 h 1577060"/>
                  <a:gd name="connsiteX5" fmla="*/ 2385052 w 3092749"/>
                  <a:gd name="connsiteY5" fmla="*/ 141590 h 1577060"/>
                  <a:gd name="connsiteX6" fmla="*/ 2517027 w 3092749"/>
                  <a:gd name="connsiteY6" fmla="*/ 47322 h 1577060"/>
                  <a:gd name="connsiteX7" fmla="*/ 2762124 w 3092749"/>
                  <a:gd name="connsiteY7" fmla="*/ 188 h 1577060"/>
                  <a:gd name="connsiteX8" fmla="*/ 2856392 w 3092749"/>
                  <a:gd name="connsiteY8" fmla="*/ 37895 h 1577060"/>
                  <a:gd name="connsiteX9" fmla="*/ 3026075 w 3092749"/>
                  <a:gd name="connsiteY9" fmla="*/ 188724 h 1577060"/>
                  <a:gd name="connsiteX10" fmla="*/ 3092062 w 3092749"/>
                  <a:gd name="connsiteY10" fmla="*/ 273565 h 1577060"/>
                  <a:gd name="connsiteX11" fmla="*/ 3044928 w 3092749"/>
                  <a:gd name="connsiteY11" fmla="*/ 358406 h 1577060"/>
                  <a:gd name="connsiteX12" fmla="*/ 2828112 w 3092749"/>
                  <a:gd name="connsiteY12" fmla="*/ 509235 h 1577060"/>
                  <a:gd name="connsiteX13" fmla="*/ 2517027 w 3092749"/>
                  <a:gd name="connsiteY13" fmla="*/ 612930 h 1577060"/>
                  <a:gd name="connsiteX14" fmla="*/ 2507600 w 3092749"/>
                  <a:gd name="connsiteY14" fmla="*/ 707198 h 1577060"/>
                  <a:gd name="connsiteX15" fmla="*/ 2564161 w 3092749"/>
                  <a:gd name="connsiteY15" fmla="*/ 876881 h 1577060"/>
                  <a:gd name="connsiteX16" fmla="*/ 2743271 w 3092749"/>
                  <a:gd name="connsiteY16" fmla="*/ 952295 h 1577060"/>
                  <a:gd name="connsiteX17" fmla="*/ 2846965 w 3092749"/>
                  <a:gd name="connsiteY17" fmla="*/ 952295 h 1577060"/>
                  <a:gd name="connsiteX18" fmla="*/ 2894099 w 3092749"/>
                  <a:gd name="connsiteY18" fmla="*/ 905161 h 1577060"/>
                  <a:gd name="connsiteX19" fmla="*/ 2931807 w 3092749"/>
                  <a:gd name="connsiteY19" fmla="*/ 961722 h 1577060"/>
                  <a:gd name="connsiteX20" fmla="*/ 2884673 w 3092749"/>
                  <a:gd name="connsiteY20" fmla="*/ 1046563 h 1577060"/>
                  <a:gd name="connsiteX21" fmla="*/ 2762124 w 3092749"/>
                  <a:gd name="connsiteY21" fmla="*/ 1093697 h 1577060"/>
                  <a:gd name="connsiteX22" fmla="*/ 2657828 w 3092749"/>
                  <a:gd name="connsiteY22" fmla="*/ 1057137 h 1577060"/>
                  <a:gd name="connsiteX23" fmla="*/ 2507600 w 3092749"/>
                  <a:gd name="connsiteY23" fmla="*/ 971149 h 1577060"/>
                  <a:gd name="connsiteX24" fmla="*/ 2413332 w 3092749"/>
                  <a:gd name="connsiteY24" fmla="*/ 829747 h 1577060"/>
                  <a:gd name="connsiteX25" fmla="*/ 2366198 w 3092749"/>
                  <a:gd name="connsiteY25" fmla="*/ 716625 h 1577060"/>
                  <a:gd name="connsiteX26" fmla="*/ 2139955 w 3092749"/>
                  <a:gd name="connsiteY26" fmla="*/ 876881 h 1577060"/>
                  <a:gd name="connsiteX27" fmla="*/ 1923139 w 3092749"/>
                  <a:gd name="connsiteY27" fmla="*/ 933441 h 1577060"/>
                  <a:gd name="connsiteX28" fmla="*/ 1828871 w 3092749"/>
                  <a:gd name="connsiteY28" fmla="*/ 933441 h 1577060"/>
                  <a:gd name="connsiteX29" fmla="*/ 1941992 w 3092749"/>
                  <a:gd name="connsiteY29" fmla="*/ 971149 h 1577060"/>
                  <a:gd name="connsiteX30" fmla="*/ 2055114 w 3092749"/>
                  <a:gd name="connsiteY30" fmla="*/ 990002 h 1577060"/>
                  <a:gd name="connsiteX31" fmla="*/ 2092821 w 3092749"/>
                  <a:gd name="connsiteY31" fmla="*/ 1065417 h 1577060"/>
                  <a:gd name="connsiteX32" fmla="*/ 1960846 w 3092749"/>
                  <a:gd name="connsiteY32" fmla="*/ 1225672 h 1577060"/>
                  <a:gd name="connsiteX33" fmla="*/ 1762883 w 3092749"/>
                  <a:gd name="connsiteY33" fmla="*/ 1282233 h 1577060"/>
                  <a:gd name="connsiteX34" fmla="*/ 1800590 w 3092749"/>
                  <a:gd name="connsiteY34" fmla="*/ 1338794 h 1577060"/>
                  <a:gd name="connsiteX35" fmla="*/ 1960846 w 3092749"/>
                  <a:gd name="connsiteY35" fmla="*/ 1404782 h 1577060"/>
                  <a:gd name="connsiteX36" fmla="*/ 2215369 w 3092749"/>
                  <a:gd name="connsiteY36" fmla="*/ 1404782 h 1577060"/>
                  <a:gd name="connsiteX37" fmla="*/ 2036260 w 3092749"/>
                  <a:gd name="connsiteY37" fmla="*/ 1451916 h 1577060"/>
                  <a:gd name="connsiteX38" fmla="*/ 1838297 w 3092749"/>
                  <a:gd name="connsiteY38" fmla="*/ 1404782 h 1577060"/>
                  <a:gd name="connsiteX39" fmla="*/ 1725176 w 3092749"/>
                  <a:gd name="connsiteY39" fmla="*/ 1348221 h 1577060"/>
                  <a:gd name="connsiteX40" fmla="*/ 1555493 w 3092749"/>
                  <a:gd name="connsiteY40" fmla="*/ 1272806 h 1577060"/>
                  <a:gd name="connsiteX41" fmla="*/ 1461225 w 3092749"/>
                  <a:gd name="connsiteY41" fmla="*/ 1216246 h 1577060"/>
                  <a:gd name="connsiteX42" fmla="*/ 1583774 w 3092749"/>
                  <a:gd name="connsiteY42" fmla="*/ 1121977 h 1577060"/>
                  <a:gd name="connsiteX43" fmla="*/ 1688271 w 3092749"/>
                  <a:gd name="connsiteY43" fmla="*/ 1060131 h 1577060"/>
                  <a:gd name="connsiteX44" fmla="*/ 1414091 w 3092749"/>
                  <a:gd name="connsiteY44" fmla="*/ 1018283 h 1577060"/>
                  <a:gd name="connsiteX45" fmla="*/ 1385811 w 3092749"/>
                  <a:gd name="connsiteY45" fmla="*/ 1008856 h 1577060"/>
                  <a:gd name="connsiteX46" fmla="*/ 1170222 w 3092749"/>
                  <a:gd name="connsiteY46" fmla="*/ 1182650 h 1577060"/>
                  <a:gd name="connsiteX47" fmla="*/ 779217 w 3092749"/>
                  <a:gd name="connsiteY47" fmla="*/ 1399991 h 1577060"/>
                  <a:gd name="connsiteX48" fmla="*/ 287387 w 3092749"/>
                  <a:gd name="connsiteY48" fmla="*/ 1558516 h 1577060"/>
                  <a:gd name="connsiteX49" fmla="*/ 71 w 3092749"/>
                  <a:gd name="connsiteY49" fmla="*/ 952295 h 1577060"/>
                  <a:gd name="connsiteX50" fmla="*/ 311155 w 3092749"/>
                  <a:gd name="connsiteY50" fmla="*/ 952295 h 1577060"/>
                  <a:gd name="connsiteX51" fmla="*/ 942751 w 3092749"/>
                  <a:gd name="connsiteY51" fmla="*/ 886307 h 1577060"/>
                  <a:gd name="connsiteX52" fmla="*/ 1291543 w 3092749"/>
                  <a:gd name="connsiteY52" fmla="*/ 773186 h 1577060"/>
                  <a:gd name="connsiteX53" fmla="*/ 1517785 w 3092749"/>
                  <a:gd name="connsiteY53" fmla="*/ 678919 h 1577060"/>
                  <a:gd name="connsiteX0" fmla="*/ 1508358 w 3092749"/>
                  <a:gd name="connsiteY0" fmla="*/ 697772 h 1577062"/>
                  <a:gd name="connsiteX1" fmla="*/ 1847725 w 3092749"/>
                  <a:gd name="connsiteY1" fmla="*/ 528090 h 1577062"/>
                  <a:gd name="connsiteX2" fmla="*/ 2017406 w 3092749"/>
                  <a:gd name="connsiteY2" fmla="*/ 433820 h 1577062"/>
                  <a:gd name="connsiteX3" fmla="*/ 2121101 w 3092749"/>
                  <a:gd name="connsiteY3" fmla="*/ 377260 h 1577062"/>
                  <a:gd name="connsiteX4" fmla="*/ 2243650 w 3092749"/>
                  <a:gd name="connsiteY4" fmla="*/ 320700 h 1577062"/>
                  <a:gd name="connsiteX5" fmla="*/ 2385052 w 3092749"/>
                  <a:gd name="connsiteY5" fmla="*/ 141590 h 1577062"/>
                  <a:gd name="connsiteX6" fmla="*/ 2517027 w 3092749"/>
                  <a:gd name="connsiteY6" fmla="*/ 47322 h 1577062"/>
                  <a:gd name="connsiteX7" fmla="*/ 2762124 w 3092749"/>
                  <a:gd name="connsiteY7" fmla="*/ 188 h 1577062"/>
                  <a:gd name="connsiteX8" fmla="*/ 2856392 w 3092749"/>
                  <a:gd name="connsiteY8" fmla="*/ 37895 h 1577062"/>
                  <a:gd name="connsiteX9" fmla="*/ 3026075 w 3092749"/>
                  <a:gd name="connsiteY9" fmla="*/ 188724 h 1577062"/>
                  <a:gd name="connsiteX10" fmla="*/ 3092062 w 3092749"/>
                  <a:gd name="connsiteY10" fmla="*/ 273565 h 1577062"/>
                  <a:gd name="connsiteX11" fmla="*/ 3044928 w 3092749"/>
                  <a:gd name="connsiteY11" fmla="*/ 358406 h 1577062"/>
                  <a:gd name="connsiteX12" fmla="*/ 2828112 w 3092749"/>
                  <a:gd name="connsiteY12" fmla="*/ 509235 h 1577062"/>
                  <a:gd name="connsiteX13" fmla="*/ 2517027 w 3092749"/>
                  <a:gd name="connsiteY13" fmla="*/ 612930 h 1577062"/>
                  <a:gd name="connsiteX14" fmla="*/ 2507600 w 3092749"/>
                  <a:gd name="connsiteY14" fmla="*/ 707198 h 1577062"/>
                  <a:gd name="connsiteX15" fmla="*/ 2564161 w 3092749"/>
                  <a:gd name="connsiteY15" fmla="*/ 876881 h 1577062"/>
                  <a:gd name="connsiteX16" fmla="*/ 2743271 w 3092749"/>
                  <a:gd name="connsiteY16" fmla="*/ 952295 h 1577062"/>
                  <a:gd name="connsiteX17" fmla="*/ 2846965 w 3092749"/>
                  <a:gd name="connsiteY17" fmla="*/ 952295 h 1577062"/>
                  <a:gd name="connsiteX18" fmla="*/ 2894099 w 3092749"/>
                  <a:gd name="connsiteY18" fmla="*/ 905161 h 1577062"/>
                  <a:gd name="connsiteX19" fmla="*/ 2931807 w 3092749"/>
                  <a:gd name="connsiteY19" fmla="*/ 961722 h 1577062"/>
                  <a:gd name="connsiteX20" fmla="*/ 2884673 w 3092749"/>
                  <a:gd name="connsiteY20" fmla="*/ 1046563 h 1577062"/>
                  <a:gd name="connsiteX21" fmla="*/ 2762124 w 3092749"/>
                  <a:gd name="connsiteY21" fmla="*/ 1093697 h 1577062"/>
                  <a:gd name="connsiteX22" fmla="*/ 2657828 w 3092749"/>
                  <a:gd name="connsiteY22" fmla="*/ 1057137 h 1577062"/>
                  <a:gd name="connsiteX23" fmla="*/ 2507600 w 3092749"/>
                  <a:gd name="connsiteY23" fmla="*/ 971149 h 1577062"/>
                  <a:gd name="connsiteX24" fmla="*/ 2413332 w 3092749"/>
                  <a:gd name="connsiteY24" fmla="*/ 829747 h 1577062"/>
                  <a:gd name="connsiteX25" fmla="*/ 2366198 w 3092749"/>
                  <a:gd name="connsiteY25" fmla="*/ 716625 h 1577062"/>
                  <a:gd name="connsiteX26" fmla="*/ 2139955 w 3092749"/>
                  <a:gd name="connsiteY26" fmla="*/ 876881 h 1577062"/>
                  <a:gd name="connsiteX27" fmla="*/ 1923139 w 3092749"/>
                  <a:gd name="connsiteY27" fmla="*/ 933441 h 1577062"/>
                  <a:gd name="connsiteX28" fmla="*/ 1828871 w 3092749"/>
                  <a:gd name="connsiteY28" fmla="*/ 933441 h 1577062"/>
                  <a:gd name="connsiteX29" fmla="*/ 1941992 w 3092749"/>
                  <a:gd name="connsiteY29" fmla="*/ 971149 h 1577062"/>
                  <a:gd name="connsiteX30" fmla="*/ 2055114 w 3092749"/>
                  <a:gd name="connsiteY30" fmla="*/ 990002 h 1577062"/>
                  <a:gd name="connsiteX31" fmla="*/ 2092821 w 3092749"/>
                  <a:gd name="connsiteY31" fmla="*/ 1065417 h 1577062"/>
                  <a:gd name="connsiteX32" fmla="*/ 1960846 w 3092749"/>
                  <a:gd name="connsiteY32" fmla="*/ 1225672 h 1577062"/>
                  <a:gd name="connsiteX33" fmla="*/ 1762883 w 3092749"/>
                  <a:gd name="connsiteY33" fmla="*/ 1282233 h 1577062"/>
                  <a:gd name="connsiteX34" fmla="*/ 1800590 w 3092749"/>
                  <a:gd name="connsiteY34" fmla="*/ 1338794 h 1577062"/>
                  <a:gd name="connsiteX35" fmla="*/ 1960846 w 3092749"/>
                  <a:gd name="connsiteY35" fmla="*/ 1404782 h 1577062"/>
                  <a:gd name="connsiteX36" fmla="*/ 2215369 w 3092749"/>
                  <a:gd name="connsiteY36" fmla="*/ 1404782 h 1577062"/>
                  <a:gd name="connsiteX37" fmla="*/ 2036260 w 3092749"/>
                  <a:gd name="connsiteY37" fmla="*/ 1451916 h 1577062"/>
                  <a:gd name="connsiteX38" fmla="*/ 1838297 w 3092749"/>
                  <a:gd name="connsiteY38" fmla="*/ 1404782 h 1577062"/>
                  <a:gd name="connsiteX39" fmla="*/ 1725176 w 3092749"/>
                  <a:gd name="connsiteY39" fmla="*/ 1348221 h 1577062"/>
                  <a:gd name="connsiteX40" fmla="*/ 1555493 w 3092749"/>
                  <a:gd name="connsiteY40" fmla="*/ 1272806 h 1577062"/>
                  <a:gd name="connsiteX41" fmla="*/ 1461225 w 3092749"/>
                  <a:gd name="connsiteY41" fmla="*/ 1216246 h 1577062"/>
                  <a:gd name="connsiteX42" fmla="*/ 1583774 w 3092749"/>
                  <a:gd name="connsiteY42" fmla="*/ 1121977 h 1577062"/>
                  <a:gd name="connsiteX43" fmla="*/ 1688271 w 3092749"/>
                  <a:gd name="connsiteY43" fmla="*/ 1060131 h 1577062"/>
                  <a:gd name="connsiteX44" fmla="*/ 1414091 w 3092749"/>
                  <a:gd name="connsiteY44" fmla="*/ 1018283 h 1577062"/>
                  <a:gd name="connsiteX45" fmla="*/ 1385811 w 3092749"/>
                  <a:gd name="connsiteY45" fmla="*/ 1008856 h 1577062"/>
                  <a:gd name="connsiteX46" fmla="*/ 1170222 w 3092749"/>
                  <a:gd name="connsiteY46" fmla="*/ 1182650 h 1577062"/>
                  <a:gd name="connsiteX47" fmla="*/ 779217 w 3092749"/>
                  <a:gd name="connsiteY47" fmla="*/ 1399991 h 1577062"/>
                  <a:gd name="connsiteX48" fmla="*/ 287387 w 3092749"/>
                  <a:gd name="connsiteY48" fmla="*/ 1558516 h 1577062"/>
                  <a:gd name="connsiteX49" fmla="*/ 71 w 3092749"/>
                  <a:gd name="connsiteY49" fmla="*/ 952295 h 1577062"/>
                  <a:gd name="connsiteX50" fmla="*/ 311155 w 3092749"/>
                  <a:gd name="connsiteY50" fmla="*/ 952295 h 1577062"/>
                  <a:gd name="connsiteX51" fmla="*/ 1067350 w 3092749"/>
                  <a:gd name="connsiteY51" fmla="*/ 916844 h 1577062"/>
                  <a:gd name="connsiteX52" fmla="*/ 1291543 w 3092749"/>
                  <a:gd name="connsiteY52" fmla="*/ 773186 h 1577062"/>
                  <a:gd name="connsiteX53" fmla="*/ 1517785 w 3092749"/>
                  <a:gd name="connsiteY53" fmla="*/ 678919 h 1577062"/>
                  <a:gd name="connsiteX0" fmla="*/ 1527426 w 3111817"/>
                  <a:gd name="connsiteY0" fmla="*/ 697772 h 1577060"/>
                  <a:gd name="connsiteX1" fmla="*/ 1866793 w 3111817"/>
                  <a:gd name="connsiteY1" fmla="*/ 528090 h 1577060"/>
                  <a:gd name="connsiteX2" fmla="*/ 2036474 w 3111817"/>
                  <a:gd name="connsiteY2" fmla="*/ 433820 h 1577060"/>
                  <a:gd name="connsiteX3" fmla="*/ 2140169 w 3111817"/>
                  <a:gd name="connsiteY3" fmla="*/ 377260 h 1577060"/>
                  <a:gd name="connsiteX4" fmla="*/ 2262718 w 3111817"/>
                  <a:gd name="connsiteY4" fmla="*/ 320700 h 1577060"/>
                  <a:gd name="connsiteX5" fmla="*/ 2404120 w 3111817"/>
                  <a:gd name="connsiteY5" fmla="*/ 141590 h 1577060"/>
                  <a:gd name="connsiteX6" fmla="*/ 2536095 w 3111817"/>
                  <a:gd name="connsiteY6" fmla="*/ 47322 h 1577060"/>
                  <a:gd name="connsiteX7" fmla="*/ 2781192 w 3111817"/>
                  <a:gd name="connsiteY7" fmla="*/ 188 h 1577060"/>
                  <a:gd name="connsiteX8" fmla="*/ 2875460 w 3111817"/>
                  <a:gd name="connsiteY8" fmla="*/ 37895 h 1577060"/>
                  <a:gd name="connsiteX9" fmla="*/ 3045143 w 3111817"/>
                  <a:gd name="connsiteY9" fmla="*/ 188724 h 1577060"/>
                  <a:gd name="connsiteX10" fmla="*/ 3111130 w 3111817"/>
                  <a:gd name="connsiteY10" fmla="*/ 273565 h 1577060"/>
                  <a:gd name="connsiteX11" fmla="*/ 3063996 w 3111817"/>
                  <a:gd name="connsiteY11" fmla="*/ 358406 h 1577060"/>
                  <a:gd name="connsiteX12" fmla="*/ 2847180 w 3111817"/>
                  <a:gd name="connsiteY12" fmla="*/ 509235 h 1577060"/>
                  <a:gd name="connsiteX13" fmla="*/ 2536095 w 3111817"/>
                  <a:gd name="connsiteY13" fmla="*/ 612930 h 1577060"/>
                  <a:gd name="connsiteX14" fmla="*/ 2526668 w 3111817"/>
                  <a:gd name="connsiteY14" fmla="*/ 707198 h 1577060"/>
                  <a:gd name="connsiteX15" fmla="*/ 2583229 w 3111817"/>
                  <a:gd name="connsiteY15" fmla="*/ 876881 h 1577060"/>
                  <a:gd name="connsiteX16" fmla="*/ 2762339 w 3111817"/>
                  <a:gd name="connsiteY16" fmla="*/ 952295 h 1577060"/>
                  <a:gd name="connsiteX17" fmla="*/ 2866033 w 3111817"/>
                  <a:gd name="connsiteY17" fmla="*/ 952295 h 1577060"/>
                  <a:gd name="connsiteX18" fmla="*/ 2913167 w 3111817"/>
                  <a:gd name="connsiteY18" fmla="*/ 905161 h 1577060"/>
                  <a:gd name="connsiteX19" fmla="*/ 2950875 w 3111817"/>
                  <a:gd name="connsiteY19" fmla="*/ 961722 h 1577060"/>
                  <a:gd name="connsiteX20" fmla="*/ 2903741 w 3111817"/>
                  <a:gd name="connsiteY20" fmla="*/ 1046563 h 1577060"/>
                  <a:gd name="connsiteX21" fmla="*/ 2781192 w 3111817"/>
                  <a:gd name="connsiteY21" fmla="*/ 1093697 h 1577060"/>
                  <a:gd name="connsiteX22" fmla="*/ 2676896 w 3111817"/>
                  <a:gd name="connsiteY22" fmla="*/ 1057137 h 1577060"/>
                  <a:gd name="connsiteX23" fmla="*/ 2526668 w 3111817"/>
                  <a:gd name="connsiteY23" fmla="*/ 971149 h 1577060"/>
                  <a:gd name="connsiteX24" fmla="*/ 2432400 w 3111817"/>
                  <a:gd name="connsiteY24" fmla="*/ 829747 h 1577060"/>
                  <a:gd name="connsiteX25" fmla="*/ 2385266 w 3111817"/>
                  <a:gd name="connsiteY25" fmla="*/ 716625 h 1577060"/>
                  <a:gd name="connsiteX26" fmla="*/ 2159023 w 3111817"/>
                  <a:gd name="connsiteY26" fmla="*/ 876881 h 1577060"/>
                  <a:gd name="connsiteX27" fmla="*/ 1942207 w 3111817"/>
                  <a:gd name="connsiteY27" fmla="*/ 933441 h 1577060"/>
                  <a:gd name="connsiteX28" fmla="*/ 1847939 w 3111817"/>
                  <a:gd name="connsiteY28" fmla="*/ 933441 h 1577060"/>
                  <a:gd name="connsiteX29" fmla="*/ 1961060 w 3111817"/>
                  <a:gd name="connsiteY29" fmla="*/ 971149 h 1577060"/>
                  <a:gd name="connsiteX30" fmla="*/ 2074182 w 3111817"/>
                  <a:gd name="connsiteY30" fmla="*/ 990002 h 1577060"/>
                  <a:gd name="connsiteX31" fmla="*/ 2111889 w 3111817"/>
                  <a:gd name="connsiteY31" fmla="*/ 1065417 h 1577060"/>
                  <a:gd name="connsiteX32" fmla="*/ 1979914 w 3111817"/>
                  <a:gd name="connsiteY32" fmla="*/ 1225672 h 1577060"/>
                  <a:gd name="connsiteX33" fmla="*/ 1781951 w 3111817"/>
                  <a:gd name="connsiteY33" fmla="*/ 1282233 h 1577060"/>
                  <a:gd name="connsiteX34" fmla="*/ 1819658 w 3111817"/>
                  <a:gd name="connsiteY34" fmla="*/ 1338794 h 1577060"/>
                  <a:gd name="connsiteX35" fmla="*/ 1979914 w 3111817"/>
                  <a:gd name="connsiteY35" fmla="*/ 1404782 h 1577060"/>
                  <a:gd name="connsiteX36" fmla="*/ 2234437 w 3111817"/>
                  <a:gd name="connsiteY36" fmla="*/ 1404782 h 1577060"/>
                  <a:gd name="connsiteX37" fmla="*/ 2055328 w 3111817"/>
                  <a:gd name="connsiteY37" fmla="*/ 1451916 h 1577060"/>
                  <a:gd name="connsiteX38" fmla="*/ 1857365 w 3111817"/>
                  <a:gd name="connsiteY38" fmla="*/ 1404782 h 1577060"/>
                  <a:gd name="connsiteX39" fmla="*/ 1744244 w 3111817"/>
                  <a:gd name="connsiteY39" fmla="*/ 1348221 h 1577060"/>
                  <a:gd name="connsiteX40" fmla="*/ 1574561 w 3111817"/>
                  <a:gd name="connsiteY40" fmla="*/ 1272806 h 1577060"/>
                  <a:gd name="connsiteX41" fmla="*/ 1480293 w 3111817"/>
                  <a:gd name="connsiteY41" fmla="*/ 1216246 h 1577060"/>
                  <a:gd name="connsiteX42" fmla="*/ 1602842 w 3111817"/>
                  <a:gd name="connsiteY42" fmla="*/ 1121977 h 1577060"/>
                  <a:gd name="connsiteX43" fmla="*/ 1707339 w 3111817"/>
                  <a:gd name="connsiteY43" fmla="*/ 1060131 h 1577060"/>
                  <a:gd name="connsiteX44" fmla="*/ 1433159 w 3111817"/>
                  <a:gd name="connsiteY44" fmla="*/ 1018283 h 1577060"/>
                  <a:gd name="connsiteX45" fmla="*/ 1404879 w 3111817"/>
                  <a:gd name="connsiteY45" fmla="*/ 1008856 h 1577060"/>
                  <a:gd name="connsiteX46" fmla="*/ 1189290 w 3111817"/>
                  <a:gd name="connsiteY46" fmla="*/ 1182650 h 1577060"/>
                  <a:gd name="connsiteX47" fmla="*/ 798285 w 3111817"/>
                  <a:gd name="connsiteY47" fmla="*/ 1399991 h 1577060"/>
                  <a:gd name="connsiteX48" fmla="*/ 306455 w 3111817"/>
                  <a:gd name="connsiteY48" fmla="*/ 1558516 h 1577060"/>
                  <a:gd name="connsiteX49" fmla="*/ 19139 w 3111817"/>
                  <a:gd name="connsiteY49" fmla="*/ 952295 h 1577060"/>
                  <a:gd name="connsiteX50" fmla="*/ 844198 w 3111817"/>
                  <a:gd name="connsiteY50" fmla="*/ 1120248 h 1577060"/>
                  <a:gd name="connsiteX51" fmla="*/ 1086418 w 3111817"/>
                  <a:gd name="connsiteY51" fmla="*/ 916844 h 1577060"/>
                  <a:gd name="connsiteX52" fmla="*/ 1310611 w 3111817"/>
                  <a:gd name="connsiteY52" fmla="*/ 773186 h 1577060"/>
                  <a:gd name="connsiteX53" fmla="*/ 1536853 w 3111817"/>
                  <a:gd name="connsiteY53" fmla="*/ 678919 h 1577060"/>
                  <a:gd name="connsiteX0" fmla="*/ 1259107 w 2843498"/>
                  <a:gd name="connsiteY0" fmla="*/ 697772 h 1559120"/>
                  <a:gd name="connsiteX1" fmla="*/ 1598474 w 2843498"/>
                  <a:gd name="connsiteY1" fmla="*/ 528090 h 1559120"/>
                  <a:gd name="connsiteX2" fmla="*/ 1768155 w 2843498"/>
                  <a:gd name="connsiteY2" fmla="*/ 433820 h 1559120"/>
                  <a:gd name="connsiteX3" fmla="*/ 1871850 w 2843498"/>
                  <a:gd name="connsiteY3" fmla="*/ 377260 h 1559120"/>
                  <a:gd name="connsiteX4" fmla="*/ 1994399 w 2843498"/>
                  <a:gd name="connsiteY4" fmla="*/ 320700 h 1559120"/>
                  <a:gd name="connsiteX5" fmla="*/ 2135801 w 2843498"/>
                  <a:gd name="connsiteY5" fmla="*/ 141590 h 1559120"/>
                  <a:gd name="connsiteX6" fmla="*/ 2267776 w 2843498"/>
                  <a:gd name="connsiteY6" fmla="*/ 47322 h 1559120"/>
                  <a:gd name="connsiteX7" fmla="*/ 2512873 w 2843498"/>
                  <a:gd name="connsiteY7" fmla="*/ 188 h 1559120"/>
                  <a:gd name="connsiteX8" fmla="*/ 2607141 w 2843498"/>
                  <a:gd name="connsiteY8" fmla="*/ 37895 h 1559120"/>
                  <a:gd name="connsiteX9" fmla="*/ 2776824 w 2843498"/>
                  <a:gd name="connsiteY9" fmla="*/ 188724 h 1559120"/>
                  <a:gd name="connsiteX10" fmla="*/ 2842811 w 2843498"/>
                  <a:gd name="connsiteY10" fmla="*/ 273565 h 1559120"/>
                  <a:gd name="connsiteX11" fmla="*/ 2795677 w 2843498"/>
                  <a:gd name="connsiteY11" fmla="*/ 358406 h 1559120"/>
                  <a:gd name="connsiteX12" fmla="*/ 2578861 w 2843498"/>
                  <a:gd name="connsiteY12" fmla="*/ 509235 h 1559120"/>
                  <a:gd name="connsiteX13" fmla="*/ 2267776 w 2843498"/>
                  <a:gd name="connsiteY13" fmla="*/ 612930 h 1559120"/>
                  <a:gd name="connsiteX14" fmla="*/ 2258349 w 2843498"/>
                  <a:gd name="connsiteY14" fmla="*/ 707198 h 1559120"/>
                  <a:gd name="connsiteX15" fmla="*/ 2314910 w 2843498"/>
                  <a:gd name="connsiteY15" fmla="*/ 876881 h 1559120"/>
                  <a:gd name="connsiteX16" fmla="*/ 2494020 w 2843498"/>
                  <a:gd name="connsiteY16" fmla="*/ 952295 h 1559120"/>
                  <a:gd name="connsiteX17" fmla="*/ 2597714 w 2843498"/>
                  <a:gd name="connsiteY17" fmla="*/ 952295 h 1559120"/>
                  <a:gd name="connsiteX18" fmla="*/ 2644848 w 2843498"/>
                  <a:gd name="connsiteY18" fmla="*/ 905161 h 1559120"/>
                  <a:gd name="connsiteX19" fmla="*/ 2682556 w 2843498"/>
                  <a:gd name="connsiteY19" fmla="*/ 961722 h 1559120"/>
                  <a:gd name="connsiteX20" fmla="*/ 2635422 w 2843498"/>
                  <a:gd name="connsiteY20" fmla="*/ 1046563 h 1559120"/>
                  <a:gd name="connsiteX21" fmla="*/ 2512873 w 2843498"/>
                  <a:gd name="connsiteY21" fmla="*/ 1093697 h 1559120"/>
                  <a:gd name="connsiteX22" fmla="*/ 2408577 w 2843498"/>
                  <a:gd name="connsiteY22" fmla="*/ 1057137 h 1559120"/>
                  <a:gd name="connsiteX23" fmla="*/ 2258349 w 2843498"/>
                  <a:gd name="connsiteY23" fmla="*/ 971149 h 1559120"/>
                  <a:gd name="connsiteX24" fmla="*/ 2164081 w 2843498"/>
                  <a:gd name="connsiteY24" fmla="*/ 829747 h 1559120"/>
                  <a:gd name="connsiteX25" fmla="*/ 2116947 w 2843498"/>
                  <a:gd name="connsiteY25" fmla="*/ 716625 h 1559120"/>
                  <a:gd name="connsiteX26" fmla="*/ 1890704 w 2843498"/>
                  <a:gd name="connsiteY26" fmla="*/ 876881 h 1559120"/>
                  <a:gd name="connsiteX27" fmla="*/ 1673888 w 2843498"/>
                  <a:gd name="connsiteY27" fmla="*/ 933441 h 1559120"/>
                  <a:gd name="connsiteX28" fmla="*/ 1579620 w 2843498"/>
                  <a:gd name="connsiteY28" fmla="*/ 933441 h 1559120"/>
                  <a:gd name="connsiteX29" fmla="*/ 1692741 w 2843498"/>
                  <a:gd name="connsiteY29" fmla="*/ 971149 h 1559120"/>
                  <a:gd name="connsiteX30" fmla="*/ 1805863 w 2843498"/>
                  <a:gd name="connsiteY30" fmla="*/ 990002 h 1559120"/>
                  <a:gd name="connsiteX31" fmla="*/ 1843570 w 2843498"/>
                  <a:gd name="connsiteY31" fmla="*/ 1065417 h 1559120"/>
                  <a:gd name="connsiteX32" fmla="*/ 1711595 w 2843498"/>
                  <a:gd name="connsiteY32" fmla="*/ 1225672 h 1559120"/>
                  <a:gd name="connsiteX33" fmla="*/ 1513632 w 2843498"/>
                  <a:gd name="connsiteY33" fmla="*/ 1282233 h 1559120"/>
                  <a:gd name="connsiteX34" fmla="*/ 1551339 w 2843498"/>
                  <a:gd name="connsiteY34" fmla="*/ 1338794 h 1559120"/>
                  <a:gd name="connsiteX35" fmla="*/ 1711595 w 2843498"/>
                  <a:gd name="connsiteY35" fmla="*/ 1404782 h 1559120"/>
                  <a:gd name="connsiteX36" fmla="*/ 1966118 w 2843498"/>
                  <a:gd name="connsiteY36" fmla="*/ 1404782 h 1559120"/>
                  <a:gd name="connsiteX37" fmla="*/ 1787009 w 2843498"/>
                  <a:gd name="connsiteY37" fmla="*/ 1451916 h 1559120"/>
                  <a:gd name="connsiteX38" fmla="*/ 1589046 w 2843498"/>
                  <a:gd name="connsiteY38" fmla="*/ 1404782 h 1559120"/>
                  <a:gd name="connsiteX39" fmla="*/ 1475925 w 2843498"/>
                  <a:gd name="connsiteY39" fmla="*/ 1348221 h 1559120"/>
                  <a:gd name="connsiteX40" fmla="*/ 1306242 w 2843498"/>
                  <a:gd name="connsiteY40" fmla="*/ 1272806 h 1559120"/>
                  <a:gd name="connsiteX41" fmla="*/ 1211974 w 2843498"/>
                  <a:gd name="connsiteY41" fmla="*/ 1216246 h 1559120"/>
                  <a:gd name="connsiteX42" fmla="*/ 1334523 w 2843498"/>
                  <a:gd name="connsiteY42" fmla="*/ 1121977 h 1559120"/>
                  <a:gd name="connsiteX43" fmla="*/ 1439020 w 2843498"/>
                  <a:gd name="connsiteY43" fmla="*/ 1060131 h 1559120"/>
                  <a:gd name="connsiteX44" fmla="*/ 1164840 w 2843498"/>
                  <a:gd name="connsiteY44" fmla="*/ 1018283 h 1559120"/>
                  <a:gd name="connsiteX45" fmla="*/ 1136560 w 2843498"/>
                  <a:gd name="connsiteY45" fmla="*/ 1008856 h 1559120"/>
                  <a:gd name="connsiteX46" fmla="*/ 920971 w 2843498"/>
                  <a:gd name="connsiteY46" fmla="*/ 1182650 h 1559120"/>
                  <a:gd name="connsiteX47" fmla="*/ 529966 w 2843498"/>
                  <a:gd name="connsiteY47" fmla="*/ 1399991 h 1559120"/>
                  <a:gd name="connsiteX48" fmla="*/ 38136 w 2843498"/>
                  <a:gd name="connsiteY48" fmla="*/ 1558516 h 1559120"/>
                  <a:gd name="connsiteX49" fmla="*/ 93468 w 2843498"/>
                  <a:gd name="connsiteY49" fmla="*/ 1440881 h 1559120"/>
                  <a:gd name="connsiteX50" fmla="*/ 575879 w 2843498"/>
                  <a:gd name="connsiteY50" fmla="*/ 1120248 h 1559120"/>
                  <a:gd name="connsiteX51" fmla="*/ 818099 w 2843498"/>
                  <a:gd name="connsiteY51" fmla="*/ 916844 h 1559120"/>
                  <a:gd name="connsiteX52" fmla="*/ 1042292 w 2843498"/>
                  <a:gd name="connsiteY52" fmla="*/ 773186 h 1559120"/>
                  <a:gd name="connsiteX53" fmla="*/ 1268534 w 2843498"/>
                  <a:gd name="connsiteY53" fmla="*/ 678919 h 1559120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27924 w 3434862"/>
                  <a:gd name="connsiteY45" fmla="*/ 1008856 h 1772421"/>
                  <a:gd name="connsiteX46" fmla="*/ 1512335 w 3434862"/>
                  <a:gd name="connsiteY46" fmla="*/ 1182650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471 w 3434862"/>
                  <a:gd name="connsiteY0" fmla="*/ 697772 h 1772423"/>
                  <a:gd name="connsiteX1" fmla="*/ 2189838 w 3434862"/>
                  <a:gd name="connsiteY1" fmla="*/ 528090 h 1772423"/>
                  <a:gd name="connsiteX2" fmla="*/ 2359519 w 3434862"/>
                  <a:gd name="connsiteY2" fmla="*/ 433820 h 1772423"/>
                  <a:gd name="connsiteX3" fmla="*/ 2463214 w 3434862"/>
                  <a:gd name="connsiteY3" fmla="*/ 377260 h 1772423"/>
                  <a:gd name="connsiteX4" fmla="*/ 2585763 w 3434862"/>
                  <a:gd name="connsiteY4" fmla="*/ 320700 h 1772423"/>
                  <a:gd name="connsiteX5" fmla="*/ 2727165 w 3434862"/>
                  <a:gd name="connsiteY5" fmla="*/ 141590 h 1772423"/>
                  <a:gd name="connsiteX6" fmla="*/ 2859140 w 3434862"/>
                  <a:gd name="connsiteY6" fmla="*/ 47322 h 1772423"/>
                  <a:gd name="connsiteX7" fmla="*/ 3104237 w 3434862"/>
                  <a:gd name="connsiteY7" fmla="*/ 188 h 1772423"/>
                  <a:gd name="connsiteX8" fmla="*/ 3198505 w 3434862"/>
                  <a:gd name="connsiteY8" fmla="*/ 37895 h 1772423"/>
                  <a:gd name="connsiteX9" fmla="*/ 3368188 w 3434862"/>
                  <a:gd name="connsiteY9" fmla="*/ 188724 h 1772423"/>
                  <a:gd name="connsiteX10" fmla="*/ 3434175 w 3434862"/>
                  <a:gd name="connsiteY10" fmla="*/ 273565 h 1772423"/>
                  <a:gd name="connsiteX11" fmla="*/ 3387041 w 3434862"/>
                  <a:gd name="connsiteY11" fmla="*/ 358406 h 1772423"/>
                  <a:gd name="connsiteX12" fmla="*/ 3170225 w 3434862"/>
                  <a:gd name="connsiteY12" fmla="*/ 509235 h 1772423"/>
                  <a:gd name="connsiteX13" fmla="*/ 2859140 w 3434862"/>
                  <a:gd name="connsiteY13" fmla="*/ 612930 h 1772423"/>
                  <a:gd name="connsiteX14" fmla="*/ 2849713 w 3434862"/>
                  <a:gd name="connsiteY14" fmla="*/ 707198 h 1772423"/>
                  <a:gd name="connsiteX15" fmla="*/ 2906274 w 3434862"/>
                  <a:gd name="connsiteY15" fmla="*/ 876881 h 1772423"/>
                  <a:gd name="connsiteX16" fmla="*/ 3085384 w 3434862"/>
                  <a:gd name="connsiteY16" fmla="*/ 952295 h 1772423"/>
                  <a:gd name="connsiteX17" fmla="*/ 3189078 w 3434862"/>
                  <a:gd name="connsiteY17" fmla="*/ 952295 h 1772423"/>
                  <a:gd name="connsiteX18" fmla="*/ 3236212 w 3434862"/>
                  <a:gd name="connsiteY18" fmla="*/ 905161 h 1772423"/>
                  <a:gd name="connsiteX19" fmla="*/ 3273920 w 3434862"/>
                  <a:gd name="connsiteY19" fmla="*/ 961722 h 1772423"/>
                  <a:gd name="connsiteX20" fmla="*/ 3226786 w 3434862"/>
                  <a:gd name="connsiteY20" fmla="*/ 1046563 h 1772423"/>
                  <a:gd name="connsiteX21" fmla="*/ 3104237 w 3434862"/>
                  <a:gd name="connsiteY21" fmla="*/ 1093697 h 1772423"/>
                  <a:gd name="connsiteX22" fmla="*/ 2999941 w 3434862"/>
                  <a:gd name="connsiteY22" fmla="*/ 1057137 h 1772423"/>
                  <a:gd name="connsiteX23" fmla="*/ 2849713 w 3434862"/>
                  <a:gd name="connsiteY23" fmla="*/ 971149 h 1772423"/>
                  <a:gd name="connsiteX24" fmla="*/ 2755445 w 3434862"/>
                  <a:gd name="connsiteY24" fmla="*/ 829747 h 1772423"/>
                  <a:gd name="connsiteX25" fmla="*/ 2708311 w 3434862"/>
                  <a:gd name="connsiteY25" fmla="*/ 716625 h 1772423"/>
                  <a:gd name="connsiteX26" fmla="*/ 2482068 w 3434862"/>
                  <a:gd name="connsiteY26" fmla="*/ 876881 h 1772423"/>
                  <a:gd name="connsiteX27" fmla="*/ 2265252 w 3434862"/>
                  <a:gd name="connsiteY27" fmla="*/ 933441 h 1772423"/>
                  <a:gd name="connsiteX28" fmla="*/ 2170984 w 3434862"/>
                  <a:gd name="connsiteY28" fmla="*/ 933441 h 1772423"/>
                  <a:gd name="connsiteX29" fmla="*/ 2284105 w 3434862"/>
                  <a:gd name="connsiteY29" fmla="*/ 971149 h 1772423"/>
                  <a:gd name="connsiteX30" fmla="*/ 2397227 w 3434862"/>
                  <a:gd name="connsiteY30" fmla="*/ 990002 h 1772423"/>
                  <a:gd name="connsiteX31" fmla="*/ 2434934 w 3434862"/>
                  <a:gd name="connsiteY31" fmla="*/ 1065417 h 1772423"/>
                  <a:gd name="connsiteX32" fmla="*/ 2302959 w 3434862"/>
                  <a:gd name="connsiteY32" fmla="*/ 1225672 h 1772423"/>
                  <a:gd name="connsiteX33" fmla="*/ 2104996 w 3434862"/>
                  <a:gd name="connsiteY33" fmla="*/ 1282233 h 1772423"/>
                  <a:gd name="connsiteX34" fmla="*/ 2142703 w 3434862"/>
                  <a:gd name="connsiteY34" fmla="*/ 1338794 h 1772423"/>
                  <a:gd name="connsiteX35" fmla="*/ 2302959 w 3434862"/>
                  <a:gd name="connsiteY35" fmla="*/ 1404782 h 1772423"/>
                  <a:gd name="connsiteX36" fmla="*/ 2557482 w 3434862"/>
                  <a:gd name="connsiteY36" fmla="*/ 1404782 h 1772423"/>
                  <a:gd name="connsiteX37" fmla="*/ 2378373 w 3434862"/>
                  <a:gd name="connsiteY37" fmla="*/ 1451916 h 1772423"/>
                  <a:gd name="connsiteX38" fmla="*/ 2180410 w 3434862"/>
                  <a:gd name="connsiteY38" fmla="*/ 1404782 h 1772423"/>
                  <a:gd name="connsiteX39" fmla="*/ 2067289 w 3434862"/>
                  <a:gd name="connsiteY39" fmla="*/ 1348221 h 1772423"/>
                  <a:gd name="connsiteX40" fmla="*/ 1897606 w 3434862"/>
                  <a:gd name="connsiteY40" fmla="*/ 1272806 h 1772423"/>
                  <a:gd name="connsiteX41" fmla="*/ 1803338 w 3434862"/>
                  <a:gd name="connsiteY41" fmla="*/ 1216246 h 1772423"/>
                  <a:gd name="connsiteX42" fmla="*/ 1925887 w 3434862"/>
                  <a:gd name="connsiteY42" fmla="*/ 1121977 h 1772423"/>
                  <a:gd name="connsiteX43" fmla="*/ 2030384 w 3434862"/>
                  <a:gd name="connsiteY43" fmla="*/ 1060131 h 1772423"/>
                  <a:gd name="connsiteX44" fmla="*/ 1756204 w 3434862"/>
                  <a:gd name="connsiteY44" fmla="*/ 1018283 h 1772423"/>
                  <a:gd name="connsiteX45" fmla="*/ 1759075 w 3434862"/>
                  <a:gd name="connsiteY45" fmla="*/ 1069928 h 1772423"/>
                  <a:gd name="connsiteX46" fmla="*/ 1512335 w 3434862"/>
                  <a:gd name="connsiteY46" fmla="*/ 1182650 h 1772423"/>
                  <a:gd name="connsiteX47" fmla="*/ 1121330 w 3434862"/>
                  <a:gd name="connsiteY47" fmla="*/ 1399991 h 1772423"/>
                  <a:gd name="connsiteX48" fmla="*/ 6502 w 3434862"/>
                  <a:gd name="connsiteY48" fmla="*/ 1772274 h 1772423"/>
                  <a:gd name="connsiteX49" fmla="*/ 684832 w 3434862"/>
                  <a:gd name="connsiteY49" fmla="*/ 1440881 h 1772423"/>
                  <a:gd name="connsiteX50" fmla="*/ 1167243 w 3434862"/>
                  <a:gd name="connsiteY50" fmla="*/ 1120248 h 1772423"/>
                  <a:gd name="connsiteX51" fmla="*/ 1409463 w 3434862"/>
                  <a:gd name="connsiteY51" fmla="*/ 916844 h 1772423"/>
                  <a:gd name="connsiteX52" fmla="*/ 1633656 w 3434862"/>
                  <a:gd name="connsiteY52" fmla="*/ 773186 h 1772423"/>
                  <a:gd name="connsiteX53" fmla="*/ 1859898 w 3434862"/>
                  <a:gd name="connsiteY53" fmla="*/ 678919 h 1772423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59075 w 3434862"/>
                  <a:gd name="connsiteY45" fmla="*/ 1069928 h 1772421"/>
                  <a:gd name="connsiteX46" fmla="*/ 1496760 w 3434862"/>
                  <a:gd name="connsiteY46" fmla="*/ 1152114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990236 w 3434452"/>
                  <a:gd name="connsiteY0" fmla="*/ 54508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48383 h 1773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434452" h="1773132">
                    <a:moveTo>
                      <a:pt x="1896785" y="636698"/>
                    </a:moveTo>
                    <a:cubicBezTo>
                      <a:pt x="1969843" y="584064"/>
                      <a:pt x="2065648" y="546634"/>
                      <a:pt x="2142702" y="512821"/>
                    </a:cubicBezTo>
                    <a:cubicBezTo>
                      <a:pt x="2219756" y="479008"/>
                      <a:pt x="2297835" y="458958"/>
                      <a:pt x="2359109" y="433820"/>
                    </a:cubicBezTo>
                    <a:cubicBezTo>
                      <a:pt x="2420383" y="408682"/>
                      <a:pt x="2425097" y="396113"/>
                      <a:pt x="2462804" y="377260"/>
                    </a:cubicBezTo>
                    <a:cubicBezTo>
                      <a:pt x="2500511" y="358407"/>
                      <a:pt x="2541361" y="359978"/>
                      <a:pt x="2585353" y="320700"/>
                    </a:cubicBezTo>
                    <a:cubicBezTo>
                      <a:pt x="2629345" y="281422"/>
                      <a:pt x="2681192" y="187153"/>
                      <a:pt x="2726755" y="141590"/>
                    </a:cubicBezTo>
                    <a:cubicBezTo>
                      <a:pt x="2772318" y="96027"/>
                      <a:pt x="2795885" y="70889"/>
                      <a:pt x="2858730" y="47322"/>
                    </a:cubicBezTo>
                    <a:cubicBezTo>
                      <a:pt x="2921575" y="23755"/>
                      <a:pt x="3047266" y="1759"/>
                      <a:pt x="3103827" y="188"/>
                    </a:cubicBezTo>
                    <a:cubicBezTo>
                      <a:pt x="3160388" y="-1383"/>
                      <a:pt x="3154103" y="6472"/>
                      <a:pt x="3198095" y="37895"/>
                    </a:cubicBezTo>
                    <a:cubicBezTo>
                      <a:pt x="3242087" y="69318"/>
                      <a:pt x="3328500" y="149446"/>
                      <a:pt x="3367778" y="188724"/>
                    </a:cubicBezTo>
                    <a:cubicBezTo>
                      <a:pt x="3407056" y="228002"/>
                      <a:pt x="3430623" y="245285"/>
                      <a:pt x="3433765" y="273565"/>
                    </a:cubicBezTo>
                    <a:cubicBezTo>
                      <a:pt x="3436907" y="301845"/>
                      <a:pt x="3430623" y="319128"/>
                      <a:pt x="3386631" y="358406"/>
                    </a:cubicBezTo>
                    <a:cubicBezTo>
                      <a:pt x="3342639" y="397684"/>
                      <a:pt x="3257798" y="466814"/>
                      <a:pt x="3169815" y="509235"/>
                    </a:cubicBezTo>
                    <a:cubicBezTo>
                      <a:pt x="3081832" y="551656"/>
                      <a:pt x="2912149" y="579936"/>
                      <a:pt x="2858730" y="612930"/>
                    </a:cubicBezTo>
                    <a:cubicBezTo>
                      <a:pt x="2805311" y="645924"/>
                      <a:pt x="2841447" y="663206"/>
                      <a:pt x="2849303" y="707198"/>
                    </a:cubicBezTo>
                    <a:cubicBezTo>
                      <a:pt x="2857159" y="751190"/>
                      <a:pt x="2866586" y="836032"/>
                      <a:pt x="2905864" y="876881"/>
                    </a:cubicBezTo>
                    <a:cubicBezTo>
                      <a:pt x="2945142" y="917730"/>
                      <a:pt x="3037840" y="939726"/>
                      <a:pt x="3084974" y="952295"/>
                    </a:cubicBezTo>
                    <a:cubicBezTo>
                      <a:pt x="3132108" y="964864"/>
                      <a:pt x="3163530" y="960151"/>
                      <a:pt x="3188668" y="952295"/>
                    </a:cubicBezTo>
                    <a:cubicBezTo>
                      <a:pt x="3213806" y="944439"/>
                      <a:pt x="3221662" y="903590"/>
                      <a:pt x="3235802" y="905161"/>
                    </a:cubicBezTo>
                    <a:cubicBezTo>
                      <a:pt x="3249942" y="906732"/>
                      <a:pt x="3275081" y="938155"/>
                      <a:pt x="3273510" y="961722"/>
                    </a:cubicBezTo>
                    <a:cubicBezTo>
                      <a:pt x="3271939" y="985289"/>
                      <a:pt x="3254656" y="1024567"/>
                      <a:pt x="3226376" y="1046563"/>
                    </a:cubicBezTo>
                    <a:cubicBezTo>
                      <a:pt x="3198096" y="1068559"/>
                      <a:pt x="3141634" y="1091935"/>
                      <a:pt x="3103827" y="1093697"/>
                    </a:cubicBezTo>
                    <a:cubicBezTo>
                      <a:pt x="3066020" y="1095459"/>
                      <a:pt x="3041952" y="1077562"/>
                      <a:pt x="2999531" y="1057137"/>
                    </a:cubicBezTo>
                    <a:cubicBezTo>
                      <a:pt x="2957110" y="1036712"/>
                      <a:pt x="2890052" y="1009047"/>
                      <a:pt x="2849303" y="971149"/>
                    </a:cubicBezTo>
                    <a:cubicBezTo>
                      <a:pt x="2808554" y="933251"/>
                      <a:pt x="2778602" y="872168"/>
                      <a:pt x="2755035" y="829747"/>
                    </a:cubicBezTo>
                    <a:cubicBezTo>
                      <a:pt x="2731468" y="787326"/>
                      <a:pt x="2753464" y="708769"/>
                      <a:pt x="2707901" y="716625"/>
                    </a:cubicBezTo>
                    <a:cubicBezTo>
                      <a:pt x="2662338" y="724481"/>
                      <a:pt x="2555501" y="840745"/>
                      <a:pt x="2481658" y="876881"/>
                    </a:cubicBezTo>
                    <a:cubicBezTo>
                      <a:pt x="2407815" y="913017"/>
                      <a:pt x="2316689" y="924014"/>
                      <a:pt x="2264842" y="933441"/>
                    </a:cubicBezTo>
                    <a:cubicBezTo>
                      <a:pt x="2212995" y="942868"/>
                      <a:pt x="2167432" y="927156"/>
                      <a:pt x="2170574" y="933441"/>
                    </a:cubicBezTo>
                    <a:cubicBezTo>
                      <a:pt x="2173716" y="939726"/>
                      <a:pt x="2245988" y="961722"/>
                      <a:pt x="2283695" y="971149"/>
                    </a:cubicBezTo>
                    <a:cubicBezTo>
                      <a:pt x="2321402" y="980576"/>
                      <a:pt x="2371679" y="974291"/>
                      <a:pt x="2396817" y="990002"/>
                    </a:cubicBezTo>
                    <a:cubicBezTo>
                      <a:pt x="2421955" y="1005713"/>
                      <a:pt x="2450235" y="1026139"/>
                      <a:pt x="2434524" y="1065417"/>
                    </a:cubicBezTo>
                    <a:cubicBezTo>
                      <a:pt x="2418813" y="1104695"/>
                      <a:pt x="2357539" y="1189536"/>
                      <a:pt x="2302549" y="1225672"/>
                    </a:cubicBezTo>
                    <a:cubicBezTo>
                      <a:pt x="2247559" y="1261808"/>
                      <a:pt x="2131295" y="1263379"/>
                      <a:pt x="2104586" y="1282233"/>
                    </a:cubicBezTo>
                    <a:cubicBezTo>
                      <a:pt x="2077877" y="1301087"/>
                      <a:pt x="2109299" y="1318369"/>
                      <a:pt x="2142293" y="1338794"/>
                    </a:cubicBezTo>
                    <a:cubicBezTo>
                      <a:pt x="2175287" y="1359219"/>
                      <a:pt x="2233419" y="1393784"/>
                      <a:pt x="2302549" y="1404782"/>
                    </a:cubicBezTo>
                    <a:cubicBezTo>
                      <a:pt x="2371679" y="1415780"/>
                      <a:pt x="2544503" y="1396926"/>
                      <a:pt x="2557072" y="1404782"/>
                    </a:cubicBezTo>
                    <a:cubicBezTo>
                      <a:pt x="2569641" y="1412638"/>
                      <a:pt x="2440808" y="1451916"/>
                      <a:pt x="2377963" y="1451916"/>
                    </a:cubicBezTo>
                    <a:cubicBezTo>
                      <a:pt x="2315118" y="1451916"/>
                      <a:pt x="2231847" y="1422065"/>
                      <a:pt x="2180000" y="1404782"/>
                    </a:cubicBezTo>
                    <a:cubicBezTo>
                      <a:pt x="2128153" y="1387499"/>
                      <a:pt x="2114013" y="1370217"/>
                      <a:pt x="2066879" y="1348221"/>
                    </a:cubicBezTo>
                    <a:cubicBezTo>
                      <a:pt x="2019745" y="1326225"/>
                      <a:pt x="1941188" y="1294802"/>
                      <a:pt x="1897196" y="1272806"/>
                    </a:cubicBezTo>
                    <a:cubicBezTo>
                      <a:pt x="1853204" y="1250810"/>
                      <a:pt x="1798215" y="1241384"/>
                      <a:pt x="1802928" y="1216246"/>
                    </a:cubicBezTo>
                    <a:cubicBezTo>
                      <a:pt x="1807641" y="1191108"/>
                      <a:pt x="1887636" y="1147996"/>
                      <a:pt x="1925477" y="1121977"/>
                    </a:cubicBezTo>
                    <a:cubicBezTo>
                      <a:pt x="1963318" y="1095958"/>
                      <a:pt x="2058254" y="1077413"/>
                      <a:pt x="2029974" y="1060131"/>
                    </a:cubicBezTo>
                    <a:cubicBezTo>
                      <a:pt x="2001693" y="1042849"/>
                      <a:pt x="1788033" y="1024284"/>
                      <a:pt x="1755794" y="1018283"/>
                    </a:cubicBezTo>
                    <a:cubicBezTo>
                      <a:pt x="1723555" y="1012282"/>
                      <a:pt x="1871993" y="1014543"/>
                      <a:pt x="1836540" y="1024124"/>
                    </a:cubicBezTo>
                    <a:cubicBezTo>
                      <a:pt x="1801087" y="1033706"/>
                      <a:pt x="1664939" y="1023307"/>
                      <a:pt x="1543074" y="1075772"/>
                    </a:cubicBezTo>
                    <a:cubicBezTo>
                      <a:pt x="1421209" y="1128237"/>
                      <a:pt x="1361511" y="1222833"/>
                      <a:pt x="1105347" y="1338917"/>
                    </a:cubicBezTo>
                    <a:cubicBezTo>
                      <a:pt x="849183" y="1455001"/>
                      <a:pt x="76246" y="1755280"/>
                      <a:pt x="6092" y="1772274"/>
                    </a:cubicBezTo>
                    <a:cubicBezTo>
                      <a:pt x="-64062" y="1789268"/>
                      <a:pt x="490965" y="1549552"/>
                      <a:pt x="684422" y="1440881"/>
                    </a:cubicBezTo>
                    <a:cubicBezTo>
                      <a:pt x="877879" y="1332210"/>
                      <a:pt x="1046061" y="1207588"/>
                      <a:pt x="1166833" y="1120248"/>
                    </a:cubicBezTo>
                    <a:cubicBezTo>
                      <a:pt x="1287605" y="1032908"/>
                      <a:pt x="1331318" y="974688"/>
                      <a:pt x="1409053" y="916844"/>
                    </a:cubicBezTo>
                    <a:cubicBezTo>
                      <a:pt x="1486789" y="859000"/>
                      <a:pt x="1552982" y="817929"/>
                      <a:pt x="1633246" y="773186"/>
                    </a:cubicBezTo>
                    <a:cubicBezTo>
                      <a:pt x="1713510" y="728443"/>
                      <a:pt x="1668323" y="737152"/>
                      <a:pt x="1890639" y="648383"/>
                    </a:cubicBezTo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2" name="Freeform 831"/>
              <p:cNvSpPr>
                <a:spLocks noChangeAspect="1"/>
              </p:cNvSpPr>
              <p:nvPr/>
            </p:nvSpPr>
            <p:spPr>
              <a:xfrm>
                <a:off x="5439065" y="1133488"/>
                <a:ext cx="519855" cy="273780"/>
              </a:xfrm>
              <a:custGeom>
                <a:avLst/>
                <a:gdLst>
                  <a:gd name="connsiteX0" fmla="*/ 1578713 w 3115969"/>
                  <a:gd name="connsiteY0" fmla="*/ 584650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1936932 w 3115969"/>
                  <a:gd name="connsiteY0" fmla="*/ 537516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81048 w 3115969"/>
                  <a:gd name="connsiteY22" fmla="*/ 1057137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08358 w 3092749"/>
                  <a:gd name="connsiteY0" fmla="*/ 697772 h 1558711"/>
                  <a:gd name="connsiteX1" fmla="*/ 1847725 w 3092749"/>
                  <a:gd name="connsiteY1" fmla="*/ 528090 h 1558711"/>
                  <a:gd name="connsiteX2" fmla="*/ 2017406 w 3092749"/>
                  <a:gd name="connsiteY2" fmla="*/ 433820 h 1558711"/>
                  <a:gd name="connsiteX3" fmla="*/ 2121101 w 3092749"/>
                  <a:gd name="connsiteY3" fmla="*/ 377260 h 1558711"/>
                  <a:gd name="connsiteX4" fmla="*/ 2243650 w 3092749"/>
                  <a:gd name="connsiteY4" fmla="*/ 320700 h 1558711"/>
                  <a:gd name="connsiteX5" fmla="*/ 2385052 w 3092749"/>
                  <a:gd name="connsiteY5" fmla="*/ 141590 h 1558711"/>
                  <a:gd name="connsiteX6" fmla="*/ 2517027 w 3092749"/>
                  <a:gd name="connsiteY6" fmla="*/ 47322 h 1558711"/>
                  <a:gd name="connsiteX7" fmla="*/ 2762124 w 3092749"/>
                  <a:gd name="connsiteY7" fmla="*/ 188 h 1558711"/>
                  <a:gd name="connsiteX8" fmla="*/ 2856392 w 3092749"/>
                  <a:gd name="connsiteY8" fmla="*/ 37895 h 1558711"/>
                  <a:gd name="connsiteX9" fmla="*/ 3026075 w 3092749"/>
                  <a:gd name="connsiteY9" fmla="*/ 188724 h 1558711"/>
                  <a:gd name="connsiteX10" fmla="*/ 3092062 w 3092749"/>
                  <a:gd name="connsiteY10" fmla="*/ 273565 h 1558711"/>
                  <a:gd name="connsiteX11" fmla="*/ 3044928 w 3092749"/>
                  <a:gd name="connsiteY11" fmla="*/ 358406 h 1558711"/>
                  <a:gd name="connsiteX12" fmla="*/ 2828112 w 3092749"/>
                  <a:gd name="connsiteY12" fmla="*/ 509235 h 1558711"/>
                  <a:gd name="connsiteX13" fmla="*/ 2517027 w 3092749"/>
                  <a:gd name="connsiteY13" fmla="*/ 612930 h 1558711"/>
                  <a:gd name="connsiteX14" fmla="*/ 2507600 w 3092749"/>
                  <a:gd name="connsiteY14" fmla="*/ 707198 h 1558711"/>
                  <a:gd name="connsiteX15" fmla="*/ 2564161 w 3092749"/>
                  <a:gd name="connsiteY15" fmla="*/ 876881 h 1558711"/>
                  <a:gd name="connsiteX16" fmla="*/ 2743271 w 3092749"/>
                  <a:gd name="connsiteY16" fmla="*/ 952295 h 1558711"/>
                  <a:gd name="connsiteX17" fmla="*/ 2846965 w 3092749"/>
                  <a:gd name="connsiteY17" fmla="*/ 952295 h 1558711"/>
                  <a:gd name="connsiteX18" fmla="*/ 2894099 w 3092749"/>
                  <a:gd name="connsiteY18" fmla="*/ 905161 h 1558711"/>
                  <a:gd name="connsiteX19" fmla="*/ 2931807 w 3092749"/>
                  <a:gd name="connsiteY19" fmla="*/ 961722 h 1558711"/>
                  <a:gd name="connsiteX20" fmla="*/ 2884673 w 3092749"/>
                  <a:gd name="connsiteY20" fmla="*/ 1046563 h 1558711"/>
                  <a:gd name="connsiteX21" fmla="*/ 2762124 w 3092749"/>
                  <a:gd name="connsiteY21" fmla="*/ 1093697 h 1558711"/>
                  <a:gd name="connsiteX22" fmla="*/ 2657828 w 3092749"/>
                  <a:gd name="connsiteY22" fmla="*/ 1057137 h 1558711"/>
                  <a:gd name="connsiteX23" fmla="*/ 2507600 w 3092749"/>
                  <a:gd name="connsiteY23" fmla="*/ 971149 h 1558711"/>
                  <a:gd name="connsiteX24" fmla="*/ 2413332 w 3092749"/>
                  <a:gd name="connsiteY24" fmla="*/ 829747 h 1558711"/>
                  <a:gd name="connsiteX25" fmla="*/ 2366198 w 3092749"/>
                  <a:gd name="connsiteY25" fmla="*/ 716625 h 1558711"/>
                  <a:gd name="connsiteX26" fmla="*/ 2139955 w 3092749"/>
                  <a:gd name="connsiteY26" fmla="*/ 876881 h 1558711"/>
                  <a:gd name="connsiteX27" fmla="*/ 1923139 w 3092749"/>
                  <a:gd name="connsiteY27" fmla="*/ 933441 h 1558711"/>
                  <a:gd name="connsiteX28" fmla="*/ 1828871 w 3092749"/>
                  <a:gd name="connsiteY28" fmla="*/ 933441 h 1558711"/>
                  <a:gd name="connsiteX29" fmla="*/ 1941992 w 3092749"/>
                  <a:gd name="connsiteY29" fmla="*/ 971149 h 1558711"/>
                  <a:gd name="connsiteX30" fmla="*/ 2055114 w 3092749"/>
                  <a:gd name="connsiteY30" fmla="*/ 990002 h 1558711"/>
                  <a:gd name="connsiteX31" fmla="*/ 2092821 w 3092749"/>
                  <a:gd name="connsiteY31" fmla="*/ 1065417 h 1558711"/>
                  <a:gd name="connsiteX32" fmla="*/ 1960846 w 3092749"/>
                  <a:gd name="connsiteY32" fmla="*/ 1225672 h 1558711"/>
                  <a:gd name="connsiteX33" fmla="*/ 1762883 w 3092749"/>
                  <a:gd name="connsiteY33" fmla="*/ 1282233 h 1558711"/>
                  <a:gd name="connsiteX34" fmla="*/ 1800590 w 3092749"/>
                  <a:gd name="connsiteY34" fmla="*/ 1338794 h 1558711"/>
                  <a:gd name="connsiteX35" fmla="*/ 1960846 w 3092749"/>
                  <a:gd name="connsiteY35" fmla="*/ 1404782 h 1558711"/>
                  <a:gd name="connsiteX36" fmla="*/ 2215369 w 3092749"/>
                  <a:gd name="connsiteY36" fmla="*/ 1404782 h 1558711"/>
                  <a:gd name="connsiteX37" fmla="*/ 2036260 w 3092749"/>
                  <a:gd name="connsiteY37" fmla="*/ 1451916 h 1558711"/>
                  <a:gd name="connsiteX38" fmla="*/ 1838297 w 3092749"/>
                  <a:gd name="connsiteY38" fmla="*/ 1404782 h 1558711"/>
                  <a:gd name="connsiteX39" fmla="*/ 1725176 w 3092749"/>
                  <a:gd name="connsiteY39" fmla="*/ 1348221 h 1558711"/>
                  <a:gd name="connsiteX40" fmla="*/ 1555493 w 3092749"/>
                  <a:gd name="connsiteY40" fmla="*/ 1272806 h 1558711"/>
                  <a:gd name="connsiteX41" fmla="*/ 1461225 w 3092749"/>
                  <a:gd name="connsiteY41" fmla="*/ 1216246 h 1558711"/>
                  <a:gd name="connsiteX42" fmla="*/ 1583774 w 3092749"/>
                  <a:gd name="connsiteY42" fmla="*/ 1121977 h 1558711"/>
                  <a:gd name="connsiteX43" fmla="*/ 1688271 w 3092749"/>
                  <a:gd name="connsiteY43" fmla="*/ 1060131 h 1558711"/>
                  <a:gd name="connsiteX44" fmla="*/ 1414091 w 3092749"/>
                  <a:gd name="connsiteY44" fmla="*/ 1018283 h 1558711"/>
                  <a:gd name="connsiteX45" fmla="*/ 1385811 w 3092749"/>
                  <a:gd name="connsiteY45" fmla="*/ 1008856 h 1558711"/>
                  <a:gd name="connsiteX46" fmla="*/ 1310396 w 3092749"/>
                  <a:gd name="connsiteY46" fmla="*/ 999429 h 1558711"/>
                  <a:gd name="connsiteX47" fmla="*/ 763642 w 3092749"/>
                  <a:gd name="connsiteY47" fmla="*/ 1018283 h 1558711"/>
                  <a:gd name="connsiteX48" fmla="*/ 287387 w 3092749"/>
                  <a:gd name="connsiteY48" fmla="*/ 1558516 h 1558711"/>
                  <a:gd name="connsiteX49" fmla="*/ 71 w 3092749"/>
                  <a:gd name="connsiteY49" fmla="*/ 952295 h 1558711"/>
                  <a:gd name="connsiteX50" fmla="*/ 311155 w 3092749"/>
                  <a:gd name="connsiteY50" fmla="*/ 952295 h 1558711"/>
                  <a:gd name="connsiteX51" fmla="*/ 942751 w 3092749"/>
                  <a:gd name="connsiteY51" fmla="*/ 886307 h 1558711"/>
                  <a:gd name="connsiteX52" fmla="*/ 1291543 w 3092749"/>
                  <a:gd name="connsiteY52" fmla="*/ 773186 h 1558711"/>
                  <a:gd name="connsiteX53" fmla="*/ 1517785 w 3092749"/>
                  <a:gd name="connsiteY53" fmla="*/ 678919 h 1558711"/>
                  <a:gd name="connsiteX0" fmla="*/ 1508358 w 3092749"/>
                  <a:gd name="connsiteY0" fmla="*/ 697772 h 1579629"/>
                  <a:gd name="connsiteX1" fmla="*/ 1847725 w 3092749"/>
                  <a:gd name="connsiteY1" fmla="*/ 528090 h 1579629"/>
                  <a:gd name="connsiteX2" fmla="*/ 2017406 w 3092749"/>
                  <a:gd name="connsiteY2" fmla="*/ 433820 h 1579629"/>
                  <a:gd name="connsiteX3" fmla="*/ 2121101 w 3092749"/>
                  <a:gd name="connsiteY3" fmla="*/ 377260 h 1579629"/>
                  <a:gd name="connsiteX4" fmla="*/ 2243650 w 3092749"/>
                  <a:gd name="connsiteY4" fmla="*/ 320700 h 1579629"/>
                  <a:gd name="connsiteX5" fmla="*/ 2385052 w 3092749"/>
                  <a:gd name="connsiteY5" fmla="*/ 141590 h 1579629"/>
                  <a:gd name="connsiteX6" fmla="*/ 2517027 w 3092749"/>
                  <a:gd name="connsiteY6" fmla="*/ 47322 h 1579629"/>
                  <a:gd name="connsiteX7" fmla="*/ 2762124 w 3092749"/>
                  <a:gd name="connsiteY7" fmla="*/ 188 h 1579629"/>
                  <a:gd name="connsiteX8" fmla="*/ 2856392 w 3092749"/>
                  <a:gd name="connsiteY8" fmla="*/ 37895 h 1579629"/>
                  <a:gd name="connsiteX9" fmla="*/ 3026075 w 3092749"/>
                  <a:gd name="connsiteY9" fmla="*/ 188724 h 1579629"/>
                  <a:gd name="connsiteX10" fmla="*/ 3092062 w 3092749"/>
                  <a:gd name="connsiteY10" fmla="*/ 273565 h 1579629"/>
                  <a:gd name="connsiteX11" fmla="*/ 3044928 w 3092749"/>
                  <a:gd name="connsiteY11" fmla="*/ 358406 h 1579629"/>
                  <a:gd name="connsiteX12" fmla="*/ 2828112 w 3092749"/>
                  <a:gd name="connsiteY12" fmla="*/ 509235 h 1579629"/>
                  <a:gd name="connsiteX13" fmla="*/ 2517027 w 3092749"/>
                  <a:gd name="connsiteY13" fmla="*/ 612930 h 1579629"/>
                  <a:gd name="connsiteX14" fmla="*/ 2507600 w 3092749"/>
                  <a:gd name="connsiteY14" fmla="*/ 707198 h 1579629"/>
                  <a:gd name="connsiteX15" fmla="*/ 2564161 w 3092749"/>
                  <a:gd name="connsiteY15" fmla="*/ 876881 h 1579629"/>
                  <a:gd name="connsiteX16" fmla="*/ 2743271 w 3092749"/>
                  <a:gd name="connsiteY16" fmla="*/ 952295 h 1579629"/>
                  <a:gd name="connsiteX17" fmla="*/ 2846965 w 3092749"/>
                  <a:gd name="connsiteY17" fmla="*/ 952295 h 1579629"/>
                  <a:gd name="connsiteX18" fmla="*/ 2894099 w 3092749"/>
                  <a:gd name="connsiteY18" fmla="*/ 905161 h 1579629"/>
                  <a:gd name="connsiteX19" fmla="*/ 2931807 w 3092749"/>
                  <a:gd name="connsiteY19" fmla="*/ 961722 h 1579629"/>
                  <a:gd name="connsiteX20" fmla="*/ 2884673 w 3092749"/>
                  <a:gd name="connsiteY20" fmla="*/ 1046563 h 1579629"/>
                  <a:gd name="connsiteX21" fmla="*/ 2762124 w 3092749"/>
                  <a:gd name="connsiteY21" fmla="*/ 1093697 h 1579629"/>
                  <a:gd name="connsiteX22" fmla="*/ 2657828 w 3092749"/>
                  <a:gd name="connsiteY22" fmla="*/ 1057137 h 1579629"/>
                  <a:gd name="connsiteX23" fmla="*/ 2507600 w 3092749"/>
                  <a:gd name="connsiteY23" fmla="*/ 971149 h 1579629"/>
                  <a:gd name="connsiteX24" fmla="*/ 2413332 w 3092749"/>
                  <a:gd name="connsiteY24" fmla="*/ 829747 h 1579629"/>
                  <a:gd name="connsiteX25" fmla="*/ 2366198 w 3092749"/>
                  <a:gd name="connsiteY25" fmla="*/ 716625 h 1579629"/>
                  <a:gd name="connsiteX26" fmla="*/ 2139955 w 3092749"/>
                  <a:gd name="connsiteY26" fmla="*/ 876881 h 1579629"/>
                  <a:gd name="connsiteX27" fmla="*/ 1923139 w 3092749"/>
                  <a:gd name="connsiteY27" fmla="*/ 933441 h 1579629"/>
                  <a:gd name="connsiteX28" fmla="*/ 1828871 w 3092749"/>
                  <a:gd name="connsiteY28" fmla="*/ 933441 h 1579629"/>
                  <a:gd name="connsiteX29" fmla="*/ 1941992 w 3092749"/>
                  <a:gd name="connsiteY29" fmla="*/ 971149 h 1579629"/>
                  <a:gd name="connsiteX30" fmla="*/ 2055114 w 3092749"/>
                  <a:gd name="connsiteY30" fmla="*/ 990002 h 1579629"/>
                  <a:gd name="connsiteX31" fmla="*/ 2092821 w 3092749"/>
                  <a:gd name="connsiteY31" fmla="*/ 1065417 h 1579629"/>
                  <a:gd name="connsiteX32" fmla="*/ 1960846 w 3092749"/>
                  <a:gd name="connsiteY32" fmla="*/ 1225672 h 1579629"/>
                  <a:gd name="connsiteX33" fmla="*/ 1762883 w 3092749"/>
                  <a:gd name="connsiteY33" fmla="*/ 1282233 h 1579629"/>
                  <a:gd name="connsiteX34" fmla="*/ 1800590 w 3092749"/>
                  <a:gd name="connsiteY34" fmla="*/ 1338794 h 1579629"/>
                  <a:gd name="connsiteX35" fmla="*/ 1960846 w 3092749"/>
                  <a:gd name="connsiteY35" fmla="*/ 1404782 h 1579629"/>
                  <a:gd name="connsiteX36" fmla="*/ 2215369 w 3092749"/>
                  <a:gd name="connsiteY36" fmla="*/ 1404782 h 1579629"/>
                  <a:gd name="connsiteX37" fmla="*/ 2036260 w 3092749"/>
                  <a:gd name="connsiteY37" fmla="*/ 1451916 h 1579629"/>
                  <a:gd name="connsiteX38" fmla="*/ 1838297 w 3092749"/>
                  <a:gd name="connsiteY38" fmla="*/ 1404782 h 1579629"/>
                  <a:gd name="connsiteX39" fmla="*/ 1725176 w 3092749"/>
                  <a:gd name="connsiteY39" fmla="*/ 1348221 h 1579629"/>
                  <a:gd name="connsiteX40" fmla="*/ 1555493 w 3092749"/>
                  <a:gd name="connsiteY40" fmla="*/ 1272806 h 1579629"/>
                  <a:gd name="connsiteX41" fmla="*/ 1461225 w 3092749"/>
                  <a:gd name="connsiteY41" fmla="*/ 1216246 h 1579629"/>
                  <a:gd name="connsiteX42" fmla="*/ 1583774 w 3092749"/>
                  <a:gd name="connsiteY42" fmla="*/ 1121977 h 1579629"/>
                  <a:gd name="connsiteX43" fmla="*/ 1688271 w 3092749"/>
                  <a:gd name="connsiteY43" fmla="*/ 1060131 h 1579629"/>
                  <a:gd name="connsiteX44" fmla="*/ 1414091 w 3092749"/>
                  <a:gd name="connsiteY44" fmla="*/ 1018283 h 1579629"/>
                  <a:gd name="connsiteX45" fmla="*/ 1385811 w 3092749"/>
                  <a:gd name="connsiteY45" fmla="*/ 1008856 h 1579629"/>
                  <a:gd name="connsiteX46" fmla="*/ 1310396 w 3092749"/>
                  <a:gd name="connsiteY46" fmla="*/ 999429 h 1579629"/>
                  <a:gd name="connsiteX47" fmla="*/ 779217 w 3092749"/>
                  <a:gd name="connsiteY47" fmla="*/ 1399991 h 1579629"/>
                  <a:gd name="connsiteX48" fmla="*/ 287387 w 3092749"/>
                  <a:gd name="connsiteY48" fmla="*/ 1558516 h 1579629"/>
                  <a:gd name="connsiteX49" fmla="*/ 71 w 3092749"/>
                  <a:gd name="connsiteY49" fmla="*/ 952295 h 1579629"/>
                  <a:gd name="connsiteX50" fmla="*/ 311155 w 3092749"/>
                  <a:gd name="connsiteY50" fmla="*/ 952295 h 1579629"/>
                  <a:gd name="connsiteX51" fmla="*/ 942751 w 3092749"/>
                  <a:gd name="connsiteY51" fmla="*/ 886307 h 1579629"/>
                  <a:gd name="connsiteX52" fmla="*/ 1291543 w 3092749"/>
                  <a:gd name="connsiteY52" fmla="*/ 773186 h 1579629"/>
                  <a:gd name="connsiteX53" fmla="*/ 1517785 w 3092749"/>
                  <a:gd name="connsiteY53" fmla="*/ 678919 h 1579629"/>
                  <a:gd name="connsiteX0" fmla="*/ 1508358 w 3092749"/>
                  <a:gd name="connsiteY0" fmla="*/ 697772 h 1577060"/>
                  <a:gd name="connsiteX1" fmla="*/ 1847725 w 3092749"/>
                  <a:gd name="connsiteY1" fmla="*/ 528090 h 1577060"/>
                  <a:gd name="connsiteX2" fmla="*/ 2017406 w 3092749"/>
                  <a:gd name="connsiteY2" fmla="*/ 433820 h 1577060"/>
                  <a:gd name="connsiteX3" fmla="*/ 2121101 w 3092749"/>
                  <a:gd name="connsiteY3" fmla="*/ 377260 h 1577060"/>
                  <a:gd name="connsiteX4" fmla="*/ 2243650 w 3092749"/>
                  <a:gd name="connsiteY4" fmla="*/ 320700 h 1577060"/>
                  <a:gd name="connsiteX5" fmla="*/ 2385052 w 3092749"/>
                  <a:gd name="connsiteY5" fmla="*/ 141590 h 1577060"/>
                  <a:gd name="connsiteX6" fmla="*/ 2517027 w 3092749"/>
                  <a:gd name="connsiteY6" fmla="*/ 47322 h 1577060"/>
                  <a:gd name="connsiteX7" fmla="*/ 2762124 w 3092749"/>
                  <a:gd name="connsiteY7" fmla="*/ 188 h 1577060"/>
                  <a:gd name="connsiteX8" fmla="*/ 2856392 w 3092749"/>
                  <a:gd name="connsiteY8" fmla="*/ 37895 h 1577060"/>
                  <a:gd name="connsiteX9" fmla="*/ 3026075 w 3092749"/>
                  <a:gd name="connsiteY9" fmla="*/ 188724 h 1577060"/>
                  <a:gd name="connsiteX10" fmla="*/ 3092062 w 3092749"/>
                  <a:gd name="connsiteY10" fmla="*/ 273565 h 1577060"/>
                  <a:gd name="connsiteX11" fmla="*/ 3044928 w 3092749"/>
                  <a:gd name="connsiteY11" fmla="*/ 358406 h 1577060"/>
                  <a:gd name="connsiteX12" fmla="*/ 2828112 w 3092749"/>
                  <a:gd name="connsiteY12" fmla="*/ 509235 h 1577060"/>
                  <a:gd name="connsiteX13" fmla="*/ 2517027 w 3092749"/>
                  <a:gd name="connsiteY13" fmla="*/ 612930 h 1577060"/>
                  <a:gd name="connsiteX14" fmla="*/ 2507600 w 3092749"/>
                  <a:gd name="connsiteY14" fmla="*/ 707198 h 1577060"/>
                  <a:gd name="connsiteX15" fmla="*/ 2564161 w 3092749"/>
                  <a:gd name="connsiteY15" fmla="*/ 876881 h 1577060"/>
                  <a:gd name="connsiteX16" fmla="*/ 2743271 w 3092749"/>
                  <a:gd name="connsiteY16" fmla="*/ 952295 h 1577060"/>
                  <a:gd name="connsiteX17" fmla="*/ 2846965 w 3092749"/>
                  <a:gd name="connsiteY17" fmla="*/ 952295 h 1577060"/>
                  <a:gd name="connsiteX18" fmla="*/ 2894099 w 3092749"/>
                  <a:gd name="connsiteY18" fmla="*/ 905161 h 1577060"/>
                  <a:gd name="connsiteX19" fmla="*/ 2931807 w 3092749"/>
                  <a:gd name="connsiteY19" fmla="*/ 961722 h 1577060"/>
                  <a:gd name="connsiteX20" fmla="*/ 2884673 w 3092749"/>
                  <a:gd name="connsiteY20" fmla="*/ 1046563 h 1577060"/>
                  <a:gd name="connsiteX21" fmla="*/ 2762124 w 3092749"/>
                  <a:gd name="connsiteY21" fmla="*/ 1093697 h 1577060"/>
                  <a:gd name="connsiteX22" fmla="*/ 2657828 w 3092749"/>
                  <a:gd name="connsiteY22" fmla="*/ 1057137 h 1577060"/>
                  <a:gd name="connsiteX23" fmla="*/ 2507600 w 3092749"/>
                  <a:gd name="connsiteY23" fmla="*/ 971149 h 1577060"/>
                  <a:gd name="connsiteX24" fmla="*/ 2413332 w 3092749"/>
                  <a:gd name="connsiteY24" fmla="*/ 829747 h 1577060"/>
                  <a:gd name="connsiteX25" fmla="*/ 2366198 w 3092749"/>
                  <a:gd name="connsiteY25" fmla="*/ 716625 h 1577060"/>
                  <a:gd name="connsiteX26" fmla="*/ 2139955 w 3092749"/>
                  <a:gd name="connsiteY26" fmla="*/ 876881 h 1577060"/>
                  <a:gd name="connsiteX27" fmla="*/ 1923139 w 3092749"/>
                  <a:gd name="connsiteY27" fmla="*/ 933441 h 1577060"/>
                  <a:gd name="connsiteX28" fmla="*/ 1828871 w 3092749"/>
                  <a:gd name="connsiteY28" fmla="*/ 933441 h 1577060"/>
                  <a:gd name="connsiteX29" fmla="*/ 1941992 w 3092749"/>
                  <a:gd name="connsiteY29" fmla="*/ 971149 h 1577060"/>
                  <a:gd name="connsiteX30" fmla="*/ 2055114 w 3092749"/>
                  <a:gd name="connsiteY30" fmla="*/ 990002 h 1577060"/>
                  <a:gd name="connsiteX31" fmla="*/ 2092821 w 3092749"/>
                  <a:gd name="connsiteY31" fmla="*/ 1065417 h 1577060"/>
                  <a:gd name="connsiteX32" fmla="*/ 1960846 w 3092749"/>
                  <a:gd name="connsiteY32" fmla="*/ 1225672 h 1577060"/>
                  <a:gd name="connsiteX33" fmla="*/ 1762883 w 3092749"/>
                  <a:gd name="connsiteY33" fmla="*/ 1282233 h 1577060"/>
                  <a:gd name="connsiteX34" fmla="*/ 1800590 w 3092749"/>
                  <a:gd name="connsiteY34" fmla="*/ 1338794 h 1577060"/>
                  <a:gd name="connsiteX35" fmla="*/ 1960846 w 3092749"/>
                  <a:gd name="connsiteY35" fmla="*/ 1404782 h 1577060"/>
                  <a:gd name="connsiteX36" fmla="*/ 2215369 w 3092749"/>
                  <a:gd name="connsiteY36" fmla="*/ 1404782 h 1577060"/>
                  <a:gd name="connsiteX37" fmla="*/ 2036260 w 3092749"/>
                  <a:gd name="connsiteY37" fmla="*/ 1451916 h 1577060"/>
                  <a:gd name="connsiteX38" fmla="*/ 1838297 w 3092749"/>
                  <a:gd name="connsiteY38" fmla="*/ 1404782 h 1577060"/>
                  <a:gd name="connsiteX39" fmla="*/ 1725176 w 3092749"/>
                  <a:gd name="connsiteY39" fmla="*/ 1348221 h 1577060"/>
                  <a:gd name="connsiteX40" fmla="*/ 1555493 w 3092749"/>
                  <a:gd name="connsiteY40" fmla="*/ 1272806 h 1577060"/>
                  <a:gd name="connsiteX41" fmla="*/ 1461225 w 3092749"/>
                  <a:gd name="connsiteY41" fmla="*/ 1216246 h 1577060"/>
                  <a:gd name="connsiteX42" fmla="*/ 1583774 w 3092749"/>
                  <a:gd name="connsiteY42" fmla="*/ 1121977 h 1577060"/>
                  <a:gd name="connsiteX43" fmla="*/ 1688271 w 3092749"/>
                  <a:gd name="connsiteY43" fmla="*/ 1060131 h 1577060"/>
                  <a:gd name="connsiteX44" fmla="*/ 1414091 w 3092749"/>
                  <a:gd name="connsiteY44" fmla="*/ 1018283 h 1577060"/>
                  <a:gd name="connsiteX45" fmla="*/ 1385811 w 3092749"/>
                  <a:gd name="connsiteY45" fmla="*/ 1008856 h 1577060"/>
                  <a:gd name="connsiteX46" fmla="*/ 1170222 w 3092749"/>
                  <a:gd name="connsiteY46" fmla="*/ 1182650 h 1577060"/>
                  <a:gd name="connsiteX47" fmla="*/ 779217 w 3092749"/>
                  <a:gd name="connsiteY47" fmla="*/ 1399991 h 1577060"/>
                  <a:gd name="connsiteX48" fmla="*/ 287387 w 3092749"/>
                  <a:gd name="connsiteY48" fmla="*/ 1558516 h 1577060"/>
                  <a:gd name="connsiteX49" fmla="*/ 71 w 3092749"/>
                  <a:gd name="connsiteY49" fmla="*/ 952295 h 1577060"/>
                  <a:gd name="connsiteX50" fmla="*/ 311155 w 3092749"/>
                  <a:gd name="connsiteY50" fmla="*/ 952295 h 1577060"/>
                  <a:gd name="connsiteX51" fmla="*/ 942751 w 3092749"/>
                  <a:gd name="connsiteY51" fmla="*/ 886307 h 1577060"/>
                  <a:gd name="connsiteX52" fmla="*/ 1291543 w 3092749"/>
                  <a:gd name="connsiteY52" fmla="*/ 773186 h 1577060"/>
                  <a:gd name="connsiteX53" fmla="*/ 1517785 w 3092749"/>
                  <a:gd name="connsiteY53" fmla="*/ 678919 h 1577060"/>
                  <a:gd name="connsiteX0" fmla="*/ 1508358 w 3092749"/>
                  <a:gd name="connsiteY0" fmla="*/ 697772 h 1577062"/>
                  <a:gd name="connsiteX1" fmla="*/ 1847725 w 3092749"/>
                  <a:gd name="connsiteY1" fmla="*/ 528090 h 1577062"/>
                  <a:gd name="connsiteX2" fmla="*/ 2017406 w 3092749"/>
                  <a:gd name="connsiteY2" fmla="*/ 433820 h 1577062"/>
                  <a:gd name="connsiteX3" fmla="*/ 2121101 w 3092749"/>
                  <a:gd name="connsiteY3" fmla="*/ 377260 h 1577062"/>
                  <a:gd name="connsiteX4" fmla="*/ 2243650 w 3092749"/>
                  <a:gd name="connsiteY4" fmla="*/ 320700 h 1577062"/>
                  <a:gd name="connsiteX5" fmla="*/ 2385052 w 3092749"/>
                  <a:gd name="connsiteY5" fmla="*/ 141590 h 1577062"/>
                  <a:gd name="connsiteX6" fmla="*/ 2517027 w 3092749"/>
                  <a:gd name="connsiteY6" fmla="*/ 47322 h 1577062"/>
                  <a:gd name="connsiteX7" fmla="*/ 2762124 w 3092749"/>
                  <a:gd name="connsiteY7" fmla="*/ 188 h 1577062"/>
                  <a:gd name="connsiteX8" fmla="*/ 2856392 w 3092749"/>
                  <a:gd name="connsiteY8" fmla="*/ 37895 h 1577062"/>
                  <a:gd name="connsiteX9" fmla="*/ 3026075 w 3092749"/>
                  <a:gd name="connsiteY9" fmla="*/ 188724 h 1577062"/>
                  <a:gd name="connsiteX10" fmla="*/ 3092062 w 3092749"/>
                  <a:gd name="connsiteY10" fmla="*/ 273565 h 1577062"/>
                  <a:gd name="connsiteX11" fmla="*/ 3044928 w 3092749"/>
                  <a:gd name="connsiteY11" fmla="*/ 358406 h 1577062"/>
                  <a:gd name="connsiteX12" fmla="*/ 2828112 w 3092749"/>
                  <a:gd name="connsiteY12" fmla="*/ 509235 h 1577062"/>
                  <a:gd name="connsiteX13" fmla="*/ 2517027 w 3092749"/>
                  <a:gd name="connsiteY13" fmla="*/ 612930 h 1577062"/>
                  <a:gd name="connsiteX14" fmla="*/ 2507600 w 3092749"/>
                  <a:gd name="connsiteY14" fmla="*/ 707198 h 1577062"/>
                  <a:gd name="connsiteX15" fmla="*/ 2564161 w 3092749"/>
                  <a:gd name="connsiteY15" fmla="*/ 876881 h 1577062"/>
                  <a:gd name="connsiteX16" fmla="*/ 2743271 w 3092749"/>
                  <a:gd name="connsiteY16" fmla="*/ 952295 h 1577062"/>
                  <a:gd name="connsiteX17" fmla="*/ 2846965 w 3092749"/>
                  <a:gd name="connsiteY17" fmla="*/ 952295 h 1577062"/>
                  <a:gd name="connsiteX18" fmla="*/ 2894099 w 3092749"/>
                  <a:gd name="connsiteY18" fmla="*/ 905161 h 1577062"/>
                  <a:gd name="connsiteX19" fmla="*/ 2931807 w 3092749"/>
                  <a:gd name="connsiteY19" fmla="*/ 961722 h 1577062"/>
                  <a:gd name="connsiteX20" fmla="*/ 2884673 w 3092749"/>
                  <a:gd name="connsiteY20" fmla="*/ 1046563 h 1577062"/>
                  <a:gd name="connsiteX21" fmla="*/ 2762124 w 3092749"/>
                  <a:gd name="connsiteY21" fmla="*/ 1093697 h 1577062"/>
                  <a:gd name="connsiteX22" fmla="*/ 2657828 w 3092749"/>
                  <a:gd name="connsiteY22" fmla="*/ 1057137 h 1577062"/>
                  <a:gd name="connsiteX23" fmla="*/ 2507600 w 3092749"/>
                  <a:gd name="connsiteY23" fmla="*/ 971149 h 1577062"/>
                  <a:gd name="connsiteX24" fmla="*/ 2413332 w 3092749"/>
                  <a:gd name="connsiteY24" fmla="*/ 829747 h 1577062"/>
                  <a:gd name="connsiteX25" fmla="*/ 2366198 w 3092749"/>
                  <a:gd name="connsiteY25" fmla="*/ 716625 h 1577062"/>
                  <a:gd name="connsiteX26" fmla="*/ 2139955 w 3092749"/>
                  <a:gd name="connsiteY26" fmla="*/ 876881 h 1577062"/>
                  <a:gd name="connsiteX27" fmla="*/ 1923139 w 3092749"/>
                  <a:gd name="connsiteY27" fmla="*/ 933441 h 1577062"/>
                  <a:gd name="connsiteX28" fmla="*/ 1828871 w 3092749"/>
                  <a:gd name="connsiteY28" fmla="*/ 933441 h 1577062"/>
                  <a:gd name="connsiteX29" fmla="*/ 1941992 w 3092749"/>
                  <a:gd name="connsiteY29" fmla="*/ 971149 h 1577062"/>
                  <a:gd name="connsiteX30" fmla="*/ 2055114 w 3092749"/>
                  <a:gd name="connsiteY30" fmla="*/ 990002 h 1577062"/>
                  <a:gd name="connsiteX31" fmla="*/ 2092821 w 3092749"/>
                  <a:gd name="connsiteY31" fmla="*/ 1065417 h 1577062"/>
                  <a:gd name="connsiteX32" fmla="*/ 1960846 w 3092749"/>
                  <a:gd name="connsiteY32" fmla="*/ 1225672 h 1577062"/>
                  <a:gd name="connsiteX33" fmla="*/ 1762883 w 3092749"/>
                  <a:gd name="connsiteY33" fmla="*/ 1282233 h 1577062"/>
                  <a:gd name="connsiteX34" fmla="*/ 1800590 w 3092749"/>
                  <a:gd name="connsiteY34" fmla="*/ 1338794 h 1577062"/>
                  <a:gd name="connsiteX35" fmla="*/ 1960846 w 3092749"/>
                  <a:gd name="connsiteY35" fmla="*/ 1404782 h 1577062"/>
                  <a:gd name="connsiteX36" fmla="*/ 2215369 w 3092749"/>
                  <a:gd name="connsiteY36" fmla="*/ 1404782 h 1577062"/>
                  <a:gd name="connsiteX37" fmla="*/ 2036260 w 3092749"/>
                  <a:gd name="connsiteY37" fmla="*/ 1451916 h 1577062"/>
                  <a:gd name="connsiteX38" fmla="*/ 1838297 w 3092749"/>
                  <a:gd name="connsiteY38" fmla="*/ 1404782 h 1577062"/>
                  <a:gd name="connsiteX39" fmla="*/ 1725176 w 3092749"/>
                  <a:gd name="connsiteY39" fmla="*/ 1348221 h 1577062"/>
                  <a:gd name="connsiteX40" fmla="*/ 1555493 w 3092749"/>
                  <a:gd name="connsiteY40" fmla="*/ 1272806 h 1577062"/>
                  <a:gd name="connsiteX41" fmla="*/ 1461225 w 3092749"/>
                  <a:gd name="connsiteY41" fmla="*/ 1216246 h 1577062"/>
                  <a:gd name="connsiteX42" fmla="*/ 1583774 w 3092749"/>
                  <a:gd name="connsiteY42" fmla="*/ 1121977 h 1577062"/>
                  <a:gd name="connsiteX43" fmla="*/ 1688271 w 3092749"/>
                  <a:gd name="connsiteY43" fmla="*/ 1060131 h 1577062"/>
                  <a:gd name="connsiteX44" fmla="*/ 1414091 w 3092749"/>
                  <a:gd name="connsiteY44" fmla="*/ 1018283 h 1577062"/>
                  <a:gd name="connsiteX45" fmla="*/ 1385811 w 3092749"/>
                  <a:gd name="connsiteY45" fmla="*/ 1008856 h 1577062"/>
                  <a:gd name="connsiteX46" fmla="*/ 1170222 w 3092749"/>
                  <a:gd name="connsiteY46" fmla="*/ 1182650 h 1577062"/>
                  <a:gd name="connsiteX47" fmla="*/ 779217 w 3092749"/>
                  <a:gd name="connsiteY47" fmla="*/ 1399991 h 1577062"/>
                  <a:gd name="connsiteX48" fmla="*/ 287387 w 3092749"/>
                  <a:gd name="connsiteY48" fmla="*/ 1558516 h 1577062"/>
                  <a:gd name="connsiteX49" fmla="*/ 71 w 3092749"/>
                  <a:gd name="connsiteY49" fmla="*/ 952295 h 1577062"/>
                  <a:gd name="connsiteX50" fmla="*/ 311155 w 3092749"/>
                  <a:gd name="connsiteY50" fmla="*/ 952295 h 1577062"/>
                  <a:gd name="connsiteX51" fmla="*/ 1067350 w 3092749"/>
                  <a:gd name="connsiteY51" fmla="*/ 916844 h 1577062"/>
                  <a:gd name="connsiteX52" fmla="*/ 1291543 w 3092749"/>
                  <a:gd name="connsiteY52" fmla="*/ 773186 h 1577062"/>
                  <a:gd name="connsiteX53" fmla="*/ 1517785 w 3092749"/>
                  <a:gd name="connsiteY53" fmla="*/ 678919 h 1577062"/>
                  <a:gd name="connsiteX0" fmla="*/ 1527426 w 3111817"/>
                  <a:gd name="connsiteY0" fmla="*/ 697772 h 1577060"/>
                  <a:gd name="connsiteX1" fmla="*/ 1866793 w 3111817"/>
                  <a:gd name="connsiteY1" fmla="*/ 528090 h 1577060"/>
                  <a:gd name="connsiteX2" fmla="*/ 2036474 w 3111817"/>
                  <a:gd name="connsiteY2" fmla="*/ 433820 h 1577060"/>
                  <a:gd name="connsiteX3" fmla="*/ 2140169 w 3111817"/>
                  <a:gd name="connsiteY3" fmla="*/ 377260 h 1577060"/>
                  <a:gd name="connsiteX4" fmla="*/ 2262718 w 3111817"/>
                  <a:gd name="connsiteY4" fmla="*/ 320700 h 1577060"/>
                  <a:gd name="connsiteX5" fmla="*/ 2404120 w 3111817"/>
                  <a:gd name="connsiteY5" fmla="*/ 141590 h 1577060"/>
                  <a:gd name="connsiteX6" fmla="*/ 2536095 w 3111817"/>
                  <a:gd name="connsiteY6" fmla="*/ 47322 h 1577060"/>
                  <a:gd name="connsiteX7" fmla="*/ 2781192 w 3111817"/>
                  <a:gd name="connsiteY7" fmla="*/ 188 h 1577060"/>
                  <a:gd name="connsiteX8" fmla="*/ 2875460 w 3111817"/>
                  <a:gd name="connsiteY8" fmla="*/ 37895 h 1577060"/>
                  <a:gd name="connsiteX9" fmla="*/ 3045143 w 3111817"/>
                  <a:gd name="connsiteY9" fmla="*/ 188724 h 1577060"/>
                  <a:gd name="connsiteX10" fmla="*/ 3111130 w 3111817"/>
                  <a:gd name="connsiteY10" fmla="*/ 273565 h 1577060"/>
                  <a:gd name="connsiteX11" fmla="*/ 3063996 w 3111817"/>
                  <a:gd name="connsiteY11" fmla="*/ 358406 h 1577060"/>
                  <a:gd name="connsiteX12" fmla="*/ 2847180 w 3111817"/>
                  <a:gd name="connsiteY12" fmla="*/ 509235 h 1577060"/>
                  <a:gd name="connsiteX13" fmla="*/ 2536095 w 3111817"/>
                  <a:gd name="connsiteY13" fmla="*/ 612930 h 1577060"/>
                  <a:gd name="connsiteX14" fmla="*/ 2526668 w 3111817"/>
                  <a:gd name="connsiteY14" fmla="*/ 707198 h 1577060"/>
                  <a:gd name="connsiteX15" fmla="*/ 2583229 w 3111817"/>
                  <a:gd name="connsiteY15" fmla="*/ 876881 h 1577060"/>
                  <a:gd name="connsiteX16" fmla="*/ 2762339 w 3111817"/>
                  <a:gd name="connsiteY16" fmla="*/ 952295 h 1577060"/>
                  <a:gd name="connsiteX17" fmla="*/ 2866033 w 3111817"/>
                  <a:gd name="connsiteY17" fmla="*/ 952295 h 1577060"/>
                  <a:gd name="connsiteX18" fmla="*/ 2913167 w 3111817"/>
                  <a:gd name="connsiteY18" fmla="*/ 905161 h 1577060"/>
                  <a:gd name="connsiteX19" fmla="*/ 2950875 w 3111817"/>
                  <a:gd name="connsiteY19" fmla="*/ 961722 h 1577060"/>
                  <a:gd name="connsiteX20" fmla="*/ 2903741 w 3111817"/>
                  <a:gd name="connsiteY20" fmla="*/ 1046563 h 1577060"/>
                  <a:gd name="connsiteX21" fmla="*/ 2781192 w 3111817"/>
                  <a:gd name="connsiteY21" fmla="*/ 1093697 h 1577060"/>
                  <a:gd name="connsiteX22" fmla="*/ 2676896 w 3111817"/>
                  <a:gd name="connsiteY22" fmla="*/ 1057137 h 1577060"/>
                  <a:gd name="connsiteX23" fmla="*/ 2526668 w 3111817"/>
                  <a:gd name="connsiteY23" fmla="*/ 971149 h 1577060"/>
                  <a:gd name="connsiteX24" fmla="*/ 2432400 w 3111817"/>
                  <a:gd name="connsiteY24" fmla="*/ 829747 h 1577060"/>
                  <a:gd name="connsiteX25" fmla="*/ 2385266 w 3111817"/>
                  <a:gd name="connsiteY25" fmla="*/ 716625 h 1577060"/>
                  <a:gd name="connsiteX26" fmla="*/ 2159023 w 3111817"/>
                  <a:gd name="connsiteY26" fmla="*/ 876881 h 1577060"/>
                  <a:gd name="connsiteX27" fmla="*/ 1942207 w 3111817"/>
                  <a:gd name="connsiteY27" fmla="*/ 933441 h 1577060"/>
                  <a:gd name="connsiteX28" fmla="*/ 1847939 w 3111817"/>
                  <a:gd name="connsiteY28" fmla="*/ 933441 h 1577060"/>
                  <a:gd name="connsiteX29" fmla="*/ 1961060 w 3111817"/>
                  <a:gd name="connsiteY29" fmla="*/ 971149 h 1577060"/>
                  <a:gd name="connsiteX30" fmla="*/ 2074182 w 3111817"/>
                  <a:gd name="connsiteY30" fmla="*/ 990002 h 1577060"/>
                  <a:gd name="connsiteX31" fmla="*/ 2111889 w 3111817"/>
                  <a:gd name="connsiteY31" fmla="*/ 1065417 h 1577060"/>
                  <a:gd name="connsiteX32" fmla="*/ 1979914 w 3111817"/>
                  <a:gd name="connsiteY32" fmla="*/ 1225672 h 1577060"/>
                  <a:gd name="connsiteX33" fmla="*/ 1781951 w 3111817"/>
                  <a:gd name="connsiteY33" fmla="*/ 1282233 h 1577060"/>
                  <a:gd name="connsiteX34" fmla="*/ 1819658 w 3111817"/>
                  <a:gd name="connsiteY34" fmla="*/ 1338794 h 1577060"/>
                  <a:gd name="connsiteX35" fmla="*/ 1979914 w 3111817"/>
                  <a:gd name="connsiteY35" fmla="*/ 1404782 h 1577060"/>
                  <a:gd name="connsiteX36" fmla="*/ 2234437 w 3111817"/>
                  <a:gd name="connsiteY36" fmla="*/ 1404782 h 1577060"/>
                  <a:gd name="connsiteX37" fmla="*/ 2055328 w 3111817"/>
                  <a:gd name="connsiteY37" fmla="*/ 1451916 h 1577060"/>
                  <a:gd name="connsiteX38" fmla="*/ 1857365 w 3111817"/>
                  <a:gd name="connsiteY38" fmla="*/ 1404782 h 1577060"/>
                  <a:gd name="connsiteX39" fmla="*/ 1744244 w 3111817"/>
                  <a:gd name="connsiteY39" fmla="*/ 1348221 h 1577060"/>
                  <a:gd name="connsiteX40" fmla="*/ 1574561 w 3111817"/>
                  <a:gd name="connsiteY40" fmla="*/ 1272806 h 1577060"/>
                  <a:gd name="connsiteX41" fmla="*/ 1480293 w 3111817"/>
                  <a:gd name="connsiteY41" fmla="*/ 1216246 h 1577060"/>
                  <a:gd name="connsiteX42" fmla="*/ 1602842 w 3111817"/>
                  <a:gd name="connsiteY42" fmla="*/ 1121977 h 1577060"/>
                  <a:gd name="connsiteX43" fmla="*/ 1707339 w 3111817"/>
                  <a:gd name="connsiteY43" fmla="*/ 1060131 h 1577060"/>
                  <a:gd name="connsiteX44" fmla="*/ 1433159 w 3111817"/>
                  <a:gd name="connsiteY44" fmla="*/ 1018283 h 1577060"/>
                  <a:gd name="connsiteX45" fmla="*/ 1404879 w 3111817"/>
                  <a:gd name="connsiteY45" fmla="*/ 1008856 h 1577060"/>
                  <a:gd name="connsiteX46" fmla="*/ 1189290 w 3111817"/>
                  <a:gd name="connsiteY46" fmla="*/ 1182650 h 1577060"/>
                  <a:gd name="connsiteX47" fmla="*/ 798285 w 3111817"/>
                  <a:gd name="connsiteY47" fmla="*/ 1399991 h 1577060"/>
                  <a:gd name="connsiteX48" fmla="*/ 306455 w 3111817"/>
                  <a:gd name="connsiteY48" fmla="*/ 1558516 h 1577060"/>
                  <a:gd name="connsiteX49" fmla="*/ 19139 w 3111817"/>
                  <a:gd name="connsiteY49" fmla="*/ 952295 h 1577060"/>
                  <a:gd name="connsiteX50" fmla="*/ 844198 w 3111817"/>
                  <a:gd name="connsiteY50" fmla="*/ 1120248 h 1577060"/>
                  <a:gd name="connsiteX51" fmla="*/ 1086418 w 3111817"/>
                  <a:gd name="connsiteY51" fmla="*/ 916844 h 1577060"/>
                  <a:gd name="connsiteX52" fmla="*/ 1310611 w 3111817"/>
                  <a:gd name="connsiteY52" fmla="*/ 773186 h 1577060"/>
                  <a:gd name="connsiteX53" fmla="*/ 1536853 w 3111817"/>
                  <a:gd name="connsiteY53" fmla="*/ 678919 h 1577060"/>
                  <a:gd name="connsiteX0" fmla="*/ 1259107 w 2843498"/>
                  <a:gd name="connsiteY0" fmla="*/ 697772 h 1559120"/>
                  <a:gd name="connsiteX1" fmla="*/ 1598474 w 2843498"/>
                  <a:gd name="connsiteY1" fmla="*/ 528090 h 1559120"/>
                  <a:gd name="connsiteX2" fmla="*/ 1768155 w 2843498"/>
                  <a:gd name="connsiteY2" fmla="*/ 433820 h 1559120"/>
                  <a:gd name="connsiteX3" fmla="*/ 1871850 w 2843498"/>
                  <a:gd name="connsiteY3" fmla="*/ 377260 h 1559120"/>
                  <a:gd name="connsiteX4" fmla="*/ 1994399 w 2843498"/>
                  <a:gd name="connsiteY4" fmla="*/ 320700 h 1559120"/>
                  <a:gd name="connsiteX5" fmla="*/ 2135801 w 2843498"/>
                  <a:gd name="connsiteY5" fmla="*/ 141590 h 1559120"/>
                  <a:gd name="connsiteX6" fmla="*/ 2267776 w 2843498"/>
                  <a:gd name="connsiteY6" fmla="*/ 47322 h 1559120"/>
                  <a:gd name="connsiteX7" fmla="*/ 2512873 w 2843498"/>
                  <a:gd name="connsiteY7" fmla="*/ 188 h 1559120"/>
                  <a:gd name="connsiteX8" fmla="*/ 2607141 w 2843498"/>
                  <a:gd name="connsiteY8" fmla="*/ 37895 h 1559120"/>
                  <a:gd name="connsiteX9" fmla="*/ 2776824 w 2843498"/>
                  <a:gd name="connsiteY9" fmla="*/ 188724 h 1559120"/>
                  <a:gd name="connsiteX10" fmla="*/ 2842811 w 2843498"/>
                  <a:gd name="connsiteY10" fmla="*/ 273565 h 1559120"/>
                  <a:gd name="connsiteX11" fmla="*/ 2795677 w 2843498"/>
                  <a:gd name="connsiteY11" fmla="*/ 358406 h 1559120"/>
                  <a:gd name="connsiteX12" fmla="*/ 2578861 w 2843498"/>
                  <a:gd name="connsiteY12" fmla="*/ 509235 h 1559120"/>
                  <a:gd name="connsiteX13" fmla="*/ 2267776 w 2843498"/>
                  <a:gd name="connsiteY13" fmla="*/ 612930 h 1559120"/>
                  <a:gd name="connsiteX14" fmla="*/ 2258349 w 2843498"/>
                  <a:gd name="connsiteY14" fmla="*/ 707198 h 1559120"/>
                  <a:gd name="connsiteX15" fmla="*/ 2314910 w 2843498"/>
                  <a:gd name="connsiteY15" fmla="*/ 876881 h 1559120"/>
                  <a:gd name="connsiteX16" fmla="*/ 2494020 w 2843498"/>
                  <a:gd name="connsiteY16" fmla="*/ 952295 h 1559120"/>
                  <a:gd name="connsiteX17" fmla="*/ 2597714 w 2843498"/>
                  <a:gd name="connsiteY17" fmla="*/ 952295 h 1559120"/>
                  <a:gd name="connsiteX18" fmla="*/ 2644848 w 2843498"/>
                  <a:gd name="connsiteY18" fmla="*/ 905161 h 1559120"/>
                  <a:gd name="connsiteX19" fmla="*/ 2682556 w 2843498"/>
                  <a:gd name="connsiteY19" fmla="*/ 961722 h 1559120"/>
                  <a:gd name="connsiteX20" fmla="*/ 2635422 w 2843498"/>
                  <a:gd name="connsiteY20" fmla="*/ 1046563 h 1559120"/>
                  <a:gd name="connsiteX21" fmla="*/ 2512873 w 2843498"/>
                  <a:gd name="connsiteY21" fmla="*/ 1093697 h 1559120"/>
                  <a:gd name="connsiteX22" fmla="*/ 2408577 w 2843498"/>
                  <a:gd name="connsiteY22" fmla="*/ 1057137 h 1559120"/>
                  <a:gd name="connsiteX23" fmla="*/ 2258349 w 2843498"/>
                  <a:gd name="connsiteY23" fmla="*/ 971149 h 1559120"/>
                  <a:gd name="connsiteX24" fmla="*/ 2164081 w 2843498"/>
                  <a:gd name="connsiteY24" fmla="*/ 829747 h 1559120"/>
                  <a:gd name="connsiteX25" fmla="*/ 2116947 w 2843498"/>
                  <a:gd name="connsiteY25" fmla="*/ 716625 h 1559120"/>
                  <a:gd name="connsiteX26" fmla="*/ 1890704 w 2843498"/>
                  <a:gd name="connsiteY26" fmla="*/ 876881 h 1559120"/>
                  <a:gd name="connsiteX27" fmla="*/ 1673888 w 2843498"/>
                  <a:gd name="connsiteY27" fmla="*/ 933441 h 1559120"/>
                  <a:gd name="connsiteX28" fmla="*/ 1579620 w 2843498"/>
                  <a:gd name="connsiteY28" fmla="*/ 933441 h 1559120"/>
                  <a:gd name="connsiteX29" fmla="*/ 1692741 w 2843498"/>
                  <a:gd name="connsiteY29" fmla="*/ 971149 h 1559120"/>
                  <a:gd name="connsiteX30" fmla="*/ 1805863 w 2843498"/>
                  <a:gd name="connsiteY30" fmla="*/ 990002 h 1559120"/>
                  <a:gd name="connsiteX31" fmla="*/ 1843570 w 2843498"/>
                  <a:gd name="connsiteY31" fmla="*/ 1065417 h 1559120"/>
                  <a:gd name="connsiteX32" fmla="*/ 1711595 w 2843498"/>
                  <a:gd name="connsiteY32" fmla="*/ 1225672 h 1559120"/>
                  <a:gd name="connsiteX33" fmla="*/ 1513632 w 2843498"/>
                  <a:gd name="connsiteY33" fmla="*/ 1282233 h 1559120"/>
                  <a:gd name="connsiteX34" fmla="*/ 1551339 w 2843498"/>
                  <a:gd name="connsiteY34" fmla="*/ 1338794 h 1559120"/>
                  <a:gd name="connsiteX35" fmla="*/ 1711595 w 2843498"/>
                  <a:gd name="connsiteY35" fmla="*/ 1404782 h 1559120"/>
                  <a:gd name="connsiteX36" fmla="*/ 1966118 w 2843498"/>
                  <a:gd name="connsiteY36" fmla="*/ 1404782 h 1559120"/>
                  <a:gd name="connsiteX37" fmla="*/ 1787009 w 2843498"/>
                  <a:gd name="connsiteY37" fmla="*/ 1451916 h 1559120"/>
                  <a:gd name="connsiteX38" fmla="*/ 1589046 w 2843498"/>
                  <a:gd name="connsiteY38" fmla="*/ 1404782 h 1559120"/>
                  <a:gd name="connsiteX39" fmla="*/ 1475925 w 2843498"/>
                  <a:gd name="connsiteY39" fmla="*/ 1348221 h 1559120"/>
                  <a:gd name="connsiteX40" fmla="*/ 1306242 w 2843498"/>
                  <a:gd name="connsiteY40" fmla="*/ 1272806 h 1559120"/>
                  <a:gd name="connsiteX41" fmla="*/ 1211974 w 2843498"/>
                  <a:gd name="connsiteY41" fmla="*/ 1216246 h 1559120"/>
                  <a:gd name="connsiteX42" fmla="*/ 1334523 w 2843498"/>
                  <a:gd name="connsiteY42" fmla="*/ 1121977 h 1559120"/>
                  <a:gd name="connsiteX43" fmla="*/ 1439020 w 2843498"/>
                  <a:gd name="connsiteY43" fmla="*/ 1060131 h 1559120"/>
                  <a:gd name="connsiteX44" fmla="*/ 1164840 w 2843498"/>
                  <a:gd name="connsiteY44" fmla="*/ 1018283 h 1559120"/>
                  <a:gd name="connsiteX45" fmla="*/ 1136560 w 2843498"/>
                  <a:gd name="connsiteY45" fmla="*/ 1008856 h 1559120"/>
                  <a:gd name="connsiteX46" fmla="*/ 920971 w 2843498"/>
                  <a:gd name="connsiteY46" fmla="*/ 1182650 h 1559120"/>
                  <a:gd name="connsiteX47" fmla="*/ 529966 w 2843498"/>
                  <a:gd name="connsiteY47" fmla="*/ 1399991 h 1559120"/>
                  <a:gd name="connsiteX48" fmla="*/ 38136 w 2843498"/>
                  <a:gd name="connsiteY48" fmla="*/ 1558516 h 1559120"/>
                  <a:gd name="connsiteX49" fmla="*/ 93468 w 2843498"/>
                  <a:gd name="connsiteY49" fmla="*/ 1440881 h 1559120"/>
                  <a:gd name="connsiteX50" fmla="*/ 575879 w 2843498"/>
                  <a:gd name="connsiteY50" fmla="*/ 1120248 h 1559120"/>
                  <a:gd name="connsiteX51" fmla="*/ 818099 w 2843498"/>
                  <a:gd name="connsiteY51" fmla="*/ 916844 h 1559120"/>
                  <a:gd name="connsiteX52" fmla="*/ 1042292 w 2843498"/>
                  <a:gd name="connsiteY52" fmla="*/ 773186 h 1559120"/>
                  <a:gd name="connsiteX53" fmla="*/ 1268534 w 2843498"/>
                  <a:gd name="connsiteY53" fmla="*/ 678919 h 1559120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27924 w 3434862"/>
                  <a:gd name="connsiteY45" fmla="*/ 1008856 h 1772421"/>
                  <a:gd name="connsiteX46" fmla="*/ 1512335 w 3434862"/>
                  <a:gd name="connsiteY46" fmla="*/ 1182650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471 w 3434862"/>
                  <a:gd name="connsiteY0" fmla="*/ 697772 h 1772423"/>
                  <a:gd name="connsiteX1" fmla="*/ 2189838 w 3434862"/>
                  <a:gd name="connsiteY1" fmla="*/ 528090 h 1772423"/>
                  <a:gd name="connsiteX2" fmla="*/ 2359519 w 3434862"/>
                  <a:gd name="connsiteY2" fmla="*/ 433820 h 1772423"/>
                  <a:gd name="connsiteX3" fmla="*/ 2463214 w 3434862"/>
                  <a:gd name="connsiteY3" fmla="*/ 377260 h 1772423"/>
                  <a:gd name="connsiteX4" fmla="*/ 2585763 w 3434862"/>
                  <a:gd name="connsiteY4" fmla="*/ 320700 h 1772423"/>
                  <a:gd name="connsiteX5" fmla="*/ 2727165 w 3434862"/>
                  <a:gd name="connsiteY5" fmla="*/ 141590 h 1772423"/>
                  <a:gd name="connsiteX6" fmla="*/ 2859140 w 3434862"/>
                  <a:gd name="connsiteY6" fmla="*/ 47322 h 1772423"/>
                  <a:gd name="connsiteX7" fmla="*/ 3104237 w 3434862"/>
                  <a:gd name="connsiteY7" fmla="*/ 188 h 1772423"/>
                  <a:gd name="connsiteX8" fmla="*/ 3198505 w 3434862"/>
                  <a:gd name="connsiteY8" fmla="*/ 37895 h 1772423"/>
                  <a:gd name="connsiteX9" fmla="*/ 3368188 w 3434862"/>
                  <a:gd name="connsiteY9" fmla="*/ 188724 h 1772423"/>
                  <a:gd name="connsiteX10" fmla="*/ 3434175 w 3434862"/>
                  <a:gd name="connsiteY10" fmla="*/ 273565 h 1772423"/>
                  <a:gd name="connsiteX11" fmla="*/ 3387041 w 3434862"/>
                  <a:gd name="connsiteY11" fmla="*/ 358406 h 1772423"/>
                  <a:gd name="connsiteX12" fmla="*/ 3170225 w 3434862"/>
                  <a:gd name="connsiteY12" fmla="*/ 509235 h 1772423"/>
                  <a:gd name="connsiteX13" fmla="*/ 2859140 w 3434862"/>
                  <a:gd name="connsiteY13" fmla="*/ 612930 h 1772423"/>
                  <a:gd name="connsiteX14" fmla="*/ 2849713 w 3434862"/>
                  <a:gd name="connsiteY14" fmla="*/ 707198 h 1772423"/>
                  <a:gd name="connsiteX15" fmla="*/ 2906274 w 3434862"/>
                  <a:gd name="connsiteY15" fmla="*/ 876881 h 1772423"/>
                  <a:gd name="connsiteX16" fmla="*/ 3085384 w 3434862"/>
                  <a:gd name="connsiteY16" fmla="*/ 952295 h 1772423"/>
                  <a:gd name="connsiteX17" fmla="*/ 3189078 w 3434862"/>
                  <a:gd name="connsiteY17" fmla="*/ 952295 h 1772423"/>
                  <a:gd name="connsiteX18" fmla="*/ 3236212 w 3434862"/>
                  <a:gd name="connsiteY18" fmla="*/ 905161 h 1772423"/>
                  <a:gd name="connsiteX19" fmla="*/ 3273920 w 3434862"/>
                  <a:gd name="connsiteY19" fmla="*/ 961722 h 1772423"/>
                  <a:gd name="connsiteX20" fmla="*/ 3226786 w 3434862"/>
                  <a:gd name="connsiteY20" fmla="*/ 1046563 h 1772423"/>
                  <a:gd name="connsiteX21" fmla="*/ 3104237 w 3434862"/>
                  <a:gd name="connsiteY21" fmla="*/ 1093697 h 1772423"/>
                  <a:gd name="connsiteX22" fmla="*/ 2999941 w 3434862"/>
                  <a:gd name="connsiteY22" fmla="*/ 1057137 h 1772423"/>
                  <a:gd name="connsiteX23" fmla="*/ 2849713 w 3434862"/>
                  <a:gd name="connsiteY23" fmla="*/ 971149 h 1772423"/>
                  <a:gd name="connsiteX24" fmla="*/ 2755445 w 3434862"/>
                  <a:gd name="connsiteY24" fmla="*/ 829747 h 1772423"/>
                  <a:gd name="connsiteX25" fmla="*/ 2708311 w 3434862"/>
                  <a:gd name="connsiteY25" fmla="*/ 716625 h 1772423"/>
                  <a:gd name="connsiteX26" fmla="*/ 2482068 w 3434862"/>
                  <a:gd name="connsiteY26" fmla="*/ 876881 h 1772423"/>
                  <a:gd name="connsiteX27" fmla="*/ 2265252 w 3434862"/>
                  <a:gd name="connsiteY27" fmla="*/ 933441 h 1772423"/>
                  <a:gd name="connsiteX28" fmla="*/ 2170984 w 3434862"/>
                  <a:gd name="connsiteY28" fmla="*/ 933441 h 1772423"/>
                  <a:gd name="connsiteX29" fmla="*/ 2284105 w 3434862"/>
                  <a:gd name="connsiteY29" fmla="*/ 971149 h 1772423"/>
                  <a:gd name="connsiteX30" fmla="*/ 2397227 w 3434862"/>
                  <a:gd name="connsiteY30" fmla="*/ 990002 h 1772423"/>
                  <a:gd name="connsiteX31" fmla="*/ 2434934 w 3434862"/>
                  <a:gd name="connsiteY31" fmla="*/ 1065417 h 1772423"/>
                  <a:gd name="connsiteX32" fmla="*/ 2302959 w 3434862"/>
                  <a:gd name="connsiteY32" fmla="*/ 1225672 h 1772423"/>
                  <a:gd name="connsiteX33" fmla="*/ 2104996 w 3434862"/>
                  <a:gd name="connsiteY33" fmla="*/ 1282233 h 1772423"/>
                  <a:gd name="connsiteX34" fmla="*/ 2142703 w 3434862"/>
                  <a:gd name="connsiteY34" fmla="*/ 1338794 h 1772423"/>
                  <a:gd name="connsiteX35" fmla="*/ 2302959 w 3434862"/>
                  <a:gd name="connsiteY35" fmla="*/ 1404782 h 1772423"/>
                  <a:gd name="connsiteX36" fmla="*/ 2557482 w 3434862"/>
                  <a:gd name="connsiteY36" fmla="*/ 1404782 h 1772423"/>
                  <a:gd name="connsiteX37" fmla="*/ 2378373 w 3434862"/>
                  <a:gd name="connsiteY37" fmla="*/ 1451916 h 1772423"/>
                  <a:gd name="connsiteX38" fmla="*/ 2180410 w 3434862"/>
                  <a:gd name="connsiteY38" fmla="*/ 1404782 h 1772423"/>
                  <a:gd name="connsiteX39" fmla="*/ 2067289 w 3434862"/>
                  <a:gd name="connsiteY39" fmla="*/ 1348221 h 1772423"/>
                  <a:gd name="connsiteX40" fmla="*/ 1897606 w 3434862"/>
                  <a:gd name="connsiteY40" fmla="*/ 1272806 h 1772423"/>
                  <a:gd name="connsiteX41" fmla="*/ 1803338 w 3434862"/>
                  <a:gd name="connsiteY41" fmla="*/ 1216246 h 1772423"/>
                  <a:gd name="connsiteX42" fmla="*/ 1925887 w 3434862"/>
                  <a:gd name="connsiteY42" fmla="*/ 1121977 h 1772423"/>
                  <a:gd name="connsiteX43" fmla="*/ 2030384 w 3434862"/>
                  <a:gd name="connsiteY43" fmla="*/ 1060131 h 1772423"/>
                  <a:gd name="connsiteX44" fmla="*/ 1756204 w 3434862"/>
                  <a:gd name="connsiteY44" fmla="*/ 1018283 h 1772423"/>
                  <a:gd name="connsiteX45" fmla="*/ 1759075 w 3434862"/>
                  <a:gd name="connsiteY45" fmla="*/ 1069928 h 1772423"/>
                  <a:gd name="connsiteX46" fmla="*/ 1512335 w 3434862"/>
                  <a:gd name="connsiteY46" fmla="*/ 1182650 h 1772423"/>
                  <a:gd name="connsiteX47" fmla="*/ 1121330 w 3434862"/>
                  <a:gd name="connsiteY47" fmla="*/ 1399991 h 1772423"/>
                  <a:gd name="connsiteX48" fmla="*/ 6502 w 3434862"/>
                  <a:gd name="connsiteY48" fmla="*/ 1772274 h 1772423"/>
                  <a:gd name="connsiteX49" fmla="*/ 684832 w 3434862"/>
                  <a:gd name="connsiteY49" fmla="*/ 1440881 h 1772423"/>
                  <a:gd name="connsiteX50" fmla="*/ 1167243 w 3434862"/>
                  <a:gd name="connsiteY50" fmla="*/ 1120248 h 1772423"/>
                  <a:gd name="connsiteX51" fmla="*/ 1409463 w 3434862"/>
                  <a:gd name="connsiteY51" fmla="*/ 916844 h 1772423"/>
                  <a:gd name="connsiteX52" fmla="*/ 1633656 w 3434862"/>
                  <a:gd name="connsiteY52" fmla="*/ 773186 h 1772423"/>
                  <a:gd name="connsiteX53" fmla="*/ 1859898 w 3434862"/>
                  <a:gd name="connsiteY53" fmla="*/ 678919 h 1772423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59075 w 3434862"/>
                  <a:gd name="connsiteY45" fmla="*/ 1069928 h 1772421"/>
                  <a:gd name="connsiteX46" fmla="*/ 1496760 w 3434862"/>
                  <a:gd name="connsiteY46" fmla="*/ 1152114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990236 w 3434452"/>
                  <a:gd name="connsiteY0" fmla="*/ 54508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48383 h 1773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434452" h="1773132">
                    <a:moveTo>
                      <a:pt x="1896785" y="636698"/>
                    </a:moveTo>
                    <a:cubicBezTo>
                      <a:pt x="1969843" y="584064"/>
                      <a:pt x="2065648" y="546634"/>
                      <a:pt x="2142702" y="512821"/>
                    </a:cubicBezTo>
                    <a:cubicBezTo>
                      <a:pt x="2219756" y="479008"/>
                      <a:pt x="2297835" y="458958"/>
                      <a:pt x="2359109" y="433820"/>
                    </a:cubicBezTo>
                    <a:cubicBezTo>
                      <a:pt x="2420383" y="408682"/>
                      <a:pt x="2425097" y="396113"/>
                      <a:pt x="2462804" y="377260"/>
                    </a:cubicBezTo>
                    <a:cubicBezTo>
                      <a:pt x="2500511" y="358407"/>
                      <a:pt x="2541361" y="359978"/>
                      <a:pt x="2585353" y="320700"/>
                    </a:cubicBezTo>
                    <a:cubicBezTo>
                      <a:pt x="2629345" y="281422"/>
                      <a:pt x="2681192" y="187153"/>
                      <a:pt x="2726755" y="141590"/>
                    </a:cubicBezTo>
                    <a:cubicBezTo>
                      <a:pt x="2772318" y="96027"/>
                      <a:pt x="2795885" y="70889"/>
                      <a:pt x="2858730" y="47322"/>
                    </a:cubicBezTo>
                    <a:cubicBezTo>
                      <a:pt x="2921575" y="23755"/>
                      <a:pt x="3047266" y="1759"/>
                      <a:pt x="3103827" y="188"/>
                    </a:cubicBezTo>
                    <a:cubicBezTo>
                      <a:pt x="3160388" y="-1383"/>
                      <a:pt x="3154103" y="6472"/>
                      <a:pt x="3198095" y="37895"/>
                    </a:cubicBezTo>
                    <a:cubicBezTo>
                      <a:pt x="3242087" y="69318"/>
                      <a:pt x="3328500" y="149446"/>
                      <a:pt x="3367778" y="188724"/>
                    </a:cubicBezTo>
                    <a:cubicBezTo>
                      <a:pt x="3407056" y="228002"/>
                      <a:pt x="3430623" y="245285"/>
                      <a:pt x="3433765" y="273565"/>
                    </a:cubicBezTo>
                    <a:cubicBezTo>
                      <a:pt x="3436907" y="301845"/>
                      <a:pt x="3430623" y="319128"/>
                      <a:pt x="3386631" y="358406"/>
                    </a:cubicBezTo>
                    <a:cubicBezTo>
                      <a:pt x="3342639" y="397684"/>
                      <a:pt x="3257798" y="466814"/>
                      <a:pt x="3169815" y="509235"/>
                    </a:cubicBezTo>
                    <a:cubicBezTo>
                      <a:pt x="3081832" y="551656"/>
                      <a:pt x="2912149" y="579936"/>
                      <a:pt x="2858730" y="612930"/>
                    </a:cubicBezTo>
                    <a:cubicBezTo>
                      <a:pt x="2805311" y="645924"/>
                      <a:pt x="2841447" y="663206"/>
                      <a:pt x="2849303" y="707198"/>
                    </a:cubicBezTo>
                    <a:cubicBezTo>
                      <a:pt x="2857159" y="751190"/>
                      <a:pt x="2866586" y="836032"/>
                      <a:pt x="2905864" y="876881"/>
                    </a:cubicBezTo>
                    <a:cubicBezTo>
                      <a:pt x="2945142" y="917730"/>
                      <a:pt x="3037840" y="939726"/>
                      <a:pt x="3084974" y="952295"/>
                    </a:cubicBezTo>
                    <a:cubicBezTo>
                      <a:pt x="3132108" y="964864"/>
                      <a:pt x="3163530" y="960151"/>
                      <a:pt x="3188668" y="952295"/>
                    </a:cubicBezTo>
                    <a:cubicBezTo>
                      <a:pt x="3213806" y="944439"/>
                      <a:pt x="3221662" y="903590"/>
                      <a:pt x="3235802" y="905161"/>
                    </a:cubicBezTo>
                    <a:cubicBezTo>
                      <a:pt x="3249942" y="906732"/>
                      <a:pt x="3275081" y="938155"/>
                      <a:pt x="3273510" y="961722"/>
                    </a:cubicBezTo>
                    <a:cubicBezTo>
                      <a:pt x="3271939" y="985289"/>
                      <a:pt x="3254656" y="1024567"/>
                      <a:pt x="3226376" y="1046563"/>
                    </a:cubicBezTo>
                    <a:cubicBezTo>
                      <a:pt x="3198096" y="1068559"/>
                      <a:pt x="3141634" y="1091935"/>
                      <a:pt x="3103827" y="1093697"/>
                    </a:cubicBezTo>
                    <a:cubicBezTo>
                      <a:pt x="3066020" y="1095459"/>
                      <a:pt x="3041952" y="1077562"/>
                      <a:pt x="2999531" y="1057137"/>
                    </a:cubicBezTo>
                    <a:cubicBezTo>
                      <a:pt x="2957110" y="1036712"/>
                      <a:pt x="2890052" y="1009047"/>
                      <a:pt x="2849303" y="971149"/>
                    </a:cubicBezTo>
                    <a:cubicBezTo>
                      <a:pt x="2808554" y="933251"/>
                      <a:pt x="2778602" y="872168"/>
                      <a:pt x="2755035" y="829747"/>
                    </a:cubicBezTo>
                    <a:cubicBezTo>
                      <a:pt x="2731468" y="787326"/>
                      <a:pt x="2753464" y="708769"/>
                      <a:pt x="2707901" y="716625"/>
                    </a:cubicBezTo>
                    <a:cubicBezTo>
                      <a:pt x="2662338" y="724481"/>
                      <a:pt x="2555501" y="840745"/>
                      <a:pt x="2481658" y="876881"/>
                    </a:cubicBezTo>
                    <a:cubicBezTo>
                      <a:pt x="2407815" y="913017"/>
                      <a:pt x="2316689" y="924014"/>
                      <a:pt x="2264842" y="933441"/>
                    </a:cubicBezTo>
                    <a:cubicBezTo>
                      <a:pt x="2212995" y="942868"/>
                      <a:pt x="2167432" y="927156"/>
                      <a:pt x="2170574" y="933441"/>
                    </a:cubicBezTo>
                    <a:cubicBezTo>
                      <a:pt x="2173716" y="939726"/>
                      <a:pt x="2245988" y="961722"/>
                      <a:pt x="2283695" y="971149"/>
                    </a:cubicBezTo>
                    <a:cubicBezTo>
                      <a:pt x="2321402" y="980576"/>
                      <a:pt x="2371679" y="974291"/>
                      <a:pt x="2396817" y="990002"/>
                    </a:cubicBezTo>
                    <a:cubicBezTo>
                      <a:pt x="2421955" y="1005713"/>
                      <a:pt x="2450235" y="1026139"/>
                      <a:pt x="2434524" y="1065417"/>
                    </a:cubicBezTo>
                    <a:cubicBezTo>
                      <a:pt x="2418813" y="1104695"/>
                      <a:pt x="2357539" y="1189536"/>
                      <a:pt x="2302549" y="1225672"/>
                    </a:cubicBezTo>
                    <a:cubicBezTo>
                      <a:pt x="2247559" y="1261808"/>
                      <a:pt x="2131295" y="1263379"/>
                      <a:pt x="2104586" y="1282233"/>
                    </a:cubicBezTo>
                    <a:cubicBezTo>
                      <a:pt x="2077877" y="1301087"/>
                      <a:pt x="2109299" y="1318369"/>
                      <a:pt x="2142293" y="1338794"/>
                    </a:cubicBezTo>
                    <a:cubicBezTo>
                      <a:pt x="2175287" y="1359219"/>
                      <a:pt x="2233419" y="1393784"/>
                      <a:pt x="2302549" y="1404782"/>
                    </a:cubicBezTo>
                    <a:cubicBezTo>
                      <a:pt x="2371679" y="1415780"/>
                      <a:pt x="2544503" y="1396926"/>
                      <a:pt x="2557072" y="1404782"/>
                    </a:cubicBezTo>
                    <a:cubicBezTo>
                      <a:pt x="2569641" y="1412638"/>
                      <a:pt x="2440808" y="1451916"/>
                      <a:pt x="2377963" y="1451916"/>
                    </a:cubicBezTo>
                    <a:cubicBezTo>
                      <a:pt x="2315118" y="1451916"/>
                      <a:pt x="2231847" y="1422065"/>
                      <a:pt x="2180000" y="1404782"/>
                    </a:cubicBezTo>
                    <a:cubicBezTo>
                      <a:pt x="2128153" y="1387499"/>
                      <a:pt x="2114013" y="1370217"/>
                      <a:pt x="2066879" y="1348221"/>
                    </a:cubicBezTo>
                    <a:cubicBezTo>
                      <a:pt x="2019745" y="1326225"/>
                      <a:pt x="1941188" y="1294802"/>
                      <a:pt x="1897196" y="1272806"/>
                    </a:cubicBezTo>
                    <a:cubicBezTo>
                      <a:pt x="1853204" y="1250810"/>
                      <a:pt x="1798215" y="1241384"/>
                      <a:pt x="1802928" y="1216246"/>
                    </a:cubicBezTo>
                    <a:cubicBezTo>
                      <a:pt x="1807641" y="1191108"/>
                      <a:pt x="1887636" y="1147996"/>
                      <a:pt x="1925477" y="1121977"/>
                    </a:cubicBezTo>
                    <a:cubicBezTo>
                      <a:pt x="1963318" y="1095958"/>
                      <a:pt x="2058254" y="1077413"/>
                      <a:pt x="2029974" y="1060131"/>
                    </a:cubicBezTo>
                    <a:cubicBezTo>
                      <a:pt x="2001693" y="1042849"/>
                      <a:pt x="1788033" y="1024284"/>
                      <a:pt x="1755794" y="1018283"/>
                    </a:cubicBezTo>
                    <a:cubicBezTo>
                      <a:pt x="1723555" y="1012282"/>
                      <a:pt x="1871993" y="1014543"/>
                      <a:pt x="1836540" y="1024124"/>
                    </a:cubicBezTo>
                    <a:cubicBezTo>
                      <a:pt x="1801087" y="1033706"/>
                      <a:pt x="1664939" y="1023307"/>
                      <a:pt x="1543074" y="1075772"/>
                    </a:cubicBezTo>
                    <a:cubicBezTo>
                      <a:pt x="1421209" y="1128237"/>
                      <a:pt x="1361511" y="1222833"/>
                      <a:pt x="1105347" y="1338917"/>
                    </a:cubicBezTo>
                    <a:cubicBezTo>
                      <a:pt x="849183" y="1455001"/>
                      <a:pt x="76246" y="1755280"/>
                      <a:pt x="6092" y="1772274"/>
                    </a:cubicBezTo>
                    <a:cubicBezTo>
                      <a:pt x="-64062" y="1789268"/>
                      <a:pt x="490965" y="1549552"/>
                      <a:pt x="684422" y="1440881"/>
                    </a:cubicBezTo>
                    <a:cubicBezTo>
                      <a:pt x="877879" y="1332210"/>
                      <a:pt x="1046061" y="1207588"/>
                      <a:pt x="1166833" y="1120248"/>
                    </a:cubicBezTo>
                    <a:cubicBezTo>
                      <a:pt x="1287605" y="1032908"/>
                      <a:pt x="1331318" y="974688"/>
                      <a:pt x="1409053" y="916844"/>
                    </a:cubicBezTo>
                    <a:cubicBezTo>
                      <a:pt x="1486789" y="859000"/>
                      <a:pt x="1552982" y="817929"/>
                      <a:pt x="1633246" y="773186"/>
                    </a:cubicBezTo>
                    <a:cubicBezTo>
                      <a:pt x="1713510" y="728443"/>
                      <a:pt x="1668323" y="737152"/>
                      <a:pt x="1890639" y="648383"/>
                    </a:cubicBezTo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2" name="Freeform 841"/>
              <p:cNvSpPr>
                <a:spLocks noChangeAspect="1"/>
              </p:cNvSpPr>
              <p:nvPr/>
            </p:nvSpPr>
            <p:spPr>
              <a:xfrm>
                <a:off x="7302292" y="1138546"/>
                <a:ext cx="519855" cy="273780"/>
              </a:xfrm>
              <a:custGeom>
                <a:avLst/>
                <a:gdLst>
                  <a:gd name="connsiteX0" fmla="*/ 1578713 w 3115969"/>
                  <a:gd name="connsiteY0" fmla="*/ 584650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1936932 w 3115969"/>
                  <a:gd name="connsiteY0" fmla="*/ 537516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81048 w 3115969"/>
                  <a:gd name="connsiteY22" fmla="*/ 1057137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08358 w 3092749"/>
                  <a:gd name="connsiteY0" fmla="*/ 697772 h 1558711"/>
                  <a:gd name="connsiteX1" fmla="*/ 1847725 w 3092749"/>
                  <a:gd name="connsiteY1" fmla="*/ 528090 h 1558711"/>
                  <a:gd name="connsiteX2" fmla="*/ 2017406 w 3092749"/>
                  <a:gd name="connsiteY2" fmla="*/ 433820 h 1558711"/>
                  <a:gd name="connsiteX3" fmla="*/ 2121101 w 3092749"/>
                  <a:gd name="connsiteY3" fmla="*/ 377260 h 1558711"/>
                  <a:gd name="connsiteX4" fmla="*/ 2243650 w 3092749"/>
                  <a:gd name="connsiteY4" fmla="*/ 320700 h 1558711"/>
                  <a:gd name="connsiteX5" fmla="*/ 2385052 w 3092749"/>
                  <a:gd name="connsiteY5" fmla="*/ 141590 h 1558711"/>
                  <a:gd name="connsiteX6" fmla="*/ 2517027 w 3092749"/>
                  <a:gd name="connsiteY6" fmla="*/ 47322 h 1558711"/>
                  <a:gd name="connsiteX7" fmla="*/ 2762124 w 3092749"/>
                  <a:gd name="connsiteY7" fmla="*/ 188 h 1558711"/>
                  <a:gd name="connsiteX8" fmla="*/ 2856392 w 3092749"/>
                  <a:gd name="connsiteY8" fmla="*/ 37895 h 1558711"/>
                  <a:gd name="connsiteX9" fmla="*/ 3026075 w 3092749"/>
                  <a:gd name="connsiteY9" fmla="*/ 188724 h 1558711"/>
                  <a:gd name="connsiteX10" fmla="*/ 3092062 w 3092749"/>
                  <a:gd name="connsiteY10" fmla="*/ 273565 h 1558711"/>
                  <a:gd name="connsiteX11" fmla="*/ 3044928 w 3092749"/>
                  <a:gd name="connsiteY11" fmla="*/ 358406 h 1558711"/>
                  <a:gd name="connsiteX12" fmla="*/ 2828112 w 3092749"/>
                  <a:gd name="connsiteY12" fmla="*/ 509235 h 1558711"/>
                  <a:gd name="connsiteX13" fmla="*/ 2517027 w 3092749"/>
                  <a:gd name="connsiteY13" fmla="*/ 612930 h 1558711"/>
                  <a:gd name="connsiteX14" fmla="*/ 2507600 w 3092749"/>
                  <a:gd name="connsiteY14" fmla="*/ 707198 h 1558711"/>
                  <a:gd name="connsiteX15" fmla="*/ 2564161 w 3092749"/>
                  <a:gd name="connsiteY15" fmla="*/ 876881 h 1558711"/>
                  <a:gd name="connsiteX16" fmla="*/ 2743271 w 3092749"/>
                  <a:gd name="connsiteY16" fmla="*/ 952295 h 1558711"/>
                  <a:gd name="connsiteX17" fmla="*/ 2846965 w 3092749"/>
                  <a:gd name="connsiteY17" fmla="*/ 952295 h 1558711"/>
                  <a:gd name="connsiteX18" fmla="*/ 2894099 w 3092749"/>
                  <a:gd name="connsiteY18" fmla="*/ 905161 h 1558711"/>
                  <a:gd name="connsiteX19" fmla="*/ 2931807 w 3092749"/>
                  <a:gd name="connsiteY19" fmla="*/ 961722 h 1558711"/>
                  <a:gd name="connsiteX20" fmla="*/ 2884673 w 3092749"/>
                  <a:gd name="connsiteY20" fmla="*/ 1046563 h 1558711"/>
                  <a:gd name="connsiteX21" fmla="*/ 2762124 w 3092749"/>
                  <a:gd name="connsiteY21" fmla="*/ 1093697 h 1558711"/>
                  <a:gd name="connsiteX22" fmla="*/ 2657828 w 3092749"/>
                  <a:gd name="connsiteY22" fmla="*/ 1057137 h 1558711"/>
                  <a:gd name="connsiteX23" fmla="*/ 2507600 w 3092749"/>
                  <a:gd name="connsiteY23" fmla="*/ 971149 h 1558711"/>
                  <a:gd name="connsiteX24" fmla="*/ 2413332 w 3092749"/>
                  <a:gd name="connsiteY24" fmla="*/ 829747 h 1558711"/>
                  <a:gd name="connsiteX25" fmla="*/ 2366198 w 3092749"/>
                  <a:gd name="connsiteY25" fmla="*/ 716625 h 1558711"/>
                  <a:gd name="connsiteX26" fmla="*/ 2139955 w 3092749"/>
                  <a:gd name="connsiteY26" fmla="*/ 876881 h 1558711"/>
                  <a:gd name="connsiteX27" fmla="*/ 1923139 w 3092749"/>
                  <a:gd name="connsiteY27" fmla="*/ 933441 h 1558711"/>
                  <a:gd name="connsiteX28" fmla="*/ 1828871 w 3092749"/>
                  <a:gd name="connsiteY28" fmla="*/ 933441 h 1558711"/>
                  <a:gd name="connsiteX29" fmla="*/ 1941992 w 3092749"/>
                  <a:gd name="connsiteY29" fmla="*/ 971149 h 1558711"/>
                  <a:gd name="connsiteX30" fmla="*/ 2055114 w 3092749"/>
                  <a:gd name="connsiteY30" fmla="*/ 990002 h 1558711"/>
                  <a:gd name="connsiteX31" fmla="*/ 2092821 w 3092749"/>
                  <a:gd name="connsiteY31" fmla="*/ 1065417 h 1558711"/>
                  <a:gd name="connsiteX32" fmla="*/ 1960846 w 3092749"/>
                  <a:gd name="connsiteY32" fmla="*/ 1225672 h 1558711"/>
                  <a:gd name="connsiteX33" fmla="*/ 1762883 w 3092749"/>
                  <a:gd name="connsiteY33" fmla="*/ 1282233 h 1558711"/>
                  <a:gd name="connsiteX34" fmla="*/ 1800590 w 3092749"/>
                  <a:gd name="connsiteY34" fmla="*/ 1338794 h 1558711"/>
                  <a:gd name="connsiteX35" fmla="*/ 1960846 w 3092749"/>
                  <a:gd name="connsiteY35" fmla="*/ 1404782 h 1558711"/>
                  <a:gd name="connsiteX36" fmla="*/ 2215369 w 3092749"/>
                  <a:gd name="connsiteY36" fmla="*/ 1404782 h 1558711"/>
                  <a:gd name="connsiteX37" fmla="*/ 2036260 w 3092749"/>
                  <a:gd name="connsiteY37" fmla="*/ 1451916 h 1558711"/>
                  <a:gd name="connsiteX38" fmla="*/ 1838297 w 3092749"/>
                  <a:gd name="connsiteY38" fmla="*/ 1404782 h 1558711"/>
                  <a:gd name="connsiteX39" fmla="*/ 1725176 w 3092749"/>
                  <a:gd name="connsiteY39" fmla="*/ 1348221 h 1558711"/>
                  <a:gd name="connsiteX40" fmla="*/ 1555493 w 3092749"/>
                  <a:gd name="connsiteY40" fmla="*/ 1272806 h 1558711"/>
                  <a:gd name="connsiteX41" fmla="*/ 1461225 w 3092749"/>
                  <a:gd name="connsiteY41" fmla="*/ 1216246 h 1558711"/>
                  <a:gd name="connsiteX42" fmla="*/ 1583774 w 3092749"/>
                  <a:gd name="connsiteY42" fmla="*/ 1121977 h 1558711"/>
                  <a:gd name="connsiteX43" fmla="*/ 1688271 w 3092749"/>
                  <a:gd name="connsiteY43" fmla="*/ 1060131 h 1558711"/>
                  <a:gd name="connsiteX44" fmla="*/ 1414091 w 3092749"/>
                  <a:gd name="connsiteY44" fmla="*/ 1018283 h 1558711"/>
                  <a:gd name="connsiteX45" fmla="*/ 1385811 w 3092749"/>
                  <a:gd name="connsiteY45" fmla="*/ 1008856 h 1558711"/>
                  <a:gd name="connsiteX46" fmla="*/ 1310396 w 3092749"/>
                  <a:gd name="connsiteY46" fmla="*/ 999429 h 1558711"/>
                  <a:gd name="connsiteX47" fmla="*/ 763642 w 3092749"/>
                  <a:gd name="connsiteY47" fmla="*/ 1018283 h 1558711"/>
                  <a:gd name="connsiteX48" fmla="*/ 287387 w 3092749"/>
                  <a:gd name="connsiteY48" fmla="*/ 1558516 h 1558711"/>
                  <a:gd name="connsiteX49" fmla="*/ 71 w 3092749"/>
                  <a:gd name="connsiteY49" fmla="*/ 952295 h 1558711"/>
                  <a:gd name="connsiteX50" fmla="*/ 311155 w 3092749"/>
                  <a:gd name="connsiteY50" fmla="*/ 952295 h 1558711"/>
                  <a:gd name="connsiteX51" fmla="*/ 942751 w 3092749"/>
                  <a:gd name="connsiteY51" fmla="*/ 886307 h 1558711"/>
                  <a:gd name="connsiteX52" fmla="*/ 1291543 w 3092749"/>
                  <a:gd name="connsiteY52" fmla="*/ 773186 h 1558711"/>
                  <a:gd name="connsiteX53" fmla="*/ 1517785 w 3092749"/>
                  <a:gd name="connsiteY53" fmla="*/ 678919 h 1558711"/>
                  <a:gd name="connsiteX0" fmla="*/ 1508358 w 3092749"/>
                  <a:gd name="connsiteY0" fmla="*/ 697772 h 1579629"/>
                  <a:gd name="connsiteX1" fmla="*/ 1847725 w 3092749"/>
                  <a:gd name="connsiteY1" fmla="*/ 528090 h 1579629"/>
                  <a:gd name="connsiteX2" fmla="*/ 2017406 w 3092749"/>
                  <a:gd name="connsiteY2" fmla="*/ 433820 h 1579629"/>
                  <a:gd name="connsiteX3" fmla="*/ 2121101 w 3092749"/>
                  <a:gd name="connsiteY3" fmla="*/ 377260 h 1579629"/>
                  <a:gd name="connsiteX4" fmla="*/ 2243650 w 3092749"/>
                  <a:gd name="connsiteY4" fmla="*/ 320700 h 1579629"/>
                  <a:gd name="connsiteX5" fmla="*/ 2385052 w 3092749"/>
                  <a:gd name="connsiteY5" fmla="*/ 141590 h 1579629"/>
                  <a:gd name="connsiteX6" fmla="*/ 2517027 w 3092749"/>
                  <a:gd name="connsiteY6" fmla="*/ 47322 h 1579629"/>
                  <a:gd name="connsiteX7" fmla="*/ 2762124 w 3092749"/>
                  <a:gd name="connsiteY7" fmla="*/ 188 h 1579629"/>
                  <a:gd name="connsiteX8" fmla="*/ 2856392 w 3092749"/>
                  <a:gd name="connsiteY8" fmla="*/ 37895 h 1579629"/>
                  <a:gd name="connsiteX9" fmla="*/ 3026075 w 3092749"/>
                  <a:gd name="connsiteY9" fmla="*/ 188724 h 1579629"/>
                  <a:gd name="connsiteX10" fmla="*/ 3092062 w 3092749"/>
                  <a:gd name="connsiteY10" fmla="*/ 273565 h 1579629"/>
                  <a:gd name="connsiteX11" fmla="*/ 3044928 w 3092749"/>
                  <a:gd name="connsiteY11" fmla="*/ 358406 h 1579629"/>
                  <a:gd name="connsiteX12" fmla="*/ 2828112 w 3092749"/>
                  <a:gd name="connsiteY12" fmla="*/ 509235 h 1579629"/>
                  <a:gd name="connsiteX13" fmla="*/ 2517027 w 3092749"/>
                  <a:gd name="connsiteY13" fmla="*/ 612930 h 1579629"/>
                  <a:gd name="connsiteX14" fmla="*/ 2507600 w 3092749"/>
                  <a:gd name="connsiteY14" fmla="*/ 707198 h 1579629"/>
                  <a:gd name="connsiteX15" fmla="*/ 2564161 w 3092749"/>
                  <a:gd name="connsiteY15" fmla="*/ 876881 h 1579629"/>
                  <a:gd name="connsiteX16" fmla="*/ 2743271 w 3092749"/>
                  <a:gd name="connsiteY16" fmla="*/ 952295 h 1579629"/>
                  <a:gd name="connsiteX17" fmla="*/ 2846965 w 3092749"/>
                  <a:gd name="connsiteY17" fmla="*/ 952295 h 1579629"/>
                  <a:gd name="connsiteX18" fmla="*/ 2894099 w 3092749"/>
                  <a:gd name="connsiteY18" fmla="*/ 905161 h 1579629"/>
                  <a:gd name="connsiteX19" fmla="*/ 2931807 w 3092749"/>
                  <a:gd name="connsiteY19" fmla="*/ 961722 h 1579629"/>
                  <a:gd name="connsiteX20" fmla="*/ 2884673 w 3092749"/>
                  <a:gd name="connsiteY20" fmla="*/ 1046563 h 1579629"/>
                  <a:gd name="connsiteX21" fmla="*/ 2762124 w 3092749"/>
                  <a:gd name="connsiteY21" fmla="*/ 1093697 h 1579629"/>
                  <a:gd name="connsiteX22" fmla="*/ 2657828 w 3092749"/>
                  <a:gd name="connsiteY22" fmla="*/ 1057137 h 1579629"/>
                  <a:gd name="connsiteX23" fmla="*/ 2507600 w 3092749"/>
                  <a:gd name="connsiteY23" fmla="*/ 971149 h 1579629"/>
                  <a:gd name="connsiteX24" fmla="*/ 2413332 w 3092749"/>
                  <a:gd name="connsiteY24" fmla="*/ 829747 h 1579629"/>
                  <a:gd name="connsiteX25" fmla="*/ 2366198 w 3092749"/>
                  <a:gd name="connsiteY25" fmla="*/ 716625 h 1579629"/>
                  <a:gd name="connsiteX26" fmla="*/ 2139955 w 3092749"/>
                  <a:gd name="connsiteY26" fmla="*/ 876881 h 1579629"/>
                  <a:gd name="connsiteX27" fmla="*/ 1923139 w 3092749"/>
                  <a:gd name="connsiteY27" fmla="*/ 933441 h 1579629"/>
                  <a:gd name="connsiteX28" fmla="*/ 1828871 w 3092749"/>
                  <a:gd name="connsiteY28" fmla="*/ 933441 h 1579629"/>
                  <a:gd name="connsiteX29" fmla="*/ 1941992 w 3092749"/>
                  <a:gd name="connsiteY29" fmla="*/ 971149 h 1579629"/>
                  <a:gd name="connsiteX30" fmla="*/ 2055114 w 3092749"/>
                  <a:gd name="connsiteY30" fmla="*/ 990002 h 1579629"/>
                  <a:gd name="connsiteX31" fmla="*/ 2092821 w 3092749"/>
                  <a:gd name="connsiteY31" fmla="*/ 1065417 h 1579629"/>
                  <a:gd name="connsiteX32" fmla="*/ 1960846 w 3092749"/>
                  <a:gd name="connsiteY32" fmla="*/ 1225672 h 1579629"/>
                  <a:gd name="connsiteX33" fmla="*/ 1762883 w 3092749"/>
                  <a:gd name="connsiteY33" fmla="*/ 1282233 h 1579629"/>
                  <a:gd name="connsiteX34" fmla="*/ 1800590 w 3092749"/>
                  <a:gd name="connsiteY34" fmla="*/ 1338794 h 1579629"/>
                  <a:gd name="connsiteX35" fmla="*/ 1960846 w 3092749"/>
                  <a:gd name="connsiteY35" fmla="*/ 1404782 h 1579629"/>
                  <a:gd name="connsiteX36" fmla="*/ 2215369 w 3092749"/>
                  <a:gd name="connsiteY36" fmla="*/ 1404782 h 1579629"/>
                  <a:gd name="connsiteX37" fmla="*/ 2036260 w 3092749"/>
                  <a:gd name="connsiteY37" fmla="*/ 1451916 h 1579629"/>
                  <a:gd name="connsiteX38" fmla="*/ 1838297 w 3092749"/>
                  <a:gd name="connsiteY38" fmla="*/ 1404782 h 1579629"/>
                  <a:gd name="connsiteX39" fmla="*/ 1725176 w 3092749"/>
                  <a:gd name="connsiteY39" fmla="*/ 1348221 h 1579629"/>
                  <a:gd name="connsiteX40" fmla="*/ 1555493 w 3092749"/>
                  <a:gd name="connsiteY40" fmla="*/ 1272806 h 1579629"/>
                  <a:gd name="connsiteX41" fmla="*/ 1461225 w 3092749"/>
                  <a:gd name="connsiteY41" fmla="*/ 1216246 h 1579629"/>
                  <a:gd name="connsiteX42" fmla="*/ 1583774 w 3092749"/>
                  <a:gd name="connsiteY42" fmla="*/ 1121977 h 1579629"/>
                  <a:gd name="connsiteX43" fmla="*/ 1688271 w 3092749"/>
                  <a:gd name="connsiteY43" fmla="*/ 1060131 h 1579629"/>
                  <a:gd name="connsiteX44" fmla="*/ 1414091 w 3092749"/>
                  <a:gd name="connsiteY44" fmla="*/ 1018283 h 1579629"/>
                  <a:gd name="connsiteX45" fmla="*/ 1385811 w 3092749"/>
                  <a:gd name="connsiteY45" fmla="*/ 1008856 h 1579629"/>
                  <a:gd name="connsiteX46" fmla="*/ 1310396 w 3092749"/>
                  <a:gd name="connsiteY46" fmla="*/ 999429 h 1579629"/>
                  <a:gd name="connsiteX47" fmla="*/ 779217 w 3092749"/>
                  <a:gd name="connsiteY47" fmla="*/ 1399991 h 1579629"/>
                  <a:gd name="connsiteX48" fmla="*/ 287387 w 3092749"/>
                  <a:gd name="connsiteY48" fmla="*/ 1558516 h 1579629"/>
                  <a:gd name="connsiteX49" fmla="*/ 71 w 3092749"/>
                  <a:gd name="connsiteY49" fmla="*/ 952295 h 1579629"/>
                  <a:gd name="connsiteX50" fmla="*/ 311155 w 3092749"/>
                  <a:gd name="connsiteY50" fmla="*/ 952295 h 1579629"/>
                  <a:gd name="connsiteX51" fmla="*/ 942751 w 3092749"/>
                  <a:gd name="connsiteY51" fmla="*/ 886307 h 1579629"/>
                  <a:gd name="connsiteX52" fmla="*/ 1291543 w 3092749"/>
                  <a:gd name="connsiteY52" fmla="*/ 773186 h 1579629"/>
                  <a:gd name="connsiteX53" fmla="*/ 1517785 w 3092749"/>
                  <a:gd name="connsiteY53" fmla="*/ 678919 h 1579629"/>
                  <a:gd name="connsiteX0" fmla="*/ 1508358 w 3092749"/>
                  <a:gd name="connsiteY0" fmla="*/ 697772 h 1577060"/>
                  <a:gd name="connsiteX1" fmla="*/ 1847725 w 3092749"/>
                  <a:gd name="connsiteY1" fmla="*/ 528090 h 1577060"/>
                  <a:gd name="connsiteX2" fmla="*/ 2017406 w 3092749"/>
                  <a:gd name="connsiteY2" fmla="*/ 433820 h 1577060"/>
                  <a:gd name="connsiteX3" fmla="*/ 2121101 w 3092749"/>
                  <a:gd name="connsiteY3" fmla="*/ 377260 h 1577060"/>
                  <a:gd name="connsiteX4" fmla="*/ 2243650 w 3092749"/>
                  <a:gd name="connsiteY4" fmla="*/ 320700 h 1577060"/>
                  <a:gd name="connsiteX5" fmla="*/ 2385052 w 3092749"/>
                  <a:gd name="connsiteY5" fmla="*/ 141590 h 1577060"/>
                  <a:gd name="connsiteX6" fmla="*/ 2517027 w 3092749"/>
                  <a:gd name="connsiteY6" fmla="*/ 47322 h 1577060"/>
                  <a:gd name="connsiteX7" fmla="*/ 2762124 w 3092749"/>
                  <a:gd name="connsiteY7" fmla="*/ 188 h 1577060"/>
                  <a:gd name="connsiteX8" fmla="*/ 2856392 w 3092749"/>
                  <a:gd name="connsiteY8" fmla="*/ 37895 h 1577060"/>
                  <a:gd name="connsiteX9" fmla="*/ 3026075 w 3092749"/>
                  <a:gd name="connsiteY9" fmla="*/ 188724 h 1577060"/>
                  <a:gd name="connsiteX10" fmla="*/ 3092062 w 3092749"/>
                  <a:gd name="connsiteY10" fmla="*/ 273565 h 1577060"/>
                  <a:gd name="connsiteX11" fmla="*/ 3044928 w 3092749"/>
                  <a:gd name="connsiteY11" fmla="*/ 358406 h 1577060"/>
                  <a:gd name="connsiteX12" fmla="*/ 2828112 w 3092749"/>
                  <a:gd name="connsiteY12" fmla="*/ 509235 h 1577060"/>
                  <a:gd name="connsiteX13" fmla="*/ 2517027 w 3092749"/>
                  <a:gd name="connsiteY13" fmla="*/ 612930 h 1577060"/>
                  <a:gd name="connsiteX14" fmla="*/ 2507600 w 3092749"/>
                  <a:gd name="connsiteY14" fmla="*/ 707198 h 1577060"/>
                  <a:gd name="connsiteX15" fmla="*/ 2564161 w 3092749"/>
                  <a:gd name="connsiteY15" fmla="*/ 876881 h 1577060"/>
                  <a:gd name="connsiteX16" fmla="*/ 2743271 w 3092749"/>
                  <a:gd name="connsiteY16" fmla="*/ 952295 h 1577060"/>
                  <a:gd name="connsiteX17" fmla="*/ 2846965 w 3092749"/>
                  <a:gd name="connsiteY17" fmla="*/ 952295 h 1577060"/>
                  <a:gd name="connsiteX18" fmla="*/ 2894099 w 3092749"/>
                  <a:gd name="connsiteY18" fmla="*/ 905161 h 1577060"/>
                  <a:gd name="connsiteX19" fmla="*/ 2931807 w 3092749"/>
                  <a:gd name="connsiteY19" fmla="*/ 961722 h 1577060"/>
                  <a:gd name="connsiteX20" fmla="*/ 2884673 w 3092749"/>
                  <a:gd name="connsiteY20" fmla="*/ 1046563 h 1577060"/>
                  <a:gd name="connsiteX21" fmla="*/ 2762124 w 3092749"/>
                  <a:gd name="connsiteY21" fmla="*/ 1093697 h 1577060"/>
                  <a:gd name="connsiteX22" fmla="*/ 2657828 w 3092749"/>
                  <a:gd name="connsiteY22" fmla="*/ 1057137 h 1577060"/>
                  <a:gd name="connsiteX23" fmla="*/ 2507600 w 3092749"/>
                  <a:gd name="connsiteY23" fmla="*/ 971149 h 1577060"/>
                  <a:gd name="connsiteX24" fmla="*/ 2413332 w 3092749"/>
                  <a:gd name="connsiteY24" fmla="*/ 829747 h 1577060"/>
                  <a:gd name="connsiteX25" fmla="*/ 2366198 w 3092749"/>
                  <a:gd name="connsiteY25" fmla="*/ 716625 h 1577060"/>
                  <a:gd name="connsiteX26" fmla="*/ 2139955 w 3092749"/>
                  <a:gd name="connsiteY26" fmla="*/ 876881 h 1577060"/>
                  <a:gd name="connsiteX27" fmla="*/ 1923139 w 3092749"/>
                  <a:gd name="connsiteY27" fmla="*/ 933441 h 1577060"/>
                  <a:gd name="connsiteX28" fmla="*/ 1828871 w 3092749"/>
                  <a:gd name="connsiteY28" fmla="*/ 933441 h 1577060"/>
                  <a:gd name="connsiteX29" fmla="*/ 1941992 w 3092749"/>
                  <a:gd name="connsiteY29" fmla="*/ 971149 h 1577060"/>
                  <a:gd name="connsiteX30" fmla="*/ 2055114 w 3092749"/>
                  <a:gd name="connsiteY30" fmla="*/ 990002 h 1577060"/>
                  <a:gd name="connsiteX31" fmla="*/ 2092821 w 3092749"/>
                  <a:gd name="connsiteY31" fmla="*/ 1065417 h 1577060"/>
                  <a:gd name="connsiteX32" fmla="*/ 1960846 w 3092749"/>
                  <a:gd name="connsiteY32" fmla="*/ 1225672 h 1577060"/>
                  <a:gd name="connsiteX33" fmla="*/ 1762883 w 3092749"/>
                  <a:gd name="connsiteY33" fmla="*/ 1282233 h 1577060"/>
                  <a:gd name="connsiteX34" fmla="*/ 1800590 w 3092749"/>
                  <a:gd name="connsiteY34" fmla="*/ 1338794 h 1577060"/>
                  <a:gd name="connsiteX35" fmla="*/ 1960846 w 3092749"/>
                  <a:gd name="connsiteY35" fmla="*/ 1404782 h 1577060"/>
                  <a:gd name="connsiteX36" fmla="*/ 2215369 w 3092749"/>
                  <a:gd name="connsiteY36" fmla="*/ 1404782 h 1577060"/>
                  <a:gd name="connsiteX37" fmla="*/ 2036260 w 3092749"/>
                  <a:gd name="connsiteY37" fmla="*/ 1451916 h 1577060"/>
                  <a:gd name="connsiteX38" fmla="*/ 1838297 w 3092749"/>
                  <a:gd name="connsiteY38" fmla="*/ 1404782 h 1577060"/>
                  <a:gd name="connsiteX39" fmla="*/ 1725176 w 3092749"/>
                  <a:gd name="connsiteY39" fmla="*/ 1348221 h 1577060"/>
                  <a:gd name="connsiteX40" fmla="*/ 1555493 w 3092749"/>
                  <a:gd name="connsiteY40" fmla="*/ 1272806 h 1577060"/>
                  <a:gd name="connsiteX41" fmla="*/ 1461225 w 3092749"/>
                  <a:gd name="connsiteY41" fmla="*/ 1216246 h 1577060"/>
                  <a:gd name="connsiteX42" fmla="*/ 1583774 w 3092749"/>
                  <a:gd name="connsiteY42" fmla="*/ 1121977 h 1577060"/>
                  <a:gd name="connsiteX43" fmla="*/ 1688271 w 3092749"/>
                  <a:gd name="connsiteY43" fmla="*/ 1060131 h 1577060"/>
                  <a:gd name="connsiteX44" fmla="*/ 1414091 w 3092749"/>
                  <a:gd name="connsiteY44" fmla="*/ 1018283 h 1577060"/>
                  <a:gd name="connsiteX45" fmla="*/ 1385811 w 3092749"/>
                  <a:gd name="connsiteY45" fmla="*/ 1008856 h 1577060"/>
                  <a:gd name="connsiteX46" fmla="*/ 1170222 w 3092749"/>
                  <a:gd name="connsiteY46" fmla="*/ 1182650 h 1577060"/>
                  <a:gd name="connsiteX47" fmla="*/ 779217 w 3092749"/>
                  <a:gd name="connsiteY47" fmla="*/ 1399991 h 1577060"/>
                  <a:gd name="connsiteX48" fmla="*/ 287387 w 3092749"/>
                  <a:gd name="connsiteY48" fmla="*/ 1558516 h 1577060"/>
                  <a:gd name="connsiteX49" fmla="*/ 71 w 3092749"/>
                  <a:gd name="connsiteY49" fmla="*/ 952295 h 1577060"/>
                  <a:gd name="connsiteX50" fmla="*/ 311155 w 3092749"/>
                  <a:gd name="connsiteY50" fmla="*/ 952295 h 1577060"/>
                  <a:gd name="connsiteX51" fmla="*/ 942751 w 3092749"/>
                  <a:gd name="connsiteY51" fmla="*/ 886307 h 1577060"/>
                  <a:gd name="connsiteX52" fmla="*/ 1291543 w 3092749"/>
                  <a:gd name="connsiteY52" fmla="*/ 773186 h 1577060"/>
                  <a:gd name="connsiteX53" fmla="*/ 1517785 w 3092749"/>
                  <a:gd name="connsiteY53" fmla="*/ 678919 h 1577060"/>
                  <a:gd name="connsiteX0" fmla="*/ 1508358 w 3092749"/>
                  <a:gd name="connsiteY0" fmla="*/ 697772 h 1577062"/>
                  <a:gd name="connsiteX1" fmla="*/ 1847725 w 3092749"/>
                  <a:gd name="connsiteY1" fmla="*/ 528090 h 1577062"/>
                  <a:gd name="connsiteX2" fmla="*/ 2017406 w 3092749"/>
                  <a:gd name="connsiteY2" fmla="*/ 433820 h 1577062"/>
                  <a:gd name="connsiteX3" fmla="*/ 2121101 w 3092749"/>
                  <a:gd name="connsiteY3" fmla="*/ 377260 h 1577062"/>
                  <a:gd name="connsiteX4" fmla="*/ 2243650 w 3092749"/>
                  <a:gd name="connsiteY4" fmla="*/ 320700 h 1577062"/>
                  <a:gd name="connsiteX5" fmla="*/ 2385052 w 3092749"/>
                  <a:gd name="connsiteY5" fmla="*/ 141590 h 1577062"/>
                  <a:gd name="connsiteX6" fmla="*/ 2517027 w 3092749"/>
                  <a:gd name="connsiteY6" fmla="*/ 47322 h 1577062"/>
                  <a:gd name="connsiteX7" fmla="*/ 2762124 w 3092749"/>
                  <a:gd name="connsiteY7" fmla="*/ 188 h 1577062"/>
                  <a:gd name="connsiteX8" fmla="*/ 2856392 w 3092749"/>
                  <a:gd name="connsiteY8" fmla="*/ 37895 h 1577062"/>
                  <a:gd name="connsiteX9" fmla="*/ 3026075 w 3092749"/>
                  <a:gd name="connsiteY9" fmla="*/ 188724 h 1577062"/>
                  <a:gd name="connsiteX10" fmla="*/ 3092062 w 3092749"/>
                  <a:gd name="connsiteY10" fmla="*/ 273565 h 1577062"/>
                  <a:gd name="connsiteX11" fmla="*/ 3044928 w 3092749"/>
                  <a:gd name="connsiteY11" fmla="*/ 358406 h 1577062"/>
                  <a:gd name="connsiteX12" fmla="*/ 2828112 w 3092749"/>
                  <a:gd name="connsiteY12" fmla="*/ 509235 h 1577062"/>
                  <a:gd name="connsiteX13" fmla="*/ 2517027 w 3092749"/>
                  <a:gd name="connsiteY13" fmla="*/ 612930 h 1577062"/>
                  <a:gd name="connsiteX14" fmla="*/ 2507600 w 3092749"/>
                  <a:gd name="connsiteY14" fmla="*/ 707198 h 1577062"/>
                  <a:gd name="connsiteX15" fmla="*/ 2564161 w 3092749"/>
                  <a:gd name="connsiteY15" fmla="*/ 876881 h 1577062"/>
                  <a:gd name="connsiteX16" fmla="*/ 2743271 w 3092749"/>
                  <a:gd name="connsiteY16" fmla="*/ 952295 h 1577062"/>
                  <a:gd name="connsiteX17" fmla="*/ 2846965 w 3092749"/>
                  <a:gd name="connsiteY17" fmla="*/ 952295 h 1577062"/>
                  <a:gd name="connsiteX18" fmla="*/ 2894099 w 3092749"/>
                  <a:gd name="connsiteY18" fmla="*/ 905161 h 1577062"/>
                  <a:gd name="connsiteX19" fmla="*/ 2931807 w 3092749"/>
                  <a:gd name="connsiteY19" fmla="*/ 961722 h 1577062"/>
                  <a:gd name="connsiteX20" fmla="*/ 2884673 w 3092749"/>
                  <a:gd name="connsiteY20" fmla="*/ 1046563 h 1577062"/>
                  <a:gd name="connsiteX21" fmla="*/ 2762124 w 3092749"/>
                  <a:gd name="connsiteY21" fmla="*/ 1093697 h 1577062"/>
                  <a:gd name="connsiteX22" fmla="*/ 2657828 w 3092749"/>
                  <a:gd name="connsiteY22" fmla="*/ 1057137 h 1577062"/>
                  <a:gd name="connsiteX23" fmla="*/ 2507600 w 3092749"/>
                  <a:gd name="connsiteY23" fmla="*/ 971149 h 1577062"/>
                  <a:gd name="connsiteX24" fmla="*/ 2413332 w 3092749"/>
                  <a:gd name="connsiteY24" fmla="*/ 829747 h 1577062"/>
                  <a:gd name="connsiteX25" fmla="*/ 2366198 w 3092749"/>
                  <a:gd name="connsiteY25" fmla="*/ 716625 h 1577062"/>
                  <a:gd name="connsiteX26" fmla="*/ 2139955 w 3092749"/>
                  <a:gd name="connsiteY26" fmla="*/ 876881 h 1577062"/>
                  <a:gd name="connsiteX27" fmla="*/ 1923139 w 3092749"/>
                  <a:gd name="connsiteY27" fmla="*/ 933441 h 1577062"/>
                  <a:gd name="connsiteX28" fmla="*/ 1828871 w 3092749"/>
                  <a:gd name="connsiteY28" fmla="*/ 933441 h 1577062"/>
                  <a:gd name="connsiteX29" fmla="*/ 1941992 w 3092749"/>
                  <a:gd name="connsiteY29" fmla="*/ 971149 h 1577062"/>
                  <a:gd name="connsiteX30" fmla="*/ 2055114 w 3092749"/>
                  <a:gd name="connsiteY30" fmla="*/ 990002 h 1577062"/>
                  <a:gd name="connsiteX31" fmla="*/ 2092821 w 3092749"/>
                  <a:gd name="connsiteY31" fmla="*/ 1065417 h 1577062"/>
                  <a:gd name="connsiteX32" fmla="*/ 1960846 w 3092749"/>
                  <a:gd name="connsiteY32" fmla="*/ 1225672 h 1577062"/>
                  <a:gd name="connsiteX33" fmla="*/ 1762883 w 3092749"/>
                  <a:gd name="connsiteY33" fmla="*/ 1282233 h 1577062"/>
                  <a:gd name="connsiteX34" fmla="*/ 1800590 w 3092749"/>
                  <a:gd name="connsiteY34" fmla="*/ 1338794 h 1577062"/>
                  <a:gd name="connsiteX35" fmla="*/ 1960846 w 3092749"/>
                  <a:gd name="connsiteY35" fmla="*/ 1404782 h 1577062"/>
                  <a:gd name="connsiteX36" fmla="*/ 2215369 w 3092749"/>
                  <a:gd name="connsiteY36" fmla="*/ 1404782 h 1577062"/>
                  <a:gd name="connsiteX37" fmla="*/ 2036260 w 3092749"/>
                  <a:gd name="connsiteY37" fmla="*/ 1451916 h 1577062"/>
                  <a:gd name="connsiteX38" fmla="*/ 1838297 w 3092749"/>
                  <a:gd name="connsiteY38" fmla="*/ 1404782 h 1577062"/>
                  <a:gd name="connsiteX39" fmla="*/ 1725176 w 3092749"/>
                  <a:gd name="connsiteY39" fmla="*/ 1348221 h 1577062"/>
                  <a:gd name="connsiteX40" fmla="*/ 1555493 w 3092749"/>
                  <a:gd name="connsiteY40" fmla="*/ 1272806 h 1577062"/>
                  <a:gd name="connsiteX41" fmla="*/ 1461225 w 3092749"/>
                  <a:gd name="connsiteY41" fmla="*/ 1216246 h 1577062"/>
                  <a:gd name="connsiteX42" fmla="*/ 1583774 w 3092749"/>
                  <a:gd name="connsiteY42" fmla="*/ 1121977 h 1577062"/>
                  <a:gd name="connsiteX43" fmla="*/ 1688271 w 3092749"/>
                  <a:gd name="connsiteY43" fmla="*/ 1060131 h 1577062"/>
                  <a:gd name="connsiteX44" fmla="*/ 1414091 w 3092749"/>
                  <a:gd name="connsiteY44" fmla="*/ 1018283 h 1577062"/>
                  <a:gd name="connsiteX45" fmla="*/ 1385811 w 3092749"/>
                  <a:gd name="connsiteY45" fmla="*/ 1008856 h 1577062"/>
                  <a:gd name="connsiteX46" fmla="*/ 1170222 w 3092749"/>
                  <a:gd name="connsiteY46" fmla="*/ 1182650 h 1577062"/>
                  <a:gd name="connsiteX47" fmla="*/ 779217 w 3092749"/>
                  <a:gd name="connsiteY47" fmla="*/ 1399991 h 1577062"/>
                  <a:gd name="connsiteX48" fmla="*/ 287387 w 3092749"/>
                  <a:gd name="connsiteY48" fmla="*/ 1558516 h 1577062"/>
                  <a:gd name="connsiteX49" fmla="*/ 71 w 3092749"/>
                  <a:gd name="connsiteY49" fmla="*/ 952295 h 1577062"/>
                  <a:gd name="connsiteX50" fmla="*/ 311155 w 3092749"/>
                  <a:gd name="connsiteY50" fmla="*/ 952295 h 1577062"/>
                  <a:gd name="connsiteX51" fmla="*/ 1067350 w 3092749"/>
                  <a:gd name="connsiteY51" fmla="*/ 916844 h 1577062"/>
                  <a:gd name="connsiteX52" fmla="*/ 1291543 w 3092749"/>
                  <a:gd name="connsiteY52" fmla="*/ 773186 h 1577062"/>
                  <a:gd name="connsiteX53" fmla="*/ 1517785 w 3092749"/>
                  <a:gd name="connsiteY53" fmla="*/ 678919 h 1577062"/>
                  <a:gd name="connsiteX0" fmla="*/ 1527426 w 3111817"/>
                  <a:gd name="connsiteY0" fmla="*/ 697772 h 1577060"/>
                  <a:gd name="connsiteX1" fmla="*/ 1866793 w 3111817"/>
                  <a:gd name="connsiteY1" fmla="*/ 528090 h 1577060"/>
                  <a:gd name="connsiteX2" fmla="*/ 2036474 w 3111817"/>
                  <a:gd name="connsiteY2" fmla="*/ 433820 h 1577060"/>
                  <a:gd name="connsiteX3" fmla="*/ 2140169 w 3111817"/>
                  <a:gd name="connsiteY3" fmla="*/ 377260 h 1577060"/>
                  <a:gd name="connsiteX4" fmla="*/ 2262718 w 3111817"/>
                  <a:gd name="connsiteY4" fmla="*/ 320700 h 1577060"/>
                  <a:gd name="connsiteX5" fmla="*/ 2404120 w 3111817"/>
                  <a:gd name="connsiteY5" fmla="*/ 141590 h 1577060"/>
                  <a:gd name="connsiteX6" fmla="*/ 2536095 w 3111817"/>
                  <a:gd name="connsiteY6" fmla="*/ 47322 h 1577060"/>
                  <a:gd name="connsiteX7" fmla="*/ 2781192 w 3111817"/>
                  <a:gd name="connsiteY7" fmla="*/ 188 h 1577060"/>
                  <a:gd name="connsiteX8" fmla="*/ 2875460 w 3111817"/>
                  <a:gd name="connsiteY8" fmla="*/ 37895 h 1577060"/>
                  <a:gd name="connsiteX9" fmla="*/ 3045143 w 3111817"/>
                  <a:gd name="connsiteY9" fmla="*/ 188724 h 1577060"/>
                  <a:gd name="connsiteX10" fmla="*/ 3111130 w 3111817"/>
                  <a:gd name="connsiteY10" fmla="*/ 273565 h 1577060"/>
                  <a:gd name="connsiteX11" fmla="*/ 3063996 w 3111817"/>
                  <a:gd name="connsiteY11" fmla="*/ 358406 h 1577060"/>
                  <a:gd name="connsiteX12" fmla="*/ 2847180 w 3111817"/>
                  <a:gd name="connsiteY12" fmla="*/ 509235 h 1577060"/>
                  <a:gd name="connsiteX13" fmla="*/ 2536095 w 3111817"/>
                  <a:gd name="connsiteY13" fmla="*/ 612930 h 1577060"/>
                  <a:gd name="connsiteX14" fmla="*/ 2526668 w 3111817"/>
                  <a:gd name="connsiteY14" fmla="*/ 707198 h 1577060"/>
                  <a:gd name="connsiteX15" fmla="*/ 2583229 w 3111817"/>
                  <a:gd name="connsiteY15" fmla="*/ 876881 h 1577060"/>
                  <a:gd name="connsiteX16" fmla="*/ 2762339 w 3111817"/>
                  <a:gd name="connsiteY16" fmla="*/ 952295 h 1577060"/>
                  <a:gd name="connsiteX17" fmla="*/ 2866033 w 3111817"/>
                  <a:gd name="connsiteY17" fmla="*/ 952295 h 1577060"/>
                  <a:gd name="connsiteX18" fmla="*/ 2913167 w 3111817"/>
                  <a:gd name="connsiteY18" fmla="*/ 905161 h 1577060"/>
                  <a:gd name="connsiteX19" fmla="*/ 2950875 w 3111817"/>
                  <a:gd name="connsiteY19" fmla="*/ 961722 h 1577060"/>
                  <a:gd name="connsiteX20" fmla="*/ 2903741 w 3111817"/>
                  <a:gd name="connsiteY20" fmla="*/ 1046563 h 1577060"/>
                  <a:gd name="connsiteX21" fmla="*/ 2781192 w 3111817"/>
                  <a:gd name="connsiteY21" fmla="*/ 1093697 h 1577060"/>
                  <a:gd name="connsiteX22" fmla="*/ 2676896 w 3111817"/>
                  <a:gd name="connsiteY22" fmla="*/ 1057137 h 1577060"/>
                  <a:gd name="connsiteX23" fmla="*/ 2526668 w 3111817"/>
                  <a:gd name="connsiteY23" fmla="*/ 971149 h 1577060"/>
                  <a:gd name="connsiteX24" fmla="*/ 2432400 w 3111817"/>
                  <a:gd name="connsiteY24" fmla="*/ 829747 h 1577060"/>
                  <a:gd name="connsiteX25" fmla="*/ 2385266 w 3111817"/>
                  <a:gd name="connsiteY25" fmla="*/ 716625 h 1577060"/>
                  <a:gd name="connsiteX26" fmla="*/ 2159023 w 3111817"/>
                  <a:gd name="connsiteY26" fmla="*/ 876881 h 1577060"/>
                  <a:gd name="connsiteX27" fmla="*/ 1942207 w 3111817"/>
                  <a:gd name="connsiteY27" fmla="*/ 933441 h 1577060"/>
                  <a:gd name="connsiteX28" fmla="*/ 1847939 w 3111817"/>
                  <a:gd name="connsiteY28" fmla="*/ 933441 h 1577060"/>
                  <a:gd name="connsiteX29" fmla="*/ 1961060 w 3111817"/>
                  <a:gd name="connsiteY29" fmla="*/ 971149 h 1577060"/>
                  <a:gd name="connsiteX30" fmla="*/ 2074182 w 3111817"/>
                  <a:gd name="connsiteY30" fmla="*/ 990002 h 1577060"/>
                  <a:gd name="connsiteX31" fmla="*/ 2111889 w 3111817"/>
                  <a:gd name="connsiteY31" fmla="*/ 1065417 h 1577060"/>
                  <a:gd name="connsiteX32" fmla="*/ 1979914 w 3111817"/>
                  <a:gd name="connsiteY32" fmla="*/ 1225672 h 1577060"/>
                  <a:gd name="connsiteX33" fmla="*/ 1781951 w 3111817"/>
                  <a:gd name="connsiteY33" fmla="*/ 1282233 h 1577060"/>
                  <a:gd name="connsiteX34" fmla="*/ 1819658 w 3111817"/>
                  <a:gd name="connsiteY34" fmla="*/ 1338794 h 1577060"/>
                  <a:gd name="connsiteX35" fmla="*/ 1979914 w 3111817"/>
                  <a:gd name="connsiteY35" fmla="*/ 1404782 h 1577060"/>
                  <a:gd name="connsiteX36" fmla="*/ 2234437 w 3111817"/>
                  <a:gd name="connsiteY36" fmla="*/ 1404782 h 1577060"/>
                  <a:gd name="connsiteX37" fmla="*/ 2055328 w 3111817"/>
                  <a:gd name="connsiteY37" fmla="*/ 1451916 h 1577060"/>
                  <a:gd name="connsiteX38" fmla="*/ 1857365 w 3111817"/>
                  <a:gd name="connsiteY38" fmla="*/ 1404782 h 1577060"/>
                  <a:gd name="connsiteX39" fmla="*/ 1744244 w 3111817"/>
                  <a:gd name="connsiteY39" fmla="*/ 1348221 h 1577060"/>
                  <a:gd name="connsiteX40" fmla="*/ 1574561 w 3111817"/>
                  <a:gd name="connsiteY40" fmla="*/ 1272806 h 1577060"/>
                  <a:gd name="connsiteX41" fmla="*/ 1480293 w 3111817"/>
                  <a:gd name="connsiteY41" fmla="*/ 1216246 h 1577060"/>
                  <a:gd name="connsiteX42" fmla="*/ 1602842 w 3111817"/>
                  <a:gd name="connsiteY42" fmla="*/ 1121977 h 1577060"/>
                  <a:gd name="connsiteX43" fmla="*/ 1707339 w 3111817"/>
                  <a:gd name="connsiteY43" fmla="*/ 1060131 h 1577060"/>
                  <a:gd name="connsiteX44" fmla="*/ 1433159 w 3111817"/>
                  <a:gd name="connsiteY44" fmla="*/ 1018283 h 1577060"/>
                  <a:gd name="connsiteX45" fmla="*/ 1404879 w 3111817"/>
                  <a:gd name="connsiteY45" fmla="*/ 1008856 h 1577060"/>
                  <a:gd name="connsiteX46" fmla="*/ 1189290 w 3111817"/>
                  <a:gd name="connsiteY46" fmla="*/ 1182650 h 1577060"/>
                  <a:gd name="connsiteX47" fmla="*/ 798285 w 3111817"/>
                  <a:gd name="connsiteY47" fmla="*/ 1399991 h 1577060"/>
                  <a:gd name="connsiteX48" fmla="*/ 306455 w 3111817"/>
                  <a:gd name="connsiteY48" fmla="*/ 1558516 h 1577060"/>
                  <a:gd name="connsiteX49" fmla="*/ 19139 w 3111817"/>
                  <a:gd name="connsiteY49" fmla="*/ 952295 h 1577060"/>
                  <a:gd name="connsiteX50" fmla="*/ 844198 w 3111817"/>
                  <a:gd name="connsiteY50" fmla="*/ 1120248 h 1577060"/>
                  <a:gd name="connsiteX51" fmla="*/ 1086418 w 3111817"/>
                  <a:gd name="connsiteY51" fmla="*/ 916844 h 1577060"/>
                  <a:gd name="connsiteX52" fmla="*/ 1310611 w 3111817"/>
                  <a:gd name="connsiteY52" fmla="*/ 773186 h 1577060"/>
                  <a:gd name="connsiteX53" fmla="*/ 1536853 w 3111817"/>
                  <a:gd name="connsiteY53" fmla="*/ 678919 h 1577060"/>
                  <a:gd name="connsiteX0" fmla="*/ 1259107 w 2843498"/>
                  <a:gd name="connsiteY0" fmla="*/ 697772 h 1559120"/>
                  <a:gd name="connsiteX1" fmla="*/ 1598474 w 2843498"/>
                  <a:gd name="connsiteY1" fmla="*/ 528090 h 1559120"/>
                  <a:gd name="connsiteX2" fmla="*/ 1768155 w 2843498"/>
                  <a:gd name="connsiteY2" fmla="*/ 433820 h 1559120"/>
                  <a:gd name="connsiteX3" fmla="*/ 1871850 w 2843498"/>
                  <a:gd name="connsiteY3" fmla="*/ 377260 h 1559120"/>
                  <a:gd name="connsiteX4" fmla="*/ 1994399 w 2843498"/>
                  <a:gd name="connsiteY4" fmla="*/ 320700 h 1559120"/>
                  <a:gd name="connsiteX5" fmla="*/ 2135801 w 2843498"/>
                  <a:gd name="connsiteY5" fmla="*/ 141590 h 1559120"/>
                  <a:gd name="connsiteX6" fmla="*/ 2267776 w 2843498"/>
                  <a:gd name="connsiteY6" fmla="*/ 47322 h 1559120"/>
                  <a:gd name="connsiteX7" fmla="*/ 2512873 w 2843498"/>
                  <a:gd name="connsiteY7" fmla="*/ 188 h 1559120"/>
                  <a:gd name="connsiteX8" fmla="*/ 2607141 w 2843498"/>
                  <a:gd name="connsiteY8" fmla="*/ 37895 h 1559120"/>
                  <a:gd name="connsiteX9" fmla="*/ 2776824 w 2843498"/>
                  <a:gd name="connsiteY9" fmla="*/ 188724 h 1559120"/>
                  <a:gd name="connsiteX10" fmla="*/ 2842811 w 2843498"/>
                  <a:gd name="connsiteY10" fmla="*/ 273565 h 1559120"/>
                  <a:gd name="connsiteX11" fmla="*/ 2795677 w 2843498"/>
                  <a:gd name="connsiteY11" fmla="*/ 358406 h 1559120"/>
                  <a:gd name="connsiteX12" fmla="*/ 2578861 w 2843498"/>
                  <a:gd name="connsiteY12" fmla="*/ 509235 h 1559120"/>
                  <a:gd name="connsiteX13" fmla="*/ 2267776 w 2843498"/>
                  <a:gd name="connsiteY13" fmla="*/ 612930 h 1559120"/>
                  <a:gd name="connsiteX14" fmla="*/ 2258349 w 2843498"/>
                  <a:gd name="connsiteY14" fmla="*/ 707198 h 1559120"/>
                  <a:gd name="connsiteX15" fmla="*/ 2314910 w 2843498"/>
                  <a:gd name="connsiteY15" fmla="*/ 876881 h 1559120"/>
                  <a:gd name="connsiteX16" fmla="*/ 2494020 w 2843498"/>
                  <a:gd name="connsiteY16" fmla="*/ 952295 h 1559120"/>
                  <a:gd name="connsiteX17" fmla="*/ 2597714 w 2843498"/>
                  <a:gd name="connsiteY17" fmla="*/ 952295 h 1559120"/>
                  <a:gd name="connsiteX18" fmla="*/ 2644848 w 2843498"/>
                  <a:gd name="connsiteY18" fmla="*/ 905161 h 1559120"/>
                  <a:gd name="connsiteX19" fmla="*/ 2682556 w 2843498"/>
                  <a:gd name="connsiteY19" fmla="*/ 961722 h 1559120"/>
                  <a:gd name="connsiteX20" fmla="*/ 2635422 w 2843498"/>
                  <a:gd name="connsiteY20" fmla="*/ 1046563 h 1559120"/>
                  <a:gd name="connsiteX21" fmla="*/ 2512873 w 2843498"/>
                  <a:gd name="connsiteY21" fmla="*/ 1093697 h 1559120"/>
                  <a:gd name="connsiteX22" fmla="*/ 2408577 w 2843498"/>
                  <a:gd name="connsiteY22" fmla="*/ 1057137 h 1559120"/>
                  <a:gd name="connsiteX23" fmla="*/ 2258349 w 2843498"/>
                  <a:gd name="connsiteY23" fmla="*/ 971149 h 1559120"/>
                  <a:gd name="connsiteX24" fmla="*/ 2164081 w 2843498"/>
                  <a:gd name="connsiteY24" fmla="*/ 829747 h 1559120"/>
                  <a:gd name="connsiteX25" fmla="*/ 2116947 w 2843498"/>
                  <a:gd name="connsiteY25" fmla="*/ 716625 h 1559120"/>
                  <a:gd name="connsiteX26" fmla="*/ 1890704 w 2843498"/>
                  <a:gd name="connsiteY26" fmla="*/ 876881 h 1559120"/>
                  <a:gd name="connsiteX27" fmla="*/ 1673888 w 2843498"/>
                  <a:gd name="connsiteY27" fmla="*/ 933441 h 1559120"/>
                  <a:gd name="connsiteX28" fmla="*/ 1579620 w 2843498"/>
                  <a:gd name="connsiteY28" fmla="*/ 933441 h 1559120"/>
                  <a:gd name="connsiteX29" fmla="*/ 1692741 w 2843498"/>
                  <a:gd name="connsiteY29" fmla="*/ 971149 h 1559120"/>
                  <a:gd name="connsiteX30" fmla="*/ 1805863 w 2843498"/>
                  <a:gd name="connsiteY30" fmla="*/ 990002 h 1559120"/>
                  <a:gd name="connsiteX31" fmla="*/ 1843570 w 2843498"/>
                  <a:gd name="connsiteY31" fmla="*/ 1065417 h 1559120"/>
                  <a:gd name="connsiteX32" fmla="*/ 1711595 w 2843498"/>
                  <a:gd name="connsiteY32" fmla="*/ 1225672 h 1559120"/>
                  <a:gd name="connsiteX33" fmla="*/ 1513632 w 2843498"/>
                  <a:gd name="connsiteY33" fmla="*/ 1282233 h 1559120"/>
                  <a:gd name="connsiteX34" fmla="*/ 1551339 w 2843498"/>
                  <a:gd name="connsiteY34" fmla="*/ 1338794 h 1559120"/>
                  <a:gd name="connsiteX35" fmla="*/ 1711595 w 2843498"/>
                  <a:gd name="connsiteY35" fmla="*/ 1404782 h 1559120"/>
                  <a:gd name="connsiteX36" fmla="*/ 1966118 w 2843498"/>
                  <a:gd name="connsiteY36" fmla="*/ 1404782 h 1559120"/>
                  <a:gd name="connsiteX37" fmla="*/ 1787009 w 2843498"/>
                  <a:gd name="connsiteY37" fmla="*/ 1451916 h 1559120"/>
                  <a:gd name="connsiteX38" fmla="*/ 1589046 w 2843498"/>
                  <a:gd name="connsiteY38" fmla="*/ 1404782 h 1559120"/>
                  <a:gd name="connsiteX39" fmla="*/ 1475925 w 2843498"/>
                  <a:gd name="connsiteY39" fmla="*/ 1348221 h 1559120"/>
                  <a:gd name="connsiteX40" fmla="*/ 1306242 w 2843498"/>
                  <a:gd name="connsiteY40" fmla="*/ 1272806 h 1559120"/>
                  <a:gd name="connsiteX41" fmla="*/ 1211974 w 2843498"/>
                  <a:gd name="connsiteY41" fmla="*/ 1216246 h 1559120"/>
                  <a:gd name="connsiteX42" fmla="*/ 1334523 w 2843498"/>
                  <a:gd name="connsiteY42" fmla="*/ 1121977 h 1559120"/>
                  <a:gd name="connsiteX43" fmla="*/ 1439020 w 2843498"/>
                  <a:gd name="connsiteY43" fmla="*/ 1060131 h 1559120"/>
                  <a:gd name="connsiteX44" fmla="*/ 1164840 w 2843498"/>
                  <a:gd name="connsiteY44" fmla="*/ 1018283 h 1559120"/>
                  <a:gd name="connsiteX45" fmla="*/ 1136560 w 2843498"/>
                  <a:gd name="connsiteY45" fmla="*/ 1008856 h 1559120"/>
                  <a:gd name="connsiteX46" fmla="*/ 920971 w 2843498"/>
                  <a:gd name="connsiteY46" fmla="*/ 1182650 h 1559120"/>
                  <a:gd name="connsiteX47" fmla="*/ 529966 w 2843498"/>
                  <a:gd name="connsiteY47" fmla="*/ 1399991 h 1559120"/>
                  <a:gd name="connsiteX48" fmla="*/ 38136 w 2843498"/>
                  <a:gd name="connsiteY48" fmla="*/ 1558516 h 1559120"/>
                  <a:gd name="connsiteX49" fmla="*/ 93468 w 2843498"/>
                  <a:gd name="connsiteY49" fmla="*/ 1440881 h 1559120"/>
                  <a:gd name="connsiteX50" fmla="*/ 575879 w 2843498"/>
                  <a:gd name="connsiteY50" fmla="*/ 1120248 h 1559120"/>
                  <a:gd name="connsiteX51" fmla="*/ 818099 w 2843498"/>
                  <a:gd name="connsiteY51" fmla="*/ 916844 h 1559120"/>
                  <a:gd name="connsiteX52" fmla="*/ 1042292 w 2843498"/>
                  <a:gd name="connsiteY52" fmla="*/ 773186 h 1559120"/>
                  <a:gd name="connsiteX53" fmla="*/ 1268534 w 2843498"/>
                  <a:gd name="connsiteY53" fmla="*/ 678919 h 1559120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27924 w 3434862"/>
                  <a:gd name="connsiteY45" fmla="*/ 1008856 h 1772421"/>
                  <a:gd name="connsiteX46" fmla="*/ 1512335 w 3434862"/>
                  <a:gd name="connsiteY46" fmla="*/ 1182650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471 w 3434862"/>
                  <a:gd name="connsiteY0" fmla="*/ 697772 h 1772423"/>
                  <a:gd name="connsiteX1" fmla="*/ 2189838 w 3434862"/>
                  <a:gd name="connsiteY1" fmla="*/ 528090 h 1772423"/>
                  <a:gd name="connsiteX2" fmla="*/ 2359519 w 3434862"/>
                  <a:gd name="connsiteY2" fmla="*/ 433820 h 1772423"/>
                  <a:gd name="connsiteX3" fmla="*/ 2463214 w 3434862"/>
                  <a:gd name="connsiteY3" fmla="*/ 377260 h 1772423"/>
                  <a:gd name="connsiteX4" fmla="*/ 2585763 w 3434862"/>
                  <a:gd name="connsiteY4" fmla="*/ 320700 h 1772423"/>
                  <a:gd name="connsiteX5" fmla="*/ 2727165 w 3434862"/>
                  <a:gd name="connsiteY5" fmla="*/ 141590 h 1772423"/>
                  <a:gd name="connsiteX6" fmla="*/ 2859140 w 3434862"/>
                  <a:gd name="connsiteY6" fmla="*/ 47322 h 1772423"/>
                  <a:gd name="connsiteX7" fmla="*/ 3104237 w 3434862"/>
                  <a:gd name="connsiteY7" fmla="*/ 188 h 1772423"/>
                  <a:gd name="connsiteX8" fmla="*/ 3198505 w 3434862"/>
                  <a:gd name="connsiteY8" fmla="*/ 37895 h 1772423"/>
                  <a:gd name="connsiteX9" fmla="*/ 3368188 w 3434862"/>
                  <a:gd name="connsiteY9" fmla="*/ 188724 h 1772423"/>
                  <a:gd name="connsiteX10" fmla="*/ 3434175 w 3434862"/>
                  <a:gd name="connsiteY10" fmla="*/ 273565 h 1772423"/>
                  <a:gd name="connsiteX11" fmla="*/ 3387041 w 3434862"/>
                  <a:gd name="connsiteY11" fmla="*/ 358406 h 1772423"/>
                  <a:gd name="connsiteX12" fmla="*/ 3170225 w 3434862"/>
                  <a:gd name="connsiteY12" fmla="*/ 509235 h 1772423"/>
                  <a:gd name="connsiteX13" fmla="*/ 2859140 w 3434862"/>
                  <a:gd name="connsiteY13" fmla="*/ 612930 h 1772423"/>
                  <a:gd name="connsiteX14" fmla="*/ 2849713 w 3434862"/>
                  <a:gd name="connsiteY14" fmla="*/ 707198 h 1772423"/>
                  <a:gd name="connsiteX15" fmla="*/ 2906274 w 3434862"/>
                  <a:gd name="connsiteY15" fmla="*/ 876881 h 1772423"/>
                  <a:gd name="connsiteX16" fmla="*/ 3085384 w 3434862"/>
                  <a:gd name="connsiteY16" fmla="*/ 952295 h 1772423"/>
                  <a:gd name="connsiteX17" fmla="*/ 3189078 w 3434862"/>
                  <a:gd name="connsiteY17" fmla="*/ 952295 h 1772423"/>
                  <a:gd name="connsiteX18" fmla="*/ 3236212 w 3434862"/>
                  <a:gd name="connsiteY18" fmla="*/ 905161 h 1772423"/>
                  <a:gd name="connsiteX19" fmla="*/ 3273920 w 3434862"/>
                  <a:gd name="connsiteY19" fmla="*/ 961722 h 1772423"/>
                  <a:gd name="connsiteX20" fmla="*/ 3226786 w 3434862"/>
                  <a:gd name="connsiteY20" fmla="*/ 1046563 h 1772423"/>
                  <a:gd name="connsiteX21" fmla="*/ 3104237 w 3434862"/>
                  <a:gd name="connsiteY21" fmla="*/ 1093697 h 1772423"/>
                  <a:gd name="connsiteX22" fmla="*/ 2999941 w 3434862"/>
                  <a:gd name="connsiteY22" fmla="*/ 1057137 h 1772423"/>
                  <a:gd name="connsiteX23" fmla="*/ 2849713 w 3434862"/>
                  <a:gd name="connsiteY23" fmla="*/ 971149 h 1772423"/>
                  <a:gd name="connsiteX24" fmla="*/ 2755445 w 3434862"/>
                  <a:gd name="connsiteY24" fmla="*/ 829747 h 1772423"/>
                  <a:gd name="connsiteX25" fmla="*/ 2708311 w 3434862"/>
                  <a:gd name="connsiteY25" fmla="*/ 716625 h 1772423"/>
                  <a:gd name="connsiteX26" fmla="*/ 2482068 w 3434862"/>
                  <a:gd name="connsiteY26" fmla="*/ 876881 h 1772423"/>
                  <a:gd name="connsiteX27" fmla="*/ 2265252 w 3434862"/>
                  <a:gd name="connsiteY27" fmla="*/ 933441 h 1772423"/>
                  <a:gd name="connsiteX28" fmla="*/ 2170984 w 3434862"/>
                  <a:gd name="connsiteY28" fmla="*/ 933441 h 1772423"/>
                  <a:gd name="connsiteX29" fmla="*/ 2284105 w 3434862"/>
                  <a:gd name="connsiteY29" fmla="*/ 971149 h 1772423"/>
                  <a:gd name="connsiteX30" fmla="*/ 2397227 w 3434862"/>
                  <a:gd name="connsiteY30" fmla="*/ 990002 h 1772423"/>
                  <a:gd name="connsiteX31" fmla="*/ 2434934 w 3434862"/>
                  <a:gd name="connsiteY31" fmla="*/ 1065417 h 1772423"/>
                  <a:gd name="connsiteX32" fmla="*/ 2302959 w 3434862"/>
                  <a:gd name="connsiteY32" fmla="*/ 1225672 h 1772423"/>
                  <a:gd name="connsiteX33" fmla="*/ 2104996 w 3434862"/>
                  <a:gd name="connsiteY33" fmla="*/ 1282233 h 1772423"/>
                  <a:gd name="connsiteX34" fmla="*/ 2142703 w 3434862"/>
                  <a:gd name="connsiteY34" fmla="*/ 1338794 h 1772423"/>
                  <a:gd name="connsiteX35" fmla="*/ 2302959 w 3434862"/>
                  <a:gd name="connsiteY35" fmla="*/ 1404782 h 1772423"/>
                  <a:gd name="connsiteX36" fmla="*/ 2557482 w 3434862"/>
                  <a:gd name="connsiteY36" fmla="*/ 1404782 h 1772423"/>
                  <a:gd name="connsiteX37" fmla="*/ 2378373 w 3434862"/>
                  <a:gd name="connsiteY37" fmla="*/ 1451916 h 1772423"/>
                  <a:gd name="connsiteX38" fmla="*/ 2180410 w 3434862"/>
                  <a:gd name="connsiteY38" fmla="*/ 1404782 h 1772423"/>
                  <a:gd name="connsiteX39" fmla="*/ 2067289 w 3434862"/>
                  <a:gd name="connsiteY39" fmla="*/ 1348221 h 1772423"/>
                  <a:gd name="connsiteX40" fmla="*/ 1897606 w 3434862"/>
                  <a:gd name="connsiteY40" fmla="*/ 1272806 h 1772423"/>
                  <a:gd name="connsiteX41" fmla="*/ 1803338 w 3434862"/>
                  <a:gd name="connsiteY41" fmla="*/ 1216246 h 1772423"/>
                  <a:gd name="connsiteX42" fmla="*/ 1925887 w 3434862"/>
                  <a:gd name="connsiteY42" fmla="*/ 1121977 h 1772423"/>
                  <a:gd name="connsiteX43" fmla="*/ 2030384 w 3434862"/>
                  <a:gd name="connsiteY43" fmla="*/ 1060131 h 1772423"/>
                  <a:gd name="connsiteX44" fmla="*/ 1756204 w 3434862"/>
                  <a:gd name="connsiteY44" fmla="*/ 1018283 h 1772423"/>
                  <a:gd name="connsiteX45" fmla="*/ 1759075 w 3434862"/>
                  <a:gd name="connsiteY45" fmla="*/ 1069928 h 1772423"/>
                  <a:gd name="connsiteX46" fmla="*/ 1512335 w 3434862"/>
                  <a:gd name="connsiteY46" fmla="*/ 1182650 h 1772423"/>
                  <a:gd name="connsiteX47" fmla="*/ 1121330 w 3434862"/>
                  <a:gd name="connsiteY47" fmla="*/ 1399991 h 1772423"/>
                  <a:gd name="connsiteX48" fmla="*/ 6502 w 3434862"/>
                  <a:gd name="connsiteY48" fmla="*/ 1772274 h 1772423"/>
                  <a:gd name="connsiteX49" fmla="*/ 684832 w 3434862"/>
                  <a:gd name="connsiteY49" fmla="*/ 1440881 h 1772423"/>
                  <a:gd name="connsiteX50" fmla="*/ 1167243 w 3434862"/>
                  <a:gd name="connsiteY50" fmla="*/ 1120248 h 1772423"/>
                  <a:gd name="connsiteX51" fmla="*/ 1409463 w 3434862"/>
                  <a:gd name="connsiteY51" fmla="*/ 916844 h 1772423"/>
                  <a:gd name="connsiteX52" fmla="*/ 1633656 w 3434862"/>
                  <a:gd name="connsiteY52" fmla="*/ 773186 h 1772423"/>
                  <a:gd name="connsiteX53" fmla="*/ 1859898 w 3434862"/>
                  <a:gd name="connsiteY53" fmla="*/ 678919 h 1772423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59075 w 3434862"/>
                  <a:gd name="connsiteY45" fmla="*/ 1069928 h 1772421"/>
                  <a:gd name="connsiteX46" fmla="*/ 1496760 w 3434862"/>
                  <a:gd name="connsiteY46" fmla="*/ 1152114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990236 w 3434452"/>
                  <a:gd name="connsiteY0" fmla="*/ 54508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48383 h 1773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434452" h="1773132">
                    <a:moveTo>
                      <a:pt x="1896785" y="636698"/>
                    </a:moveTo>
                    <a:cubicBezTo>
                      <a:pt x="1969843" y="584064"/>
                      <a:pt x="2065648" y="546634"/>
                      <a:pt x="2142702" y="512821"/>
                    </a:cubicBezTo>
                    <a:cubicBezTo>
                      <a:pt x="2219756" y="479008"/>
                      <a:pt x="2297835" y="458958"/>
                      <a:pt x="2359109" y="433820"/>
                    </a:cubicBezTo>
                    <a:cubicBezTo>
                      <a:pt x="2420383" y="408682"/>
                      <a:pt x="2425097" y="396113"/>
                      <a:pt x="2462804" y="377260"/>
                    </a:cubicBezTo>
                    <a:cubicBezTo>
                      <a:pt x="2500511" y="358407"/>
                      <a:pt x="2541361" y="359978"/>
                      <a:pt x="2585353" y="320700"/>
                    </a:cubicBezTo>
                    <a:cubicBezTo>
                      <a:pt x="2629345" y="281422"/>
                      <a:pt x="2681192" y="187153"/>
                      <a:pt x="2726755" y="141590"/>
                    </a:cubicBezTo>
                    <a:cubicBezTo>
                      <a:pt x="2772318" y="96027"/>
                      <a:pt x="2795885" y="70889"/>
                      <a:pt x="2858730" y="47322"/>
                    </a:cubicBezTo>
                    <a:cubicBezTo>
                      <a:pt x="2921575" y="23755"/>
                      <a:pt x="3047266" y="1759"/>
                      <a:pt x="3103827" y="188"/>
                    </a:cubicBezTo>
                    <a:cubicBezTo>
                      <a:pt x="3160388" y="-1383"/>
                      <a:pt x="3154103" y="6472"/>
                      <a:pt x="3198095" y="37895"/>
                    </a:cubicBezTo>
                    <a:cubicBezTo>
                      <a:pt x="3242087" y="69318"/>
                      <a:pt x="3328500" y="149446"/>
                      <a:pt x="3367778" y="188724"/>
                    </a:cubicBezTo>
                    <a:cubicBezTo>
                      <a:pt x="3407056" y="228002"/>
                      <a:pt x="3430623" y="245285"/>
                      <a:pt x="3433765" y="273565"/>
                    </a:cubicBezTo>
                    <a:cubicBezTo>
                      <a:pt x="3436907" y="301845"/>
                      <a:pt x="3430623" y="319128"/>
                      <a:pt x="3386631" y="358406"/>
                    </a:cubicBezTo>
                    <a:cubicBezTo>
                      <a:pt x="3342639" y="397684"/>
                      <a:pt x="3257798" y="466814"/>
                      <a:pt x="3169815" y="509235"/>
                    </a:cubicBezTo>
                    <a:cubicBezTo>
                      <a:pt x="3081832" y="551656"/>
                      <a:pt x="2912149" y="579936"/>
                      <a:pt x="2858730" y="612930"/>
                    </a:cubicBezTo>
                    <a:cubicBezTo>
                      <a:pt x="2805311" y="645924"/>
                      <a:pt x="2841447" y="663206"/>
                      <a:pt x="2849303" y="707198"/>
                    </a:cubicBezTo>
                    <a:cubicBezTo>
                      <a:pt x="2857159" y="751190"/>
                      <a:pt x="2866586" y="836032"/>
                      <a:pt x="2905864" y="876881"/>
                    </a:cubicBezTo>
                    <a:cubicBezTo>
                      <a:pt x="2945142" y="917730"/>
                      <a:pt x="3037840" y="939726"/>
                      <a:pt x="3084974" y="952295"/>
                    </a:cubicBezTo>
                    <a:cubicBezTo>
                      <a:pt x="3132108" y="964864"/>
                      <a:pt x="3163530" y="960151"/>
                      <a:pt x="3188668" y="952295"/>
                    </a:cubicBezTo>
                    <a:cubicBezTo>
                      <a:pt x="3213806" y="944439"/>
                      <a:pt x="3221662" y="903590"/>
                      <a:pt x="3235802" y="905161"/>
                    </a:cubicBezTo>
                    <a:cubicBezTo>
                      <a:pt x="3249942" y="906732"/>
                      <a:pt x="3275081" y="938155"/>
                      <a:pt x="3273510" y="961722"/>
                    </a:cubicBezTo>
                    <a:cubicBezTo>
                      <a:pt x="3271939" y="985289"/>
                      <a:pt x="3254656" y="1024567"/>
                      <a:pt x="3226376" y="1046563"/>
                    </a:cubicBezTo>
                    <a:cubicBezTo>
                      <a:pt x="3198096" y="1068559"/>
                      <a:pt x="3141634" y="1091935"/>
                      <a:pt x="3103827" y="1093697"/>
                    </a:cubicBezTo>
                    <a:cubicBezTo>
                      <a:pt x="3066020" y="1095459"/>
                      <a:pt x="3041952" y="1077562"/>
                      <a:pt x="2999531" y="1057137"/>
                    </a:cubicBezTo>
                    <a:cubicBezTo>
                      <a:pt x="2957110" y="1036712"/>
                      <a:pt x="2890052" y="1009047"/>
                      <a:pt x="2849303" y="971149"/>
                    </a:cubicBezTo>
                    <a:cubicBezTo>
                      <a:pt x="2808554" y="933251"/>
                      <a:pt x="2778602" y="872168"/>
                      <a:pt x="2755035" y="829747"/>
                    </a:cubicBezTo>
                    <a:cubicBezTo>
                      <a:pt x="2731468" y="787326"/>
                      <a:pt x="2753464" y="708769"/>
                      <a:pt x="2707901" y="716625"/>
                    </a:cubicBezTo>
                    <a:cubicBezTo>
                      <a:pt x="2662338" y="724481"/>
                      <a:pt x="2555501" y="840745"/>
                      <a:pt x="2481658" y="876881"/>
                    </a:cubicBezTo>
                    <a:cubicBezTo>
                      <a:pt x="2407815" y="913017"/>
                      <a:pt x="2316689" y="924014"/>
                      <a:pt x="2264842" y="933441"/>
                    </a:cubicBezTo>
                    <a:cubicBezTo>
                      <a:pt x="2212995" y="942868"/>
                      <a:pt x="2167432" y="927156"/>
                      <a:pt x="2170574" y="933441"/>
                    </a:cubicBezTo>
                    <a:cubicBezTo>
                      <a:pt x="2173716" y="939726"/>
                      <a:pt x="2245988" y="961722"/>
                      <a:pt x="2283695" y="971149"/>
                    </a:cubicBezTo>
                    <a:cubicBezTo>
                      <a:pt x="2321402" y="980576"/>
                      <a:pt x="2371679" y="974291"/>
                      <a:pt x="2396817" y="990002"/>
                    </a:cubicBezTo>
                    <a:cubicBezTo>
                      <a:pt x="2421955" y="1005713"/>
                      <a:pt x="2450235" y="1026139"/>
                      <a:pt x="2434524" y="1065417"/>
                    </a:cubicBezTo>
                    <a:cubicBezTo>
                      <a:pt x="2418813" y="1104695"/>
                      <a:pt x="2357539" y="1189536"/>
                      <a:pt x="2302549" y="1225672"/>
                    </a:cubicBezTo>
                    <a:cubicBezTo>
                      <a:pt x="2247559" y="1261808"/>
                      <a:pt x="2131295" y="1263379"/>
                      <a:pt x="2104586" y="1282233"/>
                    </a:cubicBezTo>
                    <a:cubicBezTo>
                      <a:pt x="2077877" y="1301087"/>
                      <a:pt x="2109299" y="1318369"/>
                      <a:pt x="2142293" y="1338794"/>
                    </a:cubicBezTo>
                    <a:cubicBezTo>
                      <a:pt x="2175287" y="1359219"/>
                      <a:pt x="2233419" y="1393784"/>
                      <a:pt x="2302549" y="1404782"/>
                    </a:cubicBezTo>
                    <a:cubicBezTo>
                      <a:pt x="2371679" y="1415780"/>
                      <a:pt x="2544503" y="1396926"/>
                      <a:pt x="2557072" y="1404782"/>
                    </a:cubicBezTo>
                    <a:cubicBezTo>
                      <a:pt x="2569641" y="1412638"/>
                      <a:pt x="2440808" y="1451916"/>
                      <a:pt x="2377963" y="1451916"/>
                    </a:cubicBezTo>
                    <a:cubicBezTo>
                      <a:pt x="2315118" y="1451916"/>
                      <a:pt x="2231847" y="1422065"/>
                      <a:pt x="2180000" y="1404782"/>
                    </a:cubicBezTo>
                    <a:cubicBezTo>
                      <a:pt x="2128153" y="1387499"/>
                      <a:pt x="2114013" y="1370217"/>
                      <a:pt x="2066879" y="1348221"/>
                    </a:cubicBezTo>
                    <a:cubicBezTo>
                      <a:pt x="2019745" y="1326225"/>
                      <a:pt x="1941188" y="1294802"/>
                      <a:pt x="1897196" y="1272806"/>
                    </a:cubicBezTo>
                    <a:cubicBezTo>
                      <a:pt x="1853204" y="1250810"/>
                      <a:pt x="1798215" y="1241384"/>
                      <a:pt x="1802928" y="1216246"/>
                    </a:cubicBezTo>
                    <a:cubicBezTo>
                      <a:pt x="1807641" y="1191108"/>
                      <a:pt x="1887636" y="1147996"/>
                      <a:pt x="1925477" y="1121977"/>
                    </a:cubicBezTo>
                    <a:cubicBezTo>
                      <a:pt x="1963318" y="1095958"/>
                      <a:pt x="2058254" y="1077413"/>
                      <a:pt x="2029974" y="1060131"/>
                    </a:cubicBezTo>
                    <a:cubicBezTo>
                      <a:pt x="2001693" y="1042849"/>
                      <a:pt x="1788033" y="1024284"/>
                      <a:pt x="1755794" y="1018283"/>
                    </a:cubicBezTo>
                    <a:cubicBezTo>
                      <a:pt x="1723555" y="1012282"/>
                      <a:pt x="1871993" y="1014543"/>
                      <a:pt x="1836540" y="1024124"/>
                    </a:cubicBezTo>
                    <a:cubicBezTo>
                      <a:pt x="1801087" y="1033706"/>
                      <a:pt x="1664939" y="1023307"/>
                      <a:pt x="1543074" y="1075772"/>
                    </a:cubicBezTo>
                    <a:cubicBezTo>
                      <a:pt x="1421209" y="1128237"/>
                      <a:pt x="1361511" y="1222833"/>
                      <a:pt x="1105347" y="1338917"/>
                    </a:cubicBezTo>
                    <a:cubicBezTo>
                      <a:pt x="849183" y="1455001"/>
                      <a:pt x="76246" y="1755280"/>
                      <a:pt x="6092" y="1772274"/>
                    </a:cubicBezTo>
                    <a:cubicBezTo>
                      <a:pt x="-64062" y="1789268"/>
                      <a:pt x="490965" y="1549552"/>
                      <a:pt x="684422" y="1440881"/>
                    </a:cubicBezTo>
                    <a:cubicBezTo>
                      <a:pt x="877879" y="1332210"/>
                      <a:pt x="1046061" y="1207588"/>
                      <a:pt x="1166833" y="1120248"/>
                    </a:cubicBezTo>
                    <a:cubicBezTo>
                      <a:pt x="1287605" y="1032908"/>
                      <a:pt x="1331318" y="974688"/>
                      <a:pt x="1409053" y="916844"/>
                    </a:cubicBezTo>
                    <a:cubicBezTo>
                      <a:pt x="1486789" y="859000"/>
                      <a:pt x="1552982" y="817929"/>
                      <a:pt x="1633246" y="773186"/>
                    </a:cubicBezTo>
                    <a:cubicBezTo>
                      <a:pt x="1713510" y="728443"/>
                      <a:pt x="1668323" y="737152"/>
                      <a:pt x="1890639" y="648383"/>
                    </a:cubicBezTo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70A2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3" name="Freeform 842"/>
              <p:cNvSpPr>
                <a:spLocks noChangeAspect="1"/>
              </p:cNvSpPr>
              <p:nvPr/>
            </p:nvSpPr>
            <p:spPr>
              <a:xfrm>
                <a:off x="7690363" y="1140115"/>
                <a:ext cx="519855" cy="273780"/>
              </a:xfrm>
              <a:custGeom>
                <a:avLst/>
                <a:gdLst>
                  <a:gd name="connsiteX0" fmla="*/ 1578713 w 3115969"/>
                  <a:gd name="connsiteY0" fmla="*/ 584650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1936932 w 3115969"/>
                  <a:gd name="connsiteY0" fmla="*/ 537516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81048 w 3115969"/>
                  <a:gd name="connsiteY22" fmla="*/ 1057137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08358 w 3092749"/>
                  <a:gd name="connsiteY0" fmla="*/ 697772 h 1558711"/>
                  <a:gd name="connsiteX1" fmla="*/ 1847725 w 3092749"/>
                  <a:gd name="connsiteY1" fmla="*/ 528090 h 1558711"/>
                  <a:gd name="connsiteX2" fmla="*/ 2017406 w 3092749"/>
                  <a:gd name="connsiteY2" fmla="*/ 433820 h 1558711"/>
                  <a:gd name="connsiteX3" fmla="*/ 2121101 w 3092749"/>
                  <a:gd name="connsiteY3" fmla="*/ 377260 h 1558711"/>
                  <a:gd name="connsiteX4" fmla="*/ 2243650 w 3092749"/>
                  <a:gd name="connsiteY4" fmla="*/ 320700 h 1558711"/>
                  <a:gd name="connsiteX5" fmla="*/ 2385052 w 3092749"/>
                  <a:gd name="connsiteY5" fmla="*/ 141590 h 1558711"/>
                  <a:gd name="connsiteX6" fmla="*/ 2517027 w 3092749"/>
                  <a:gd name="connsiteY6" fmla="*/ 47322 h 1558711"/>
                  <a:gd name="connsiteX7" fmla="*/ 2762124 w 3092749"/>
                  <a:gd name="connsiteY7" fmla="*/ 188 h 1558711"/>
                  <a:gd name="connsiteX8" fmla="*/ 2856392 w 3092749"/>
                  <a:gd name="connsiteY8" fmla="*/ 37895 h 1558711"/>
                  <a:gd name="connsiteX9" fmla="*/ 3026075 w 3092749"/>
                  <a:gd name="connsiteY9" fmla="*/ 188724 h 1558711"/>
                  <a:gd name="connsiteX10" fmla="*/ 3092062 w 3092749"/>
                  <a:gd name="connsiteY10" fmla="*/ 273565 h 1558711"/>
                  <a:gd name="connsiteX11" fmla="*/ 3044928 w 3092749"/>
                  <a:gd name="connsiteY11" fmla="*/ 358406 h 1558711"/>
                  <a:gd name="connsiteX12" fmla="*/ 2828112 w 3092749"/>
                  <a:gd name="connsiteY12" fmla="*/ 509235 h 1558711"/>
                  <a:gd name="connsiteX13" fmla="*/ 2517027 w 3092749"/>
                  <a:gd name="connsiteY13" fmla="*/ 612930 h 1558711"/>
                  <a:gd name="connsiteX14" fmla="*/ 2507600 w 3092749"/>
                  <a:gd name="connsiteY14" fmla="*/ 707198 h 1558711"/>
                  <a:gd name="connsiteX15" fmla="*/ 2564161 w 3092749"/>
                  <a:gd name="connsiteY15" fmla="*/ 876881 h 1558711"/>
                  <a:gd name="connsiteX16" fmla="*/ 2743271 w 3092749"/>
                  <a:gd name="connsiteY16" fmla="*/ 952295 h 1558711"/>
                  <a:gd name="connsiteX17" fmla="*/ 2846965 w 3092749"/>
                  <a:gd name="connsiteY17" fmla="*/ 952295 h 1558711"/>
                  <a:gd name="connsiteX18" fmla="*/ 2894099 w 3092749"/>
                  <a:gd name="connsiteY18" fmla="*/ 905161 h 1558711"/>
                  <a:gd name="connsiteX19" fmla="*/ 2931807 w 3092749"/>
                  <a:gd name="connsiteY19" fmla="*/ 961722 h 1558711"/>
                  <a:gd name="connsiteX20" fmla="*/ 2884673 w 3092749"/>
                  <a:gd name="connsiteY20" fmla="*/ 1046563 h 1558711"/>
                  <a:gd name="connsiteX21" fmla="*/ 2762124 w 3092749"/>
                  <a:gd name="connsiteY21" fmla="*/ 1093697 h 1558711"/>
                  <a:gd name="connsiteX22" fmla="*/ 2657828 w 3092749"/>
                  <a:gd name="connsiteY22" fmla="*/ 1057137 h 1558711"/>
                  <a:gd name="connsiteX23" fmla="*/ 2507600 w 3092749"/>
                  <a:gd name="connsiteY23" fmla="*/ 971149 h 1558711"/>
                  <a:gd name="connsiteX24" fmla="*/ 2413332 w 3092749"/>
                  <a:gd name="connsiteY24" fmla="*/ 829747 h 1558711"/>
                  <a:gd name="connsiteX25" fmla="*/ 2366198 w 3092749"/>
                  <a:gd name="connsiteY25" fmla="*/ 716625 h 1558711"/>
                  <a:gd name="connsiteX26" fmla="*/ 2139955 w 3092749"/>
                  <a:gd name="connsiteY26" fmla="*/ 876881 h 1558711"/>
                  <a:gd name="connsiteX27" fmla="*/ 1923139 w 3092749"/>
                  <a:gd name="connsiteY27" fmla="*/ 933441 h 1558711"/>
                  <a:gd name="connsiteX28" fmla="*/ 1828871 w 3092749"/>
                  <a:gd name="connsiteY28" fmla="*/ 933441 h 1558711"/>
                  <a:gd name="connsiteX29" fmla="*/ 1941992 w 3092749"/>
                  <a:gd name="connsiteY29" fmla="*/ 971149 h 1558711"/>
                  <a:gd name="connsiteX30" fmla="*/ 2055114 w 3092749"/>
                  <a:gd name="connsiteY30" fmla="*/ 990002 h 1558711"/>
                  <a:gd name="connsiteX31" fmla="*/ 2092821 w 3092749"/>
                  <a:gd name="connsiteY31" fmla="*/ 1065417 h 1558711"/>
                  <a:gd name="connsiteX32" fmla="*/ 1960846 w 3092749"/>
                  <a:gd name="connsiteY32" fmla="*/ 1225672 h 1558711"/>
                  <a:gd name="connsiteX33" fmla="*/ 1762883 w 3092749"/>
                  <a:gd name="connsiteY33" fmla="*/ 1282233 h 1558711"/>
                  <a:gd name="connsiteX34" fmla="*/ 1800590 w 3092749"/>
                  <a:gd name="connsiteY34" fmla="*/ 1338794 h 1558711"/>
                  <a:gd name="connsiteX35" fmla="*/ 1960846 w 3092749"/>
                  <a:gd name="connsiteY35" fmla="*/ 1404782 h 1558711"/>
                  <a:gd name="connsiteX36" fmla="*/ 2215369 w 3092749"/>
                  <a:gd name="connsiteY36" fmla="*/ 1404782 h 1558711"/>
                  <a:gd name="connsiteX37" fmla="*/ 2036260 w 3092749"/>
                  <a:gd name="connsiteY37" fmla="*/ 1451916 h 1558711"/>
                  <a:gd name="connsiteX38" fmla="*/ 1838297 w 3092749"/>
                  <a:gd name="connsiteY38" fmla="*/ 1404782 h 1558711"/>
                  <a:gd name="connsiteX39" fmla="*/ 1725176 w 3092749"/>
                  <a:gd name="connsiteY39" fmla="*/ 1348221 h 1558711"/>
                  <a:gd name="connsiteX40" fmla="*/ 1555493 w 3092749"/>
                  <a:gd name="connsiteY40" fmla="*/ 1272806 h 1558711"/>
                  <a:gd name="connsiteX41" fmla="*/ 1461225 w 3092749"/>
                  <a:gd name="connsiteY41" fmla="*/ 1216246 h 1558711"/>
                  <a:gd name="connsiteX42" fmla="*/ 1583774 w 3092749"/>
                  <a:gd name="connsiteY42" fmla="*/ 1121977 h 1558711"/>
                  <a:gd name="connsiteX43" fmla="*/ 1688271 w 3092749"/>
                  <a:gd name="connsiteY43" fmla="*/ 1060131 h 1558711"/>
                  <a:gd name="connsiteX44" fmla="*/ 1414091 w 3092749"/>
                  <a:gd name="connsiteY44" fmla="*/ 1018283 h 1558711"/>
                  <a:gd name="connsiteX45" fmla="*/ 1385811 w 3092749"/>
                  <a:gd name="connsiteY45" fmla="*/ 1008856 h 1558711"/>
                  <a:gd name="connsiteX46" fmla="*/ 1310396 w 3092749"/>
                  <a:gd name="connsiteY46" fmla="*/ 999429 h 1558711"/>
                  <a:gd name="connsiteX47" fmla="*/ 763642 w 3092749"/>
                  <a:gd name="connsiteY47" fmla="*/ 1018283 h 1558711"/>
                  <a:gd name="connsiteX48" fmla="*/ 287387 w 3092749"/>
                  <a:gd name="connsiteY48" fmla="*/ 1558516 h 1558711"/>
                  <a:gd name="connsiteX49" fmla="*/ 71 w 3092749"/>
                  <a:gd name="connsiteY49" fmla="*/ 952295 h 1558711"/>
                  <a:gd name="connsiteX50" fmla="*/ 311155 w 3092749"/>
                  <a:gd name="connsiteY50" fmla="*/ 952295 h 1558711"/>
                  <a:gd name="connsiteX51" fmla="*/ 942751 w 3092749"/>
                  <a:gd name="connsiteY51" fmla="*/ 886307 h 1558711"/>
                  <a:gd name="connsiteX52" fmla="*/ 1291543 w 3092749"/>
                  <a:gd name="connsiteY52" fmla="*/ 773186 h 1558711"/>
                  <a:gd name="connsiteX53" fmla="*/ 1517785 w 3092749"/>
                  <a:gd name="connsiteY53" fmla="*/ 678919 h 1558711"/>
                  <a:gd name="connsiteX0" fmla="*/ 1508358 w 3092749"/>
                  <a:gd name="connsiteY0" fmla="*/ 697772 h 1579629"/>
                  <a:gd name="connsiteX1" fmla="*/ 1847725 w 3092749"/>
                  <a:gd name="connsiteY1" fmla="*/ 528090 h 1579629"/>
                  <a:gd name="connsiteX2" fmla="*/ 2017406 w 3092749"/>
                  <a:gd name="connsiteY2" fmla="*/ 433820 h 1579629"/>
                  <a:gd name="connsiteX3" fmla="*/ 2121101 w 3092749"/>
                  <a:gd name="connsiteY3" fmla="*/ 377260 h 1579629"/>
                  <a:gd name="connsiteX4" fmla="*/ 2243650 w 3092749"/>
                  <a:gd name="connsiteY4" fmla="*/ 320700 h 1579629"/>
                  <a:gd name="connsiteX5" fmla="*/ 2385052 w 3092749"/>
                  <a:gd name="connsiteY5" fmla="*/ 141590 h 1579629"/>
                  <a:gd name="connsiteX6" fmla="*/ 2517027 w 3092749"/>
                  <a:gd name="connsiteY6" fmla="*/ 47322 h 1579629"/>
                  <a:gd name="connsiteX7" fmla="*/ 2762124 w 3092749"/>
                  <a:gd name="connsiteY7" fmla="*/ 188 h 1579629"/>
                  <a:gd name="connsiteX8" fmla="*/ 2856392 w 3092749"/>
                  <a:gd name="connsiteY8" fmla="*/ 37895 h 1579629"/>
                  <a:gd name="connsiteX9" fmla="*/ 3026075 w 3092749"/>
                  <a:gd name="connsiteY9" fmla="*/ 188724 h 1579629"/>
                  <a:gd name="connsiteX10" fmla="*/ 3092062 w 3092749"/>
                  <a:gd name="connsiteY10" fmla="*/ 273565 h 1579629"/>
                  <a:gd name="connsiteX11" fmla="*/ 3044928 w 3092749"/>
                  <a:gd name="connsiteY11" fmla="*/ 358406 h 1579629"/>
                  <a:gd name="connsiteX12" fmla="*/ 2828112 w 3092749"/>
                  <a:gd name="connsiteY12" fmla="*/ 509235 h 1579629"/>
                  <a:gd name="connsiteX13" fmla="*/ 2517027 w 3092749"/>
                  <a:gd name="connsiteY13" fmla="*/ 612930 h 1579629"/>
                  <a:gd name="connsiteX14" fmla="*/ 2507600 w 3092749"/>
                  <a:gd name="connsiteY14" fmla="*/ 707198 h 1579629"/>
                  <a:gd name="connsiteX15" fmla="*/ 2564161 w 3092749"/>
                  <a:gd name="connsiteY15" fmla="*/ 876881 h 1579629"/>
                  <a:gd name="connsiteX16" fmla="*/ 2743271 w 3092749"/>
                  <a:gd name="connsiteY16" fmla="*/ 952295 h 1579629"/>
                  <a:gd name="connsiteX17" fmla="*/ 2846965 w 3092749"/>
                  <a:gd name="connsiteY17" fmla="*/ 952295 h 1579629"/>
                  <a:gd name="connsiteX18" fmla="*/ 2894099 w 3092749"/>
                  <a:gd name="connsiteY18" fmla="*/ 905161 h 1579629"/>
                  <a:gd name="connsiteX19" fmla="*/ 2931807 w 3092749"/>
                  <a:gd name="connsiteY19" fmla="*/ 961722 h 1579629"/>
                  <a:gd name="connsiteX20" fmla="*/ 2884673 w 3092749"/>
                  <a:gd name="connsiteY20" fmla="*/ 1046563 h 1579629"/>
                  <a:gd name="connsiteX21" fmla="*/ 2762124 w 3092749"/>
                  <a:gd name="connsiteY21" fmla="*/ 1093697 h 1579629"/>
                  <a:gd name="connsiteX22" fmla="*/ 2657828 w 3092749"/>
                  <a:gd name="connsiteY22" fmla="*/ 1057137 h 1579629"/>
                  <a:gd name="connsiteX23" fmla="*/ 2507600 w 3092749"/>
                  <a:gd name="connsiteY23" fmla="*/ 971149 h 1579629"/>
                  <a:gd name="connsiteX24" fmla="*/ 2413332 w 3092749"/>
                  <a:gd name="connsiteY24" fmla="*/ 829747 h 1579629"/>
                  <a:gd name="connsiteX25" fmla="*/ 2366198 w 3092749"/>
                  <a:gd name="connsiteY25" fmla="*/ 716625 h 1579629"/>
                  <a:gd name="connsiteX26" fmla="*/ 2139955 w 3092749"/>
                  <a:gd name="connsiteY26" fmla="*/ 876881 h 1579629"/>
                  <a:gd name="connsiteX27" fmla="*/ 1923139 w 3092749"/>
                  <a:gd name="connsiteY27" fmla="*/ 933441 h 1579629"/>
                  <a:gd name="connsiteX28" fmla="*/ 1828871 w 3092749"/>
                  <a:gd name="connsiteY28" fmla="*/ 933441 h 1579629"/>
                  <a:gd name="connsiteX29" fmla="*/ 1941992 w 3092749"/>
                  <a:gd name="connsiteY29" fmla="*/ 971149 h 1579629"/>
                  <a:gd name="connsiteX30" fmla="*/ 2055114 w 3092749"/>
                  <a:gd name="connsiteY30" fmla="*/ 990002 h 1579629"/>
                  <a:gd name="connsiteX31" fmla="*/ 2092821 w 3092749"/>
                  <a:gd name="connsiteY31" fmla="*/ 1065417 h 1579629"/>
                  <a:gd name="connsiteX32" fmla="*/ 1960846 w 3092749"/>
                  <a:gd name="connsiteY32" fmla="*/ 1225672 h 1579629"/>
                  <a:gd name="connsiteX33" fmla="*/ 1762883 w 3092749"/>
                  <a:gd name="connsiteY33" fmla="*/ 1282233 h 1579629"/>
                  <a:gd name="connsiteX34" fmla="*/ 1800590 w 3092749"/>
                  <a:gd name="connsiteY34" fmla="*/ 1338794 h 1579629"/>
                  <a:gd name="connsiteX35" fmla="*/ 1960846 w 3092749"/>
                  <a:gd name="connsiteY35" fmla="*/ 1404782 h 1579629"/>
                  <a:gd name="connsiteX36" fmla="*/ 2215369 w 3092749"/>
                  <a:gd name="connsiteY36" fmla="*/ 1404782 h 1579629"/>
                  <a:gd name="connsiteX37" fmla="*/ 2036260 w 3092749"/>
                  <a:gd name="connsiteY37" fmla="*/ 1451916 h 1579629"/>
                  <a:gd name="connsiteX38" fmla="*/ 1838297 w 3092749"/>
                  <a:gd name="connsiteY38" fmla="*/ 1404782 h 1579629"/>
                  <a:gd name="connsiteX39" fmla="*/ 1725176 w 3092749"/>
                  <a:gd name="connsiteY39" fmla="*/ 1348221 h 1579629"/>
                  <a:gd name="connsiteX40" fmla="*/ 1555493 w 3092749"/>
                  <a:gd name="connsiteY40" fmla="*/ 1272806 h 1579629"/>
                  <a:gd name="connsiteX41" fmla="*/ 1461225 w 3092749"/>
                  <a:gd name="connsiteY41" fmla="*/ 1216246 h 1579629"/>
                  <a:gd name="connsiteX42" fmla="*/ 1583774 w 3092749"/>
                  <a:gd name="connsiteY42" fmla="*/ 1121977 h 1579629"/>
                  <a:gd name="connsiteX43" fmla="*/ 1688271 w 3092749"/>
                  <a:gd name="connsiteY43" fmla="*/ 1060131 h 1579629"/>
                  <a:gd name="connsiteX44" fmla="*/ 1414091 w 3092749"/>
                  <a:gd name="connsiteY44" fmla="*/ 1018283 h 1579629"/>
                  <a:gd name="connsiteX45" fmla="*/ 1385811 w 3092749"/>
                  <a:gd name="connsiteY45" fmla="*/ 1008856 h 1579629"/>
                  <a:gd name="connsiteX46" fmla="*/ 1310396 w 3092749"/>
                  <a:gd name="connsiteY46" fmla="*/ 999429 h 1579629"/>
                  <a:gd name="connsiteX47" fmla="*/ 779217 w 3092749"/>
                  <a:gd name="connsiteY47" fmla="*/ 1399991 h 1579629"/>
                  <a:gd name="connsiteX48" fmla="*/ 287387 w 3092749"/>
                  <a:gd name="connsiteY48" fmla="*/ 1558516 h 1579629"/>
                  <a:gd name="connsiteX49" fmla="*/ 71 w 3092749"/>
                  <a:gd name="connsiteY49" fmla="*/ 952295 h 1579629"/>
                  <a:gd name="connsiteX50" fmla="*/ 311155 w 3092749"/>
                  <a:gd name="connsiteY50" fmla="*/ 952295 h 1579629"/>
                  <a:gd name="connsiteX51" fmla="*/ 942751 w 3092749"/>
                  <a:gd name="connsiteY51" fmla="*/ 886307 h 1579629"/>
                  <a:gd name="connsiteX52" fmla="*/ 1291543 w 3092749"/>
                  <a:gd name="connsiteY52" fmla="*/ 773186 h 1579629"/>
                  <a:gd name="connsiteX53" fmla="*/ 1517785 w 3092749"/>
                  <a:gd name="connsiteY53" fmla="*/ 678919 h 1579629"/>
                  <a:gd name="connsiteX0" fmla="*/ 1508358 w 3092749"/>
                  <a:gd name="connsiteY0" fmla="*/ 697772 h 1577060"/>
                  <a:gd name="connsiteX1" fmla="*/ 1847725 w 3092749"/>
                  <a:gd name="connsiteY1" fmla="*/ 528090 h 1577060"/>
                  <a:gd name="connsiteX2" fmla="*/ 2017406 w 3092749"/>
                  <a:gd name="connsiteY2" fmla="*/ 433820 h 1577060"/>
                  <a:gd name="connsiteX3" fmla="*/ 2121101 w 3092749"/>
                  <a:gd name="connsiteY3" fmla="*/ 377260 h 1577060"/>
                  <a:gd name="connsiteX4" fmla="*/ 2243650 w 3092749"/>
                  <a:gd name="connsiteY4" fmla="*/ 320700 h 1577060"/>
                  <a:gd name="connsiteX5" fmla="*/ 2385052 w 3092749"/>
                  <a:gd name="connsiteY5" fmla="*/ 141590 h 1577060"/>
                  <a:gd name="connsiteX6" fmla="*/ 2517027 w 3092749"/>
                  <a:gd name="connsiteY6" fmla="*/ 47322 h 1577060"/>
                  <a:gd name="connsiteX7" fmla="*/ 2762124 w 3092749"/>
                  <a:gd name="connsiteY7" fmla="*/ 188 h 1577060"/>
                  <a:gd name="connsiteX8" fmla="*/ 2856392 w 3092749"/>
                  <a:gd name="connsiteY8" fmla="*/ 37895 h 1577060"/>
                  <a:gd name="connsiteX9" fmla="*/ 3026075 w 3092749"/>
                  <a:gd name="connsiteY9" fmla="*/ 188724 h 1577060"/>
                  <a:gd name="connsiteX10" fmla="*/ 3092062 w 3092749"/>
                  <a:gd name="connsiteY10" fmla="*/ 273565 h 1577060"/>
                  <a:gd name="connsiteX11" fmla="*/ 3044928 w 3092749"/>
                  <a:gd name="connsiteY11" fmla="*/ 358406 h 1577060"/>
                  <a:gd name="connsiteX12" fmla="*/ 2828112 w 3092749"/>
                  <a:gd name="connsiteY12" fmla="*/ 509235 h 1577060"/>
                  <a:gd name="connsiteX13" fmla="*/ 2517027 w 3092749"/>
                  <a:gd name="connsiteY13" fmla="*/ 612930 h 1577060"/>
                  <a:gd name="connsiteX14" fmla="*/ 2507600 w 3092749"/>
                  <a:gd name="connsiteY14" fmla="*/ 707198 h 1577060"/>
                  <a:gd name="connsiteX15" fmla="*/ 2564161 w 3092749"/>
                  <a:gd name="connsiteY15" fmla="*/ 876881 h 1577060"/>
                  <a:gd name="connsiteX16" fmla="*/ 2743271 w 3092749"/>
                  <a:gd name="connsiteY16" fmla="*/ 952295 h 1577060"/>
                  <a:gd name="connsiteX17" fmla="*/ 2846965 w 3092749"/>
                  <a:gd name="connsiteY17" fmla="*/ 952295 h 1577060"/>
                  <a:gd name="connsiteX18" fmla="*/ 2894099 w 3092749"/>
                  <a:gd name="connsiteY18" fmla="*/ 905161 h 1577060"/>
                  <a:gd name="connsiteX19" fmla="*/ 2931807 w 3092749"/>
                  <a:gd name="connsiteY19" fmla="*/ 961722 h 1577060"/>
                  <a:gd name="connsiteX20" fmla="*/ 2884673 w 3092749"/>
                  <a:gd name="connsiteY20" fmla="*/ 1046563 h 1577060"/>
                  <a:gd name="connsiteX21" fmla="*/ 2762124 w 3092749"/>
                  <a:gd name="connsiteY21" fmla="*/ 1093697 h 1577060"/>
                  <a:gd name="connsiteX22" fmla="*/ 2657828 w 3092749"/>
                  <a:gd name="connsiteY22" fmla="*/ 1057137 h 1577060"/>
                  <a:gd name="connsiteX23" fmla="*/ 2507600 w 3092749"/>
                  <a:gd name="connsiteY23" fmla="*/ 971149 h 1577060"/>
                  <a:gd name="connsiteX24" fmla="*/ 2413332 w 3092749"/>
                  <a:gd name="connsiteY24" fmla="*/ 829747 h 1577060"/>
                  <a:gd name="connsiteX25" fmla="*/ 2366198 w 3092749"/>
                  <a:gd name="connsiteY25" fmla="*/ 716625 h 1577060"/>
                  <a:gd name="connsiteX26" fmla="*/ 2139955 w 3092749"/>
                  <a:gd name="connsiteY26" fmla="*/ 876881 h 1577060"/>
                  <a:gd name="connsiteX27" fmla="*/ 1923139 w 3092749"/>
                  <a:gd name="connsiteY27" fmla="*/ 933441 h 1577060"/>
                  <a:gd name="connsiteX28" fmla="*/ 1828871 w 3092749"/>
                  <a:gd name="connsiteY28" fmla="*/ 933441 h 1577060"/>
                  <a:gd name="connsiteX29" fmla="*/ 1941992 w 3092749"/>
                  <a:gd name="connsiteY29" fmla="*/ 971149 h 1577060"/>
                  <a:gd name="connsiteX30" fmla="*/ 2055114 w 3092749"/>
                  <a:gd name="connsiteY30" fmla="*/ 990002 h 1577060"/>
                  <a:gd name="connsiteX31" fmla="*/ 2092821 w 3092749"/>
                  <a:gd name="connsiteY31" fmla="*/ 1065417 h 1577060"/>
                  <a:gd name="connsiteX32" fmla="*/ 1960846 w 3092749"/>
                  <a:gd name="connsiteY32" fmla="*/ 1225672 h 1577060"/>
                  <a:gd name="connsiteX33" fmla="*/ 1762883 w 3092749"/>
                  <a:gd name="connsiteY33" fmla="*/ 1282233 h 1577060"/>
                  <a:gd name="connsiteX34" fmla="*/ 1800590 w 3092749"/>
                  <a:gd name="connsiteY34" fmla="*/ 1338794 h 1577060"/>
                  <a:gd name="connsiteX35" fmla="*/ 1960846 w 3092749"/>
                  <a:gd name="connsiteY35" fmla="*/ 1404782 h 1577060"/>
                  <a:gd name="connsiteX36" fmla="*/ 2215369 w 3092749"/>
                  <a:gd name="connsiteY36" fmla="*/ 1404782 h 1577060"/>
                  <a:gd name="connsiteX37" fmla="*/ 2036260 w 3092749"/>
                  <a:gd name="connsiteY37" fmla="*/ 1451916 h 1577060"/>
                  <a:gd name="connsiteX38" fmla="*/ 1838297 w 3092749"/>
                  <a:gd name="connsiteY38" fmla="*/ 1404782 h 1577060"/>
                  <a:gd name="connsiteX39" fmla="*/ 1725176 w 3092749"/>
                  <a:gd name="connsiteY39" fmla="*/ 1348221 h 1577060"/>
                  <a:gd name="connsiteX40" fmla="*/ 1555493 w 3092749"/>
                  <a:gd name="connsiteY40" fmla="*/ 1272806 h 1577060"/>
                  <a:gd name="connsiteX41" fmla="*/ 1461225 w 3092749"/>
                  <a:gd name="connsiteY41" fmla="*/ 1216246 h 1577060"/>
                  <a:gd name="connsiteX42" fmla="*/ 1583774 w 3092749"/>
                  <a:gd name="connsiteY42" fmla="*/ 1121977 h 1577060"/>
                  <a:gd name="connsiteX43" fmla="*/ 1688271 w 3092749"/>
                  <a:gd name="connsiteY43" fmla="*/ 1060131 h 1577060"/>
                  <a:gd name="connsiteX44" fmla="*/ 1414091 w 3092749"/>
                  <a:gd name="connsiteY44" fmla="*/ 1018283 h 1577060"/>
                  <a:gd name="connsiteX45" fmla="*/ 1385811 w 3092749"/>
                  <a:gd name="connsiteY45" fmla="*/ 1008856 h 1577060"/>
                  <a:gd name="connsiteX46" fmla="*/ 1170222 w 3092749"/>
                  <a:gd name="connsiteY46" fmla="*/ 1182650 h 1577060"/>
                  <a:gd name="connsiteX47" fmla="*/ 779217 w 3092749"/>
                  <a:gd name="connsiteY47" fmla="*/ 1399991 h 1577060"/>
                  <a:gd name="connsiteX48" fmla="*/ 287387 w 3092749"/>
                  <a:gd name="connsiteY48" fmla="*/ 1558516 h 1577060"/>
                  <a:gd name="connsiteX49" fmla="*/ 71 w 3092749"/>
                  <a:gd name="connsiteY49" fmla="*/ 952295 h 1577060"/>
                  <a:gd name="connsiteX50" fmla="*/ 311155 w 3092749"/>
                  <a:gd name="connsiteY50" fmla="*/ 952295 h 1577060"/>
                  <a:gd name="connsiteX51" fmla="*/ 942751 w 3092749"/>
                  <a:gd name="connsiteY51" fmla="*/ 886307 h 1577060"/>
                  <a:gd name="connsiteX52" fmla="*/ 1291543 w 3092749"/>
                  <a:gd name="connsiteY52" fmla="*/ 773186 h 1577060"/>
                  <a:gd name="connsiteX53" fmla="*/ 1517785 w 3092749"/>
                  <a:gd name="connsiteY53" fmla="*/ 678919 h 1577060"/>
                  <a:gd name="connsiteX0" fmla="*/ 1508358 w 3092749"/>
                  <a:gd name="connsiteY0" fmla="*/ 697772 h 1577062"/>
                  <a:gd name="connsiteX1" fmla="*/ 1847725 w 3092749"/>
                  <a:gd name="connsiteY1" fmla="*/ 528090 h 1577062"/>
                  <a:gd name="connsiteX2" fmla="*/ 2017406 w 3092749"/>
                  <a:gd name="connsiteY2" fmla="*/ 433820 h 1577062"/>
                  <a:gd name="connsiteX3" fmla="*/ 2121101 w 3092749"/>
                  <a:gd name="connsiteY3" fmla="*/ 377260 h 1577062"/>
                  <a:gd name="connsiteX4" fmla="*/ 2243650 w 3092749"/>
                  <a:gd name="connsiteY4" fmla="*/ 320700 h 1577062"/>
                  <a:gd name="connsiteX5" fmla="*/ 2385052 w 3092749"/>
                  <a:gd name="connsiteY5" fmla="*/ 141590 h 1577062"/>
                  <a:gd name="connsiteX6" fmla="*/ 2517027 w 3092749"/>
                  <a:gd name="connsiteY6" fmla="*/ 47322 h 1577062"/>
                  <a:gd name="connsiteX7" fmla="*/ 2762124 w 3092749"/>
                  <a:gd name="connsiteY7" fmla="*/ 188 h 1577062"/>
                  <a:gd name="connsiteX8" fmla="*/ 2856392 w 3092749"/>
                  <a:gd name="connsiteY8" fmla="*/ 37895 h 1577062"/>
                  <a:gd name="connsiteX9" fmla="*/ 3026075 w 3092749"/>
                  <a:gd name="connsiteY9" fmla="*/ 188724 h 1577062"/>
                  <a:gd name="connsiteX10" fmla="*/ 3092062 w 3092749"/>
                  <a:gd name="connsiteY10" fmla="*/ 273565 h 1577062"/>
                  <a:gd name="connsiteX11" fmla="*/ 3044928 w 3092749"/>
                  <a:gd name="connsiteY11" fmla="*/ 358406 h 1577062"/>
                  <a:gd name="connsiteX12" fmla="*/ 2828112 w 3092749"/>
                  <a:gd name="connsiteY12" fmla="*/ 509235 h 1577062"/>
                  <a:gd name="connsiteX13" fmla="*/ 2517027 w 3092749"/>
                  <a:gd name="connsiteY13" fmla="*/ 612930 h 1577062"/>
                  <a:gd name="connsiteX14" fmla="*/ 2507600 w 3092749"/>
                  <a:gd name="connsiteY14" fmla="*/ 707198 h 1577062"/>
                  <a:gd name="connsiteX15" fmla="*/ 2564161 w 3092749"/>
                  <a:gd name="connsiteY15" fmla="*/ 876881 h 1577062"/>
                  <a:gd name="connsiteX16" fmla="*/ 2743271 w 3092749"/>
                  <a:gd name="connsiteY16" fmla="*/ 952295 h 1577062"/>
                  <a:gd name="connsiteX17" fmla="*/ 2846965 w 3092749"/>
                  <a:gd name="connsiteY17" fmla="*/ 952295 h 1577062"/>
                  <a:gd name="connsiteX18" fmla="*/ 2894099 w 3092749"/>
                  <a:gd name="connsiteY18" fmla="*/ 905161 h 1577062"/>
                  <a:gd name="connsiteX19" fmla="*/ 2931807 w 3092749"/>
                  <a:gd name="connsiteY19" fmla="*/ 961722 h 1577062"/>
                  <a:gd name="connsiteX20" fmla="*/ 2884673 w 3092749"/>
                  <a:gd name="connsiteY20" fmla="*/ 1046563 h 1577062"/>
                  <a:gd name="connsiteX21" fmla="*/ 2762124 w 3092749"/>
                  <a:gd name="connsiteY21" fmla="*/ 1093697 h 1577062"/>
                  <a:gd name="connsiteX22" fmla="*/ 2657828 w 3092749"/>
                  <a:gd name="connsiteY22" fmla="*/ 1057137 h 1577062"/>
                  <a:gd name="connsiteX23" fmla="*/ 2507600 w 3092749"/>
                  <a:gd name="connsiteY23" fmla="*/ 971149 h 1577062"/>
                  <a:gd name="connsiteX24" fmla="*/ 2413332 w 3092749"/>
                  <a:gd name="connsiteY24" fmla="*/ 829747 h 1577062"/>
                  <a:gd name="connsiteX25" fmla="*/ 2366198 w 3092749"/>
                  <a:gd name="connsiteY25" fmla="*/ 716625 h 1577062"/>
                  <a:gd name="connsiteX26" fmla="*/ 2139955 w 3092749"/>
                  <a:gd name="connsiteY26" fmla="*/ 876881 h 1577062"/>
                  <a:gd name="connsiteX27" fmla="*/ 1923139 w 3092749"/>
                  <a:gd name="connsiteY27" fmla="*/ 933441 h 1577062"/>
                  <a:gd name="connsiteX28" fmla="*/ 1828871 w 3092749"/>
                  <a:gd name="connsiteY28" fmla="*/ 933441 h 1577062"/>
                  <a:gd name="connsiteX29" fmla="*/ 1941992 w 3092749"/>
                  <a:gd name="connsiteY29" fmla="*/ 971149 h 1577062"/>
                  <a:gd name="connsiteX30" fmla="*/ 2055114 w 3092749"/>
                  <a:gd name="connsiteY30" fmla="*/ 990002 h 1577062"/>
                  <a:gd name="connsiteX31" fmla="*/ 2092821 w 3092749"/>
                  <a:gd name="connsiteY31" fmla="*/ 1065417 h 1577062"/>
                  <a:gd name="connsiteX32" fmla="*/ 1960846 w 3092749"/>
                  <a:gd name="connsiteY32" fmla="*/ 1225672 h 1577062"/>
                  <a:gd name="connsiteX33" fmla="*/ 1762883 w 3092749"/>
                  <a:gd name="connsiteY33" fmla="*/ 1282233 h 1577062"/>
                  <a:gd name="connsiteX34" fmla="*/ 1800590 w 3092749"/>
                  <a:gd name="connsiteY34" fmla="*/ 1338794 h 1577062"/>
                  <a:gd name="connsiteX35" fmla="*/ 1960846 w 3092749"/>
                  <a:gd name="connsiteY35" fmla="*/ 1404782 h 1577062"/>
                  <a:gd name="connsiteX36" fmla="*/ 2215369 w 3092749"/>
                  <a:gd name="connsiteY36" fmla="*/ 1404782 h 1577062"/>
                  <a:gd name="connsiteX37" fmla="*/ 2036260 w 3092749"/>
                  <a:gd name="connsiteY37" fmla="*/ 1451916 h 1577062"/>
                  <a:gd name="connsiteX38" fmla="*/ 1838297 w 3092749"/>
                  <a:gd name="connsiteY38" fmla="*/ 1404782 h 1577062"/>
                  <a:gd name="connsiteX39" fmla="*/ 1725176 w 3092749"/>
                  <a:gd name="connsiteY39" fmla="*/ 1348221 h 1577062"/>
                  <a:gd name="connsiteX40" fmla="*/ 1555493 w 3092749"/>
                  <a:gd name="connsiteY40" fmla="*/ 1272806 h 1577062"/>
                  <a:gd name="connsiteX41" fmla="*/ 1461225 w 3092749"/>
                  <a:gd name="connsiteY41" fmla="*/ 1216246 h 1577062"/>
                  <a:gd name="connsiteX42" fmla="*/ 1583774 w 3092749"/>
                  <a:gd name="connsiteY42" fmla="*/ 1121977 h 1577062"/>
                  <a:gd name="connsiteX43" fmla="*/ 1688271 w 3092749"/>
                  <a:gd name="connsiteY43" fmla="*/ 1060131 h 1577062"/>
                  <a:gd name="connsiteX44" fmla="*/ 1414091 w 3092749"/>
                  <a:gd name="connsiteY44" fmla="*/ 1018283 h 1577062"/>
                  <a:gd name="connsiteX45" fmla="*/ 1385811 w 3092749"/>
                  <a:gd name="connsiteY45" fmla="*/ 1008856 h 1577062"/>
                  <a:gd name="connsiteX46" fmla="*/ 1170222 w 3092749"/>
                  <a:gd name="connsiteY46" fmla="*/ 1182650 h 1577062"/>
                  <a:gd name="connsiteX47" fmla="*/ 779217 w 3092749"/>
                  <a:gd name="connsiteY47" fmla="*/ 1399991 h 1577062"/>
                  <a:gd name="connsiteX48" fmla="*/ 287387 w 3092749"/>
                  <a:gd name="connsiteY48" fmla="*/ 1558516 h 1577062"/>
                  <a:gd name="connsiteX49" fmla="*/ 71 w 3092749"/>
                  <a:gd name="connsiteY49" fmla="*/ 952295 h 1577062"/>
                  <a:gd name="connsiteX50" fmla="*/ 311155 w 3092749"/>
                  <a:gd name="connsiteY50" fmla="*/ 952295 h 1577062"/>
                  <a:gd name="connsiteX51" fmla="*/ 1067350 w 3092749"/>
                  <a:gd name="connsiteY51" fmla="*/ 916844 h 1577062"/>
                  <a:gd name="connsiteX52" fmla="*/ 1291543 w 3092749"/>
                  <a:gd name="connsiteY52" fmla="*/ 773186 h 1577062"/>
                  <a:gd name="connsiteX53" fmla="*/ 1517785 w 3092749"/>
                  <a:gd name="connsiteY53" fmla="*/ 678919 h 1577062"/>
                  <a:gd name="connsiteX0" fmla="*/ 1527426 w 3111817"/>
                  <a:gd name="connsiteY0" fmla="*/ 697772 h 1577060"/>
                  <a:gd name="connsiteX1" fmla="*/ 1866793 w 3111817"/>
                  <a:gd name="connsiteY1" fmla="*/ 528090 h 1577060"/>
                  <a:gd name="connsiteX2" fmla="*/ 2036474 w 3111817"/>
                  <a:gd name="connsiteY2" fmla="*/ 433820 h 1577060"/>
                  <a:gd name="connsiteX3" fmla="*/ 2140169 w 3111817"/>
                  <a:gd name="connsiteY3" fmla="*/ 377260 h 1577060"/>
                  <a:gd name="connsiteX4" fmla="*/ 2262718 w 3111817"/>
                  <a:gd name="connsiteY4" fmla="*/ 320700 h 1577060"/>
                  <a:gd name="connsiteX5" fmla="*/ 2404120 w 3111817"/>
                  <a:gd name="connsiteY5" fmla="*/ 141590 h 1577060"/>
                  <a:gd name="connsiteX6" fmla="*/ 2536095 w 3111817"/>
                  <a:gd name="connsiteY6" fmla="*/ 47322 h 1577060"/>
                  <a:gd name="connsiteX7" fmla="*/ 2781192 w 3111817"/>
                  <a:gd name="connsiteY7" fmla="*/ 188 h 1577060"/>
                  <a:gd name="connsiteX8" fmla="*/ 2875460 w 3111817"/>
                  <a:gd name="connsiteY8" fmla="*/ 37895 h 1577060"/>
                  <a:gd name="connsiteX9" fmla="*/ 3045143 w 3111817"/>
                  <a:gd name="connsiteY9" fmla="*/ 188724 h 1577060"/>
                  <a:gd name="connsiteX10" fmla="*/ 3111130 w 3111817"/>
                  <a:gd name="connsiteY10" fmla="*/ 273565 h 1577060"/>
                  <a:gd name="connsiteX11" fmla="*/ 3063996 w 3111817"/>
                  <a:gd name="connsiteY11" fmla="*/ 358406 h 1577060"/>
                  <a:gd name="connsiteX12" fmla="*/ 2847180 w 3111817"/>
                  <a:gd name="connsiteY12" fmla="*/ 509235 h 1577060"/>
                  <a:gd name="connsiteX13" fmla="*/ 2536095 w 3111817"/>
                  <a:gd name="connsiteY13" fmla="*/ 612930 h 1577060"/>
                  <a:gd name="connsiteX14" fmla="*/ 2526668 w 3111817"/>
                  <a:gd name="connsiteY14" fmla="*/ 707198 h 1577060"/>
                  <a:gd name="connsiteX15" fmla="*/ 2583229 w 3111817"/>
                  <a:gd name="connsiteY15" fmla="*/ 876881 h 1577060"/>
                  <a:gd name="connsiteX16" fmla="*/ 2762339 w 3111817"/>
                  <a:gd name="connsiteY16" fmla="*/ 952295 h 1577060"/>
                  <a:gd name="connsiteX17" fmla="*/ 2866033 w 3111817"/>
                  <a:gd name="connsiteY17" fmla="*/ 952295 h 1577060"/>
                  <a:gd name="connsiteX18" fmla="*/ 2913167 w 3111817"/>
                  <a:gd name="connsiteY18" fmla="*/ 905161 h 1577060"/>
                  <a:gd name="connsiteX19" fmla="*/ 2950875 w 3111817"/>
                  <a:gd name="connsiteY19" fmla="*/ 961722 h 1577060"/>
                  <a:gd name="connsiteX20" fmla="*/ 2903741 w 3111817"/>
                  <a:gd name="connsiteY20" fmla="*/ 1046563 h 1577060"/>
                  <a:gd name="connsiteX21" fmla="*/ 2781192 w 3111817"/>
                  <a:gd name="connsiteY21" fmla="*/ 1093697 h 1577060"/>
                  <a:gd name="connsiteX22" fmla="*/ 2676896 w 3111817"/>
                  <a:gd name="connsiteY22" fmla="*/ 1057137 h 1577060"/>
                  <a:gd name="connsiteX23" fmla="*/ 2526668 w 3111817"/>
                  <a:gd name="connsiteY23" fmla="*/ 971149 h 1577060"/>
                  <a:gd name="connsiteX24" fmla="*/ 2432400 w 3111817"/>
                  <a:gd name="connsiteY24" fmla="*/ 829747 h 1577060"/>
                  <a:gd name="connsiteX25" fmla="*/ 2385266 w 3111817"/>
                  <a:gd name="connsiteY25" fmla="*/ 716625 h 1577060"/>
                  <a:gd name="connsiteX26" fmla="*/ 2159023 w 3111817"/>
                  <a:gd name="connsiteY26" fmla="*/ 876881 h 1577060"/>
                  <a:gd name="connsiteX27" fmla="*/ 1942207 w 3111817"/>
                  <a:gd name="connsiteY27" fmla="*/ 933441 h 1577060"/>
                  <a:gd name="connsiteX28" fmla="*/ 1847939 w 3111817"/>
                  <a:gd name="connsiteY28" fmla="*/ 933441 h 1577060"/>
                  <a:gd name="connsiteX29" fmla="*/ 1961060 w 3111817"/>
                  <a:gd name="connsiteY29" fmla="*/ 971149 h 1577060"/>
                  <a:gd name="connsiteX30" fmla="*/ 2074182 w 3111817"/>
                  <a:gd name="connsiteY30" fmla="*/ 990002 h 1577060"/>
                  <a:gd name="connsiteX31" fmla="*/ 2111889 w 3111817"/>
                  <a:gd name="connsiteY31" fmla="*/ 1065417 h 1577060"/>
                  <a:gd name="connsiteX32" fmla="*/ 1979914 w 3111817"/>
                  <a:gd name="connsiteY32" fmla="*/ 1225672 h 1577060"/>
                  <a:gd name="connsiteX33" fmla="*/ 1781951 w 3111817"/>
                  <a:gd name="connsiteY33" fmla="*/ 1282233 h 1577060"/>
                  <a:gd name="connsiteX34" fmla="*/ 1819658 w 3111817"/>
                  <a:gd name="connsiteY34" fmla="*/ 1338794 h 1577060"/>
                  <a:gd name="connsiteX35" fmla="*/ 1979914 w 3111817"/>
                  <a:gd name="connsiteY35" fmla="*/ 1404782 h 1577060"/>
                  <a:gd name="connsiteX36" fmla="*/ 2234437 w 3111817"/>
                  <a:gd name="connsiteY36" fmla="*/ 1404782 h 1577060"/>
                  <a:gd name="connsiteX37" fmla="*/ 2055328 w 3111817"/>
                  <a:gd name="connsiteY37" fmla="*/ 1451916 h 1577060"/>
                  <a:gd name="connsiteX38" fmla="*/ 1857365 w 3111817"/>
                  <a:gd name="connsiteY38" fmla="*/ 1404782 h 1577060"/>
                  <a:gd name="connsiteX39" fmla="*/ 1744244 w 3111817"/>
                  <a:gd name="connsiteY39" fmla="*/ 1348221 h 1577060"/>
                  <a:gd name="connsiteX40" fmla="*/ 1574561 w 3111817"/>
                  <a:gd name="connsiteY40" fmla="*/ 1272806 h 1577060"/>
                  <a:gd name="connsiteX41" fmla="*/ 1480293 w 3111817"/>
                  <a:gd name="connsiteY41" fmla="*/ 1216246 h 1577060"/>
                  <a:gd name="connsiteX42" fmla="*/ 1602842 w 3111817"/>
                  <a:gd name="connsiteY42" fmla="*/ 1121977 h 1577060"/>
                  <a:gd name="connsiteX43" fmla="*/ 1707339 w 3111817"/>
                  <a:gd name="connsiteY43" fmla="*/ 1060131 h 1577060"/>
                  <a:gd name="connsiteX44" fmla="*/ 1433159 w 3111817"/>
                  <a:gd name="connsiteY44" fmla="*/ 1018283 h 1577060"/>
                  <a:gd name="connsiteX45" fmla="*/ 1404879 w 3111817"/>
                  <a:gd name="connsiteY45" fmla="*/ 1008856 h 1577060"/>
                  <a:gd name="connsiteX46" fmla="*/ 1189290 w 3111817"/>
                  <a:gd name="connsiteY46" fmla="*/ 1182650 h 1577060"/>
                  <a:gd name="connsiteX47" fmla="*/ 798285 w 3111817"/>
                  <a:gd name="connsiteY47" fmla="*/ 1399991 h 1577060"/>
                  <a:gd name="connsiteX48" fmla="*/ 306455 w 3111817"/>
                  <a:gd name="connsiteY48" fmla="*/ 1558516 h 1577060"/>
                  <a:gd name="connsiteX49" fmla="*/ 19139 w 3111817"/>
                  <a:gd name="connsiteY49" fmla="*/ 952295 h 1577060"/>
                  <a:gd name="connsiteX50" fmla="*/ 844198 w 3111817"/>
                  <a:gd name="connsiteY50" fmla="*/ 1120248 h 1577060"/>
                  <a:gd name="connsiteX51" fmla="*/ 1086418 w 3111817"/>
                  <a:gd name="connsiteY51" fmla="*/ 916844 h 1577060"/>
                  <a:gd name="connsiteX52" fmla="*/ 1310611 w 3111817"/>
                  <a:gd name="connsiteY52" fmla="*/ 773186 h 1577060"/>
                  <a:gd name="connsiteX53" fmla="*/ 1536853 w 3111817"/>
                  <a:gd name="connsiteY53" fmla="*/ 678919 h 1577060"/>
                  <a:gd name="connsiteX0" fmla="*/ 1259107 w 2843498"/>
                  <a:gd name="connsiteY0" fmla="*/ 697772 h 1559120"/>
                  <a:gd name="connsiteX1" fmla="*/ 1598474 w 2843498"/>
                  <a:gd name="connsiteY1" fmla="*/ 528090 h 1559120"/>
                  <a:gd name="connsiteX2" fmla="*/ 1768155 w 2843498"/>
                  <a:gd name="connsiteY2" fmla="*/ 433820 h 1559120"/>
                  <a:gd name="connsiteX3" fmla="*/ 1871850 w 2843498"/>
                  <a:gd name="connsiteY3" fmla="*/ 377260 h 1559120"/>
                  <a:gd name="connsiteX4" fmla="*/ 1994399 w 2843498"/>
                  <a:gd name="connsiteY4" fmla="*/ 320700 h 1559120"/>
                  <a:gd name="connsiteX5" fmla="*/ 2135801 w 2843498"/>
                  <a:gd name="connsiteY5" fmla="*/ 141590 h 1559120"/>
                  <a:gd name="connsiteX6" fmla="*/ 2267776 w 2843498"/>
                  <a:gd name="connsiteY6" fmla="*/ 47322 h 1559120"/>
                  <a:gd name="connsiteX7" fmla="*/ 2512873 w 2843498"/>
                  <a:gd name="connsiteY7" fmla="*/ 188 h 1559120"/>
                  <a:gd name="connsiteX8" fmla="*/ 2607141 w 2843498"/>
                  <a:gd name="connsiteY8" fmla="*/ 37895 h 1559120"/>
                  <a:gd name="connsiteX9" fmla="*/ 2776824 w 2843498"/>
                  <a:gd name="connsiteY9" fmla="*/ 188724 h 1559120"/>
                  <a:gd name="connsiteX10" fmla="*/ 2842811 w 2843498"/>
                  <a:gd name="connsiteY10" fmla="*/ 273565 h 1559120"/>
                  <a:gd name="connsiteX11" fmla="*/ 2795677 w 2843498"/>
                  <a:gd name="connsiteY11" fmla="*/ 358406 h 1559120"/>
                  <a:gd name="connsiteX12" fmla="*/ 2578861 w 2843498"/>
                  <a:gd name="connsiteY12" fmla="*/ 509235 h 1559120"/>
                  <a:gd name="connsiteX13" fmla="*/ 2267776 w 2843498"/>
                  <a:gd name="connsiteY13" fmla="*/ 612930 h 1559120"/>
                  <a:gd name="connsiteX14" fmla="*/ 2258349 w 2843498"/>
                  <a:gd name="connsiteY14" fmla="*/ 707198 h 1559120"/>
                  <a:gd name="connsiteX15" fmla="*/ 2314910 w 2843498"/>
                  <a:gd name="connsiteY15" fmla="*/ 876881 h 1559120"/>
                  <a:gd name="connsiteX16" fmla="*/ 2494020 w 2843498"/>
                  <a:gd name="connsiteY16" fmla="*/ 952295 h 1559120"/>
                  <a:gd name="connsiteX17" fmla="*/ 2597714 w 2843498"/>
                  <a:gd name="connsiteY17" fmla="*/ 952295 h 1559120"/>
                  <a:gd name="connsiteX18" fmla="*/ 2644848 w 2843498"/>
                  <a:gd name="connsiteY18" fmla="*/ 905161 h 1559120"/>
                  <a:gd name="connsiteX19" fmla="*/ 2682556 w 2843498"/>
                  <a:gd name="connsiteY19" fmla="*/ 961722 h 1559120"/>
                  <a:gd name="connsiteX20" fmla="*/ 2635422 w 2843498"/>
                  <a:gd name="connsiteY20" fmla="*/ 1046563 h 1559120"/>
                  <a:gd name="connsiteX21" fmla="*/ 2512873 w 2843498"/>
                  <a:gd name="connsiteY21" fmla="*/ 1093697 h 1559120"/>
                  <a:gd name="connsiteX22" fmla="*/ 2408577 w 2843498"/>
                  <a:gd name="connsiteY22" fmla="*/ 1057137 h 1559120"/>
                  <a:gd name="connsiteX23" fmla="*/ 2258349 w 2843498"/>
                  <a:gd name="connsiteY23" fmla="*/ 971149 h 1559120"/>
                  <a:gd name="connsiteX24" fmla="*/ 2164081 w 2843498"/>
                  <a:gd name="connsiteY24" fmla="*/ 829747 h 1559120"/>
                  <a:gd name="connsiteX25" fmla="*/ 2116947 w 2843498"/>
                  <a:gd name="connsiteY25" fmla="*/ 716625 h 1559120"/>
                  <a:gd name="connsiteX26" fmla="*/ 1890704 w 2843498"/>
                  <a:gd name="connsiteY26" fmla="*/ 876881 h 1559120"/>
                  <a:gd name="connsiteX27" fmla="*/ 1673888 w 2843498"/>
                  <a:gd name="connsiteY27" fmla="*/ 933441 h 1559120"/>
                  <a:gd name="connsiteX28" fmla="*/ 1579620 w 2843498"/>
                  <a:gd name="connsiteY28" fmla="*/ 933441 h 1559120"/>
                  <a:gd name="connsiteX29" fmla="*/ 1692741 w 2843498"/>
                  <a:gd name="connsiteY29" fmla="*/ 971149 h 1559120"/>
                  <a:gd name="connsiteX30" fmla="*/ 1805863 w 2843498"/>
                  <a:gd name="connsiteY30" fmla="*/ 990002 h 1559120"/>
                  <a:gd name="connsiteX31" fmla="*/ 1843570 w 2843498"/>
                  <a:gd name="connsiteY31" fmla="*/ 1065417 h 1559120"/>
                  <a:gd name="connsiteX32" fmla="*/ 1711595 w 2843498"/>
                  <a:gd name="connsiteY32" fmla="*/ 1225672 h 1559120"/>
                  <a:gd name="connsiteX33" fmla="*/ 1513632 w 2843498"/>
                  <a:gd name="connsiteY33" fmla="*/ 1282233 h 1559120"/>
                  <a:gd name="connsiteX34" fmla="*/ 1551339 w 2843498"/>
                  <a:gd name="connsiteY34" fmla="*/ 1338794 h 1559120"/>
                  <a:gd name="connsiteX35" fmla="*/ 1711595 w 2843498"/>
                  <a:gd name="connsiteY35" fmla="*/ 1404782 h 1559120"/>
                  <a:gd name="connsiteX36" fmla="*/ 1966118 w 2843498"/>
                  <a:gd name="connsiteY36" fmla="*/ 1404782 h 1559120"/>
                  <a:gd name="connsiteX37" fmla="*/ 1787009 w 2843498"/>
                  <a:gd name="connsiteY37" fmla="*/ 1451916 h 1559120"/>
                  <a:gd name="connsiteX38" fmla="*/ 1589046 w 2843498"/>
                  <a:gd name="connsiteY38" fmla="*/ 1404782 h 1559120"/>
                  <a:gd name="connsiteX39" fmla="*/ 1475925 w 2843498"/>
                  <a:gd name="connsiteY39" fmla="*/ 1348221 h 1559120"/>
                  <a:gd name="connsiteX40" fmla="*/ 1306242 w 2843498"/>
                  <a:gd name="connsiteY40" fmla="*/ 1272806 h 1559120"/>
                  <a:gd name="connsiteX41" fmla="*/ 1211974 w 2843498"/>
                  <a:gd name="connsiteY41" fmla="*/ 1216246 h 1559120"/>
                  <a:gd name="connsiteX42" fmla="*/ 1334523 w 2843498"/>
                  <a:gd name="connsiteY42" fmla="*/ 1121977 h 1559120"/>
                  <a:gd name="connsiteX43" fmla="*/ 1439020 w 2843498"/>
                  <a:gd name="connsiteY43" fmla="*/ 1060131 h 1559120"/>
                  <a:gd name="connsiteX44" fmla="*/ 1164840 w 2843498"/>
                  <a:gd name="connsiteY44" fmla="*/ 1018283 h 1559120"/>
                  <a:gd name="connsiteX45" fmla="*/ 1136560 w 2843498"/>
                  <a:gd name="connsiteY45" fmla="*/ 1008856 h 1559120"/>
                  <a:gd name="connsiteX46" fmla="*/ 920971 w 2843498"/>
                  <a:gd name="connsiteY46" fmla="*/ 1182650 h 1559120"/>
                  <a:gd name="connsiteX47" fmla="*/ 529966 w 2843498"/>
                  <a:gd name="connsiteY47" fmla="*/ 1399991 h 1559120"/>
                  <a:gd name="connsiteX48" fmla="*/ 38136 w 2843498"/>
                  <a:gd name="connsiteY48" fmla="*/ 1558516 h 1559120"/>
                  <a:gd name="connsiteX49" fmla="*/ 93468 w 2843498"/>
                  <a:gd name="connsiteY49" fmla="*/ 1440881 h 1559120"/>
                  <a:gd name="connsiteX50" fmla="*/ 575879 w 2843498"/>
                  <a:gd name="connsiteY50" fmla="*/ 1120248 h 1559120"/>
                  <a:gd name="connsiteX51" fmla="*/ 818099 w 2843498"/>
                  <a:gd name="connsiteY51" fmla="*/ 916844 h 1559120"/>
                  <a:gd name="connsiteX52" fmla="*/ 1042292 w 2843498"/>
                  <a:gd name="connsiteY52" fmla="*/ 773186 h 1559120"/>
                  <a:gd name="connsiteX53" fmla="*/ 1268534 w 2843498"/>
                  <a:gd name="connsiteY53" fmla="*/ 678919 h 1559120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27924 w 3434862"/>
                  <a:gd name="connsiteY45" fmla="*/ 1008856 h 1772421"/>
                  <a:gd name="connsiteX46" fmla="*/ 1512335 w 3434862"/>
                  <a:gd name="connsiteY46" fmla="*/ 1182650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471 w 3434862"/>
                  <a:gd name="connsiteY0" fmla="*/ 697772 h 1772423"/>
                  <a:gd name="connsiteX1" fmla="*/ 2189838 w 3434862"/>
                  <a:gd name="connsiteY1" fmla="*/ 528090 h 1772423"/>
                  <a:gd name="connsiteX2" fmla="*/ 2359519 w 3434862"/>
                  <a:gd name="connsiteY2" fmla="*/ 433820 h 1772423"/>
                  <a:gd name="connsiteX3" fmla="*/ 2463214 w 3434862"/>
                  <a:gd name="connsiteY3" fmla="*/ 377260 h 1772423"/>
                  <a:gd name="connsiteX4" fmla="*/ 2585763 w 3434862"/>
                  <a:gd name="connsiteY4" fmla="*/ 320700 h 1772423"/>
                  <a:gd name="connsiteX5" fmla="*/ 2727165 w 3434862"/>
                  <a:gd name="connsiteY5" fmla="*/ 141590 h 1772423"/>
                  <a:gd name="connsiteX6" fmla="*/ 2859140 w 3434862"/>
                  <a:gd name="connsiteY6" fmla="*/ 47322 h 1772423"/>
                  <a:gd name="connsiteX7" fmla="*/ 3104237 w 3434862"/>
                  <a:gd name="connsiteY7" fmla="*/ 188 h 1772423"/>
                  <a:gd name="connsiteX8" fmla="*/ 3198505 w 3434862"/>
                  <a:gd name="connsiteY8" fmla="*/ 37895 h 1772423"/>
                  <a:gd name="connsiteX9" fmla="*/ 3368188 w 3434862"/>
                  <a:gd name="connsiteY9" fmla="*/ 188724 h 1772423"/>
                  <a:gd name="connsiteX10" fmla="*/ 3434175 w 3434862"/>
                  <a:gd name="connsiteY10" fmla="*/ 273565 h 1772423"/>
                  <a:gd name="connsiteX11" fmla="*/ 3387041 w 3434862"/>
                  <a:gd name="connsiteY11" fmla="*/ 358406 h 1772423"/>
                  <a:gd name="connsiteX12" fmla="*/ 3170225 w 3434862"/>
                  <a:gd name="connsiteY12" fmla="*/ 509235 h 1772423"/>
                  <a:gd name="connsiteX13" fmla="*/ 2859140 w 3434862"/>
                  <a:gd name="connsiteY13" fmla="*/ 612930 h 1772423"/>
                  <a:gd name="connsiteX14" fmla="*/ 2849713 w 3434862"/>
                  <a:gd name="connsiteY14" fmla="*/ 707198 h 1772423"/>
                  <a:gd name="connsiteX15" fmla="*/ 2906274 w 3434862"/>
                  <a:gd name="connsiteY15" fmla="*/ 876881 h 1772423"/>
                  <a:gd name="connsiteX16" fmla="*/ 3085384 w 3434862"/>
                  <a:gd name="connsiteY16" fmla="*/ 952295 h 1772423"/>
                  <a:gd name="connsiteX17" fmla="*/ 3189078 w 3434862"/>
                  <a:gd name="connsiteY17" fmla="*/ 952295 h 1772423"/>
                  <a:gd name="connsiteX18" fmla="*/ 3236212 w 3434862"/>
                  <a:gd name="connsiteY18" fmla="*/ 905161 h 1772423"/>
                  <a:gd name="connsiteX19" fmla="*/ 3273920 w 3434862"/>
                  <a:gd name="connsiteY19" fmla="*/ 961722 h 1772423"/>
                  <a:gd name="connsiteX20" fmla="*/ 3226786 w 3434862"/>
                  <a:gd name="connsiteY20" fmla="*/ 1046563 h 1772423"/>
                  <a:gd name="connsiteX21" fmla="*/ 3104237 w 3434862"/>
                  <a:gd name="connsiteY21" fmla="*/ 1093697 h 1772423"/>
                  <a:gd name="connsiteX22" fmla="*/ 2999941 w 3434862"/>
                  <a:gd name="connsiteY22" fmla="*/ 1057137 h 1772423"/>
                  <a:gd name="connsiteX23" fmla="*/ 2849713 w 3434862"/>
                  <a:gd name="connsiteY23" fmla="*/ 971149 h 1772423"/>
                  <a:gd name="connsiteX24" fmla="*/ 2755445 w 3434862"/>
                  <a:gd name="connsiteY24" fmla="*/ 829747 h 1772423"/>
                  <a:gd name="connsiteX25" fmla="*/ 2708311 w 3434862"/>
                  <a:gd name="connsiteY25" fmla="*/ 716625 h 1772423"/>
                  <a:gd name="connsiteX26" fmla="*/ 2482068 w 3434862"/>
                  <a:gd name="connsiteY26" fmla="*/ 876881 h 1772423"/>
                  <a:gd name="connsiteX27" fmla="*/ 2265252 w 3434862"/>
                  <a:gd name="connsiteY27" fmla="*/ 933441 h 1772423"/>
                  <a:gd name="connsiteX28" fmla="*/ 2170984 w 3434862"/>
                  <a:gd name="connsiteY28" fmla="*/ 933441 h 1772423"/>
                  <a:gd name="connsiteX29" fmla="*/ 2284105 w 3434862"/>
                  <a:gd name="connsiteY29" fmla="*/ 971149 h 1772423"/>
                  <a:gd name="connsiteX30" fmla="*/ 2397227 w 3434862"/>
                  <a:gd name="connsiteY30" fmla="*/ 990002 h 1772423"/>
                  <a:gd name="connsiteX31" fmla="*/ 2434934 w 3434862"/>
                  <a:gd name="connsiteY31" fmla="*/ 1065417 h 1772423"/>
                  <a:gd name="connsiteX32" fmla="*/ 2302959 w 3434862"/>
                  <a:gd name="connsiteY32" fmla="*/ 1225672 h 1772423"/>
                  <a:gd name="connsiteX33" fmla="*/ 2104996 w 3434862"/>
                  <a:gd name="connsiteY33" fmla="*/ 1282233 h 1772423"/>
                  <a:gd name="connsiteX34" fmla="*/ 2142703 w 3434862"/>
                  <a:gd name="connsiteY34" fmla="*/ 1338794 h 1772423"/>
                  <a:gd name="connsiteX35" fmla="*/ 2302959 w 3434862"/>
                  <a:gd name="connsiteY35" fmla="*/ 1404782 h 1772423"/>
                  <a:gd name="connsiteX36" fmla="*/ 2557482 w 3434862"/>
                  <a:gd name="connsiteY36" fmla="*/ 1404782 h 1772423"/>
                  <a:gd name="connsiteX37" fmla="*/ 2378373 w 3434862"/>
                  <a:gd name="connsiteY37" fmla="*/ 1451916 h 1772423"/>
                  <a:gd name="connsiteX38" fmla="*/ 2180410 w 3434862"/>
                  <a:gd name="connsiteY38" fmla="*/ 1404782 h 1772423"/>
                  <a:gd name="connsiteX39" fmla="*/ 2067289 w 3434862"/>
                  <a:gd name="connsiteY39" fmla="*/ 1348221 h 1772423"/>
                  <a:gd name="connsiteX40" fmla="*/ 1897606 w 3434862"/>
                  <a:gd name="connsiteY40" fmla="*/ 1272806 h 1772423"/>
                  <a:gd name="connsiteX41" fmla="*/ 1803338 w 3434862"/>
                  <a:gd name="connsiteY41" fmla="*/ 1216246 h 1772423"/>
                  <a:gd name="connsiteX42" fmla="*/ 1925887 w 3434862"/>
                  <a:gd name="connsiteY42" fmla="*/ 1121977 h 1772423"/>
                  <a:gd name="connsiteX43" fmla="*/ 2030384 w 3434862"/>
                  <a:gd name="connsiteY43" fmla="*/ 1060131 h 1772423"/>
                  <a:gd name="connsiteX44" fmla="*/ 1756204 w 3434862"/>
                  <a:gd name="connsiteY44" fmla="*/ 1018283 h 1772423"/>
                  <a:gd name="connsiteX45" fmla="*/ 1759075 w 3434862"/>
                  <a:gd name="connsiteY45" fmla="*/ 1069928 h 1772423"/>
                  <a:gd name="connsiteX46" fmla="*/ 1512335 w 3434862"/>
                  <a:gd name="connsiteY46" fmla="*/ 1182650 h 1772423"/>
                  <a:gd name="connsiteX47" fmla="*/ 1121330 w 3434862"/>
                  <a:gd name="connsiteY47" fmla="*/ 1399991 h 1772423"/>
                  <a:gd name="connsiteX48" fmla="*/ 6502 w 3434862"/>
                  <a:gd name="connsiteY48" fmla="*/ 1772274 h 1772423"/>
                  <a:gd name="connsiteX49" fmla="*/ 684832 w 3434862"/>
                  <a:gd name="connsiteY49" fmla="*/ 1440881 h 1772423"/>
                  <a:gd name="connsiteX50" fmla="*/ 1167243 w 3434862"/>
                  <a:gd name="connsiteY50" fmla="*/ 1120248 h 1772423"/>
                  <a:gd name="connsiteX51" fmla="*/ 1409463 w 3434862"/>
                  <a:gd name="connsiteY51" fmla="*/ 916844 h 1772423"/>
                  <a:gd name="connsiteX52" fmla="*/ 1633656 w 3434862"/>
                  <a:gd name="connsiteY52" fmla="*/ 773186 h 1772423"/>
                  <a:gd name="connsiteX53" fmla="*/ 1859898 w 3434862"/>
                  <a:gd name="connsiteY53" fmla="*/ 678919 h 1772423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59075 w 3434862"/>
                  <a:gd name="connsiteY45" fmla="*/ 1069928 h 1772421"/>
                  <a:gd name="connsiteX46" fmla="*/ 1496760 w 3434862"/>
                  <a:gd name="connsiteY46" fmla="*/ 1152114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990236 w 3434452"/>
                  <a:gd name="connsiteY0" fmla="*/ 54508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48383 h 1773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434452" h="1773132">
                    <a:moveTo>
                      <a:pt x="1896785" y="636698"/>
                    </a:moveTo>
                    <a:cubicBezTo>
                      <a:pt x="1969843" y="584064"/>
                      <a:pt x="2065648" y="546634"/>
                      <a:pt x="2142702" y="512821"/>
                    </a:cubicBezTo>
                    <a:cubicBezTo>
                      <a:pt x="2219756" y="479008"/>
                      <a:pt x="2297835" y="458958"/>
                      <a:pt x="2359109" y="433820"/>
                    </a:cubicBezTo>
                    <a:cubicBezTo>
                      <a:pt x="2420383" y="408682"/>
                      <a:pt x="2425097" y="396113"/>
                      <a:pt x="2462804" y="377260"/>
                    </a:cubicBezTo>
                    <a:cubicBezTo>
                      <a:pt x="2500511" y="358407"/>
                      <a:pt x="2541361" y="359978"/>
                      <a:pt x="2585353" y="320700"/>
                    </a:cubicBezTo>
                    <a:cubicBezTo>
                      <a:pt x="2629345" y="281422"/>
                      <a:pt x="2681192" y="187153"/>
                      <a:pt x="2726755" y="141590"/>
                    </a:cubicBezTo>
                    <a:cubicBezTo>
                      <a:pt x="2772318" y="96027"/>
                      <a:pt x="2795885" y="70889"/>
                      <a:pt x="2858730" y="47322"/>
                    </a:cubicBezTo>
                    <a:cubicBezTo>
                      <a:pt x="2921575" y="23755"/>
                      <a:pt x="3047266" y="1759"/>
                      <a:pt x="3103827" y="188"/>
                    </a:cubicBezTo>
                    <a:cubicBezTo>
                      <a:pt x="3160388" y="-1383"/>
                      <a:pt x="3154103" y="6472"/>
                      <a:pt x="3198095" y="37895"/>
                    </a:cubicBezTo>
                    <a:cubicBezTo>
                      <a:pt x="3242087" y="69318"/>
                      <a:pt x="3328500" y="149446"/>
                      <a:pt x="3367778" y="188724"/>
                    </a:cubicBezTo>
                    <a:cubicBezTo>
                      <a:pt x="3407056" y="228002"/>
                      <a:pt x="3430623" y="245285"/>
                      <a:pt x="3433765" y="273565"/>
                    </a:cubicBezTo>
                    <a:cubicBezTo>
                      <a:pt x="3436907" y="301845"/>
                      <a:pt x="3430623" y="319128"/>
                      <a:pt x="3386631" y="358406"/>
                    </a:cubicBezTo>
                    <a:cubicBezTo>
                      <a:pt x="3342639" y="397684"/>
                      <a:pt x="3257798" y="466814"/>
                      <a:pt x="3169815" y="509235"/>
                    </a:cubicBezTo>
                    <a:cubicBezTo>
                      <a:pt x="3081832" y="551656"/>
                      <a:pt x="2912149" y="579936"/>
                      <a:pt x="2858730" y="612930"/>
                    </a:cubicBezTo>
                    <a:cubicBezTo>
                      <a:pt x="2805311" y="645924"/>
                      <a:pt x="2841447" y="663206"/>
                      <a:pt x="2849303" y="707198"/>
                    </a:cubicBezTo>
                    <a:cubicBezTo>
                      <a:pt x="2857159" y="751190"/>
                      <a:pt x="2866586" y="836032"/>
                      <a:pt x="2905864" y="876881"/>
                    </a:cubicBezTo>
                    <a:cubicBezTo>
                      <a:pt x="2945142" y="917730"/>
                      <a:pt x="3037840" y="939726"/>
                      <a:pt x="3084974" y="952295"/>
                    </a:cubicBezTo>
                    <a:cubicBezTo>
                      <a:pt x="3132108" y="964864"/>
                      <a:pt x="3163530" y="960151"/>
                      <a:pt x="3188668" y="952295"/>
                    </a:cubicBezTo>
                    <a:cubicBezTo>
                      <a:pt x="3213806" y="944439"/>
                      <a:pt x="3221662" y="903590"/>
                      <a:pt x="3235802" y="905161"/>
                    </a:cubicBezTo>
                    <a:cubicBezTo>
                      <a:pt x="3249942" y="906732"/>
                      <a:pt x="3275081" y="938155"/>
                      <a:pt x="3273510" y="961722"/>
                    </a:cubicBezTo>
                    <a:cubicBezTo>
                      <a:pt x="3271939" y="985289"/>
                      <a:pt x="3254656" y="1024567"/>
                      <a:pt x="3226376" y="1046563"/>
                    </a:cubicBezTo>
                    <a:cubicBezTo>
                      <a:pt x="3198096" y="1068559"/>
                      <a:pt x="3141634" y="1091935"/>
                      <a:pt x="3103827" y="1093697"/>
                    </a:cubicBezTo>
                    <a:cubicBezTo>
                      <a:pt x="3066020" y="1095459"/>
                      <a:pt x="3041952" y="1077562"/>
                      <a:pt x="2999531" y="1057137"/>
                    </a:cubicBezTo>
                    <a:cubicBezTo>
                      <a:pt x="2957110" y="1036712"/>
                      <a:pt x="2890052" y="1009047"/>
                      <a:pt x="2849303" y="971149"/>
                    </a:cubicBezTo>
                    <a:cubicBezTo>
                      <a:pt x="2808554" y="933251"/>
                      <a:pt x="2778602" y="872168"/>
                      <a:pt x="2755035" y="829747"/>
                    </a:cubicBezTo>
                    <a:cubicBezTo>
                      <a:pt x="2731468" y="787326"/>
                      <a:pt x="2753464" y="708769"/>
                      <a:pt x="2707901" y="716625"/>
                    </a:cubicBezTo>
                    <a:cubicBezTo>
                      <a:pt x="2662338" y="724481"/>
                      <a:pt x="2555501" y="840745"/>
                      <a:pt x="2481658" y="876881"/>
                    </a:cubicBezTo>
                    <a:cubicBezTo>
                      <a:pt x="2407815" y="913017"/>
                      <a:pt x="2316689" y="924014"/>
                      <a:pt x="2264842" y="933441"/>
                    </a:cubicBezTo>
                    <a:cubicBezTo>
                      <a:pt x="2212995" y="942868"/>
                      <a:pt x="2167432" y="927156"/>
                      <a:pt x="2170574" y="933441"/>
                    </a:cubicBezTo>
                    <a:cubicBezTo>
                      <a:pt x="2173716" y="939726"/>
                      <a:pt x="2245988" y="961722"/>
                      <a:pt x="2283695" y="971149"/>
                    </a:cubicBezTo>
                    <a:cubicBezTo>
                      <a:pt x="2321402" y="980576"/>
                      <a:pt x="2371679" y="974291"/>
                      <a:pt x="2396817" y="990002"/>
                    </a:cubicBezTo>
                    <a:cubicBezTo>
                      <a:pt x="2421955" y="1005713"/>
                      <a:pt x="2450235" y="1026139"/>
                      <a:pt x="2434524" y="1065417"/>
                    </a:cubicBezTo>
                    <a:cubicBezTo>
                      <a:pt x="2418813" y="1104695"/>
                      <a:pt x="2357539" y="1189536"/>
                      <a:pt x="2302549" y="1225672"/>
                    </a:cubicBezTo>
                    <a:cubicBezTo>
                      <a:pt x="2247559" y="1261808"/>
                      <a:pt x="2131295" y="1263379"/>
                      <a:pt x="2104586" y="1282233"/>
                    </a:cubicBezTo>
                    <a:cubicBezTo>
                      <a:pt x="2077877" y="1301087"/>
                      <a:pt x="2109299" y="1318369"/>
                      <a:pt x="2142293" y="1338794"/>
                    </a:cubicBezTo>
                    <a:cubicBezTo>
                      <a:pt x="2175287" y="1359219"/>
                      <a:pt x="2233419" y="1393784"/>
                      <a:pt x="2302549" y="1404782"/>
                    </a:cubicBezTo>
                    <a:cubicBezTo>
                      <a:pt x="2371679" y="1415780"/>
                      <a:pt x="2544503" y="1396926"/>
                      <a:pt x="2557072" y="1404782"/>
                    </a:cubicBezTo>
                    <a:cubicBezTo>
                      <a:pt x="2569641" y="1412638"/>
                      <a:pt x="2440808" y="1451916"/>
                      <a:pt x="2377963" y="1451916"/>
                    </a:cubicBezTo>
                    <a:cubicBezTo>
                      <a:pt x="2315118" y="1451916"/>
                      <a:pt x="2231847" y="1422065"/>
                      <a:pt x="2180000" y="1404782"/>
                    </a:cubicBezTo>
                    <a:cubicBezTo>
                      <a:pt x="2128153" y="1387499"/>
                      <a:pt x="2114013" y="1370217"/>
                      <a:pt x="2066879" y="1348221"/>
                    </a:cubicBezTo>
                    <a:cubicBezTo>
                      <a:pt x="2019745" y="1326225"/>
                      <a:pt x="1941188" y="1294802"/>
                      <a:pt x="1897196" y="1272806"/>
                    </a:cubicBezTo>
                    <a:cubicBezTo>
                      <a:pt x="1853204" y="1250810"/>
                      <a:pt x="1798215" y="1241384"/>
                      <a:pt x="1802928" y="1216246"/>
                    </a:cubicBezTo>
                    <a:cubicBezTo>
                      <a:pt x="1807641" y="1191108"/>
                      <a:pt x="1887636" y="1147996"/>
                      <a:pt x="1925477" y="1121977"/>
                    </a:cubicBezTo>
                    <a:cubicBezTo>
                      <a:pt x="1963318" y="1095958"/>
                      <a:pt x="2058254" y="1077413"/>
                      <a:pt x="2029974" y="1060131"/>
                    </a:cubicBezTo>
                    <a:cubicBezTo>
                      <a:pt x="2001693" y="1042849"/>
                      <a:pt x="1788033" y="1024284"/>
                      <a:pt x="1755794" y="1018283"/>
                    </a:cubicBezTo>
                    <a:cubicBezTo>
                      <a:pt x="1723555" y="1012282"/>
                      <a:pt x="1871993" y="1014543"/>
                      <a:pt x="1836540" y="1024124"/>
                    </a:cubicBezTo>
                    <a:cubicBezTo>
                      <a:pt x="1801087" y="1033706"/>
                      <a:pt x="1664939" y="1023307"/>
                      <a:pt x="1543074" y="1075772"/>
                    </a:cubicBezTo>
                    <a:cubicBezTo>
                      <a:pt x="1421209" y="1128237"/>
                      <a:pt x="1361511" y="1222833"/>
                      <a:pt x="1105347" y="1338917"/>
                    </a:cubicBezTo>
                    <a:cubicBezTo>
                      <a:pt x="849183" y="1455001"/>
                      <a:pt x="76246" y="1755280"/>
                      <a:pt x="6092" y="1772274"/>
                    </a:cubicBezTo>
                    <a:cubicBezTo>
                      <a:pt x="-64062" y="1789268"/>
                      <a:pt x="490965" y="1549552"/>
                      <a:pt x="684422" y="1440881"/>
                    </a:cubicBezTo>
                    <a:cubicBezTo>
                      <a:pt x="877879" y="1332210"/>
                      <a:pt x="1046061" y="1207588"/>
                      <a:pt x="1166833" y="1120248"/>
                    </a:cubicBezTo>
                    <a:cubicBezTo>
                      <a:pt x="1287605" y="1032908"/>
                      <a:pt x="1331318" y="974688"/>
                      <a:pt x="1409053" y="916844"/>
                    </a:cubicBezTo>
                    <a:cubicBezTo>
                      <a:pt x="1486789" y="859000"/>
                      <a:pt x="1552982" y="817929"/>
                      <a:pt x="1633246" y="773186"/>
                    </a:cubicBezTo>
                    <a:cubicBezTo>
                      <a:pt x="1713510" y="728443"/>
                      <a:pt x="1668323" y="737152"/>
                      <a:pt x="1890639" y="648383"/>
                    </a:cubicBezTo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70A2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4" name="Freeform 843"/>
              <p:cNvSpPr>
                <a:spLocks noChangeAspect="1"/>
              </p:cNvSpPr>
              <p:nvPr/>
            </p:nvSpPr>
            <p:spPr>
              <a:xfrm>
                <a:off x="8078437" y="1141685"/>
                <a:ext cx="519855" cy="273780"/>
              </a:xfrm>
              <a:custGeom>
                <a:avLst/>
                <a:gdLst>
                  <a:gd name="connsiteX0" fmla="*/ 1578713 w 3115969"/>
                  <a:gd name="connsiteY0" fmla="*/ 584650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1936932 w 3115969"/>
                  <a:gd name="connsiteY0" fmla="*/ 537516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81048 w 3115969"/>
                  <a:gd name="connsiteY22" fmla="*/ 1057137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08358 w 3092749"/>
                  <a:gd name="connsiteY0" fmla="*/ 697772 h 1558711"/>
                  <a:gd name="connsiteX1" fmla="*/ 1847725 w 3092749"/>
                  <a:gd name="connsiteY1" fmla="*/ 528090 h 1558711"/>
                  <a:gd name="connsiteX2" fmla="*/ 2017406 w 3092749"/>
                  <a:gd name="connsiteY2" fmla="*/ 433820 h 1558711"/>
                  <a:gd name="connsiteX3" fmla="*/ 2121101 w 3092749"/>
                  <a:gd name="connsiteY3" fmla="*/ 377260 h 1558711"/>
                  <a:gd name="connsiteX4" fmla="*/ 2243650 w 3092749"/>
                  <a:gd name="connsiteY4" fmla="*/ 320700 h 1558711"/>
                  <a:gd name="connsiteX5" fmla="*/ 2385052 w 3092749"/>
                  <a:gd name="connsiteY5" fmla="*/ 141590 h 1558711"/>
                  <a:gd name="connsiteX6" fmla="*/ 2517027 w 3092749"/>
                  <a:gd name="connsiteY6" fmla="*/ 47322 h 1558711"/>
                  <a:gd name="connsiteX7" fmla="*/ 2762124 w 3092749"/>
                  <a:gd name="connsiteY7" fmla="*/ 188 h 1558711"/>
                  <a:gd name="connsiteX8" fmla="*/ 2856392 w 3092749"/>
                  <a:gd name="connsiteY8" fmla="*/ 37895 h 1558711"/>
                  <a:gd name="connsiteX9" fmla="*/ 3026075 w 3092749"/>
                  <a:gd name="connsiteY9" fmla="*/ 188724 h 1558711"/>
                  <a:gd name="connsiteX10" fmla="*/ 3092062 w 3092749"/>
                  <a:gd name="connsiteY10" fmla="*/ 273565 h 1558711"/>
                  <a:gd name="connsiteX11" fmla="*/ 3044928 w 3092749"/>
                  <a:gd name="connsiteY11" fmla="*/ 358406 h 1558711"/>
                  <a:gd name="connsiteX12" fmla="*/ 2828112 w 3092749"/>
                  <a:gd name="connsiteY12" fmla="*/ 509235 h 1558711"/>
                  <a:gd name="connsiteX13" fmla="*/ 2517027 w 3092749"/>
                  <a:gd name="connsiteY13" fmla="*/ 612930 h 1558711"/>
                  <a:gd name="connsiteX14" fmla="*/ 2507600 w 3092749"/>
                  <a:gd name="connsiteY14" fmla="*/ 707198 h 1558711"/>
                  <a:gd name="connsiteX15" fmla="*/ 2564161 w 3092749"/>
                  <a:gd name="connsiteY15" fmla="*/ 876881 h 1558711"/>
                  <a:gd name="connsiteX16" fmla="*/ 2743271 w 3092749"/>
                  <a:gd name="connsiteY16" fmla="*/ 952295 h 1558711"/>
                  <a:gd name="connsiteX17" fmla="*/ 2846965 w 3092749"/>
                  <a:gd name="connsiteY17" fmla="*/ 952295 h 1558711"/>
                  <a:gd name="connsiteX18" fmla="*/ 2894099 w 3092749"/>
                  <a:gd name="connsiteY18" fmla="*/ 905161 h 1558711"/>
                  <a:gd name="connsiteX19" fmla="*/ 2931807 w 3092749"/>
                  <a:gd name="connsiteY19" fmla="*/ 961722 h 1558711"/>
                  <a:gd name="connsiteX20" fmla="*/ 2884673 w 3092749"/>
                  <a:gd name="connsiteY20" fmla="*/ 1046563 h 1558711"/>
                  <a:gd name="connsiteX21" fmla="*/ 2762124 w 3092749"/>
                  <a:gd name="connsiteY21" fmla="*/ 1093697 h 1558711"/>
                  <a:gd name="connsiteX22" fmla="*/ 2657828 w 3092749"/>
                  <a:gd name="connsiteY22" fmla="*/ 1057137 h 1558711"/>
                  <a:gd name="connsiteX23" fmla="*/ 2507600 w 3092749"/>
                  <a:gd name="connsiteY23" fmla="*/ 971149 h 1558711"/>
                  <a:gd name="connsiteX24" fmla="*/ 2413332 w 3092749"/>
                  <a:gd name="connsiteY24" fmla="*/ 829747 h 1558711"/>
                  <a:gd name="connsiteX25" fmla="*/ 2366198 w 3092749"/>
                  <a:gd name="connsiteY25" fmla="*/ 716625 h 1558711"/>
                  <a:gd name="connsiteX26" fmla="*/ 2139955 w 3092749"/>
                  <a:gd name="connsiteY26" fmla="*/ 876881 h 1558711"/>
                  <a:gd name="connsiteX27" fmla="*/ 1923139 w 3092749"/>
                  <a:gd name="connsiteY27" fmla="*/ 933441 h 1558711"/>
                  <a:gd name="connsiteX28" fmla="*/ 1828871 w 3092749"/>
                  <a:gd name="connsiteY28" fmla="*/ 933441 h 1558711"/>
                  <a:gd name="connsiteX29" fmla="*/ 1941992 w 3092749"/>
                  <a:gd name="connsiteY29" fmla="*/ 971149 h 1558711"/>
                  <a:gd name="connsiteX30" fmla="*/ 2055114 w 3092749"/>
                  <a:gd name="connsiteY30" fmla="*/ 990002 h 1558711"/>
                  <a:gd name="connsiteX31" fmla="*/ 2092821 w 3092749"/>
                  <a:gd name="connsiteY31" fmla="*/ 1065417 h 1558711"/>
                  <a:gd name="connsiteX32" fmla="*/ 1960846 w 3092749"/>
                  <a:gd name="connsiteY32" fmla="*/ 1225672 h 1558711"/>
                  <a:gd name="connsiteX33" fmla="*/ 1762883 w 3092749"/>
                  <a:gd name="connsiteY33" fmla="*/ 1282233 h 1558711"/>
                  <a:gd name="connsiteX34" fmla="*/ 1800590 w 3092749"/>
                  <a:gd name="connsiteY34" fmla="*/ 1338794 h 1558711"/>
                  <a:gd name="connsiteX35" fmla="*/ 1960846 w 3092749"/>
                  <a:gd name="connsiteY35" fmla="*/ 1404782 h 1558711"/>
                  <a:gd name="connsiteX36" fmla="*/ 2215369 w 3092749"/>
                  <a:gd name="connsiteY36" fmla="*/ 1404782 h 1558711"/>
                  <a:gd name="connsiteX37" fmla="*/ 2036260 w 3092749"/>
                  <a:gd name="connsiteY37" fmla="*/ 1451916 h 1558711"/>
                  <a:gd name="connsiteX38" fmla="*/ 1838297 w 3092749"/>
                  <a:gd name="connsiteY38" fmla="*/ 1404782 h 1558711"/>
                  <a:gd name="connsiteX39" fmla="*/ 1725176 w 3092749"/>
                  <a:gd name="connsiteY39" fmla="*/ 1348221 h 1558711"/>
                  <a:gd name="connsiteX40" fmla="*/ 1555493 w 3092749"/>
                  <a:gd name="connsiteY40" fmla="*/ 1272806 h 1558711"/>
                  <a:gd name="connsiteX41" fmla="*/ 1461225 w 3092749"/>
                  <a:gd name="connsiteY41" fmla="*/ 1216246 h 1558711"/>
                  <a:gd name="connsiteX42" fmla="*/ 1583774 w 3092749"/>
                  <a:gd name="connsiteY42" fmla="*/ 1121977 h 1558711"/>
                  <a:gd name="connsiteX43" fmla="*/ 1688271 w 3092749"/>
                  <a:gd name="connsiteY43" fmla="*/ 1060131 h 1558711"/>
                  <a:gd name="connsiteX44" fmla="*/ 1414091 w 3092749"/>
                  <a:gd name="connsiteY44" fmla="*/ 1018283 h 1558711"/>
                  <a:gd name="connsiteX45" fmla="*/ 1385811 w 3092749"/>
                  <a:gd name="connsiteY45" fmla="*/ 1008856 h 1558711"/>
                  <a:gd name="connsiteX46" fmla="*/ 1310396 w 3092749"/>
                  <a:gd name="connsiteY46" fmla="*/ 999429 h 1558711"/>
                  <a:gd name="connsiteX47" fmla="*/ 763642 w 3092749"/>
                  <a:gd name="connsiteY47" fmla="*/ 1018283 h 1558711"/>
                  <a:gd name="connsiteX48" fmla="*/ 287387 w 3092749"/>
                  <a:gd name="connsiteY48" fmla="*/ 1558516 h 1558711"/>
                  <a:gd name="connsiteX49" fmla="*/ 71 w 3092749"/>
                  <a:gd name="connsiteY49" fmla="*/ 952295 h 1558711"/>
                  <a:gd name="connsiteX50" fmla="*/ 311155 w 3092749"/>
                  <a:gd name="connsiteY50" fmla="*/ 952295 h 1558711"/>
                  <a:gd name="connsiteX51" fmla="*/ 942751 w 3092749"/>
                  <a:gd name="connsiteY51" fmla="*/ 886307 h 1558711"/>
                  <a:gd name="connsiteX52" fmla="*/ 1291543 w 3092749"/>
                  <a:gd name="connsiteY52" fmla="*/ 773186 h 1558711"/>
                  <a:gd name="connsiteX53" fmla="*/ 1517785 w 3092749"/>
                  <a:gd name="connsiteY53" fmla="*/ 678919 h 1558711"/>
                  <a:gd name="connsiteX0" fmla="*/ 1508358 w 3092749"/>
                  <a:gd name="connsiteY0" fmla="*/ 697772 h 1579629"/>
                  <a:gd name="connsiteX1" fmla="*/ 1847725 w 3092749"/>
                  <a:gd name="connsiteY1" fmla="*/ 528090 h 1579629"/>
                  <a:gd name="connsiteX2" fmla="*/ 2017406 w 3092749"/>
                  <a:gd name="connsiteY2" fmla="*/ 433820 h 1579629"/>
                  <a:gd name="connsiteX3" fmla="*/ 2121101 w 3092749"/>
                  <a:gd name="connsiteY3" fmla="*/ 377260 h 1579629"/>
                  <a:gd name="connsiteX4" fmla="*/ 2243650 w 3092749"/>
                  <a:gd name="connsiteY4" fmla="*/ 320700 h 1579629"/>
                  <a:gd name="connsiteX5" fmla="*/ 2385052 w 3092749"/>
                  <a:gd name="connsiteY5" fmla="*/ 141590 h 1579629"/>
                  <a:gd name="connsiteX6" fmla="*/ 2517027 w 3092749"/>
                  <a:gd name="connsiteY6" fmla="*/ 47322 h 1579629"/>
                  <a:gd name="connsiteX7" fmla="*/ 2762124 w 3092749"/>
                  <a:gd name="connsiteY7" fmla="*/ 188 h 1579629"/>
                  <a:gd name="connsiteX8" fmla="*/ 2856392 w 3092749"/>
                  <a:gd name="connsiteY8" fmla="*/ 37895 h 1579629"/>
                  <a:gd name="connsiteX9" fmla="*/ 3026075 w 3092749"/>
                  <a:gd name="connsiteY9" fmla="*/ 188724 h 1579629"/>
                  <a:gd name="connsiteX10" fmla="*/ 3092062 w 3092749"/>
                  <a:gd name="connsiteY10" fmla="*/ 273565 h 1579629"/>
                  <a:gd name="connsiteX11" fmla="*/ 3044928 w 3092749"/>
                  <a:gd name="connsiteY11" fmla="*/ 358406 h 1579629"/>
                  <a:gd name="connsiteX12" fmla="*/ 2828112 w 3092749"/>
                  <a:gd name="connsiteY12" fmla="*/ 509235 h 1579629"/>
                  <a:gd name="connsiteX13" fmla="*/ 2517027 w 3092749"/>
                  <a:gd name="connsiteY13" fmla="*/ 612930 h 1579629"/>
                  <a:gd name="connsiteX14" fmla="*/ 2507600 w 3092749"/>
                  <a:gd name="connsiteY14" fmla="*/ 707198 h 1579629"/>
                  <a:gd name="connsiteX15" fmla="*/ 2564161 w 3092749"/>
                  <a:gd name="connsiteY15" fmla="*/ 876881 h 1579629"/>
                  <a:gd name="connsiteX16" fmla="*/ 2743271 w 3092749"/>
                  <a:gd name="connsiteY16" fmla="*/ 952295 h 1579629"/>
                  <a:gd name="connsiteX17" fmla="*/ 2846965 w 3092749"/>
                  <a:gd name="connsiteY17" fmla="*/ 952295 h 1579629"/>
                  <a:gd name="connsiteX18" fmla="*/ 2894099 w 3092749"/>
                  <a:gd name="connsiteY18" fmla="*/ 905161 h 1579629"/>
                  <a:gd name="connsiteX19" fmla="*/ 2931807 w 3092749"/>
                  <a:gd name="connsiteY19" fmla="*/ 961722 h 1579629"/>
                  <a:gd name="connsiteX20" fmla="*/ 2884673 w 3092749"/>
                  <a:gd name="connsiteY20" fmla="*/ 1046563 h 1579629"/>
                  <a:gd name="connsiteX21" fmla="*/ 2762124 w 3092749"/>
                  <a:gd name="connsiteY21" fmla="*/ 1093697 h 1579629"/>
                  <a:gd name="connsiteX22" fmla="*/ 2657828 w 3092749"/>
                  <a:gd name="connsiteY22" fmla="*/ 1057137 h 1579629"/>
                  <a:gd name="connsiteX23" fmla="*/ 2507600 w 3092749"/>
                  <a:gd name="connsiteY23" fmla="*/ 971149 h 1579629"/>
                  <a:gd name="connsiteX24" fmla="*/ 2413332 w 3092749"/>
                  <a:gd name="connsiteY24" fmla="*/ 829747 h 1579629"/>
                  <a:gd name="connsiteX25" fmla="*/ 2366198 w 3092749"/>
                  <a:gd name="connsiteY25" fmla="*/ 716625 h 1579629"/>
                  <a:gd name="connsiteX26" fmla="*/ 2139955 w 3092749"/>
                  <a:gd name="connsiteY26" fmla="*/ 876881 h 1579629"/>
                  <a:gd name="connsiteX27" fmla="*/ 1923139 w 3092749"/>
                  <a:gd name="connsiteY27" fmla="*/ 933441 h 1579629"/>
                  <a:gd name="connsiteX28" fmla="*/ 1828871 w 3092749"/>
                  <a:gd name="connsiteY28" fmla="*/ 933441 h 1579629"/>
                  <a:gd name="connsiteX29" fmla="*/ 1941992 w 3092749"/>
                  <a:gd name="connsiteY29" fmla="*/ 971149 h 1579629"/>
                  <a:gd name="connsiteX30" fmla="*/ 2055114 w 3092749"/>
                  <a:gd name="connsiteY30" fmla="*/ 990002 h 1579629"/>
                  <a:gd name="connsiteX31" fmla="*/ 2092821 w 3092749"/>
                  <a:gd name="connsiteY31" fmla="*/ 1065417 h 1579629"/>
                  <a:gd name="connsiteX32" fmla="*/ 1960846 w 3092749"/>
                  <a:gd name="connsiteY32" fmla="*/ 1225672 h 1579629"/>
                  <a:gd name="connsiteX33" fmla="*/ 1762883 w 3092749"/>
                  <a:gd name="connsiteY33" fmla="*/ 1282233 h 1579629"/>
                  <a:gd name="connsiteX34" fmla="*/ 1800590 w 3092749"/>
                  <a:gd name="connsiteY34" fmla="*/ 1338794 h 1579629"/>
                  <a:gd name="connsiteX35" fmla="*/ 1960846 w 3092749"/>
                  <a:gd name="connsiteY35" fmla="*/ 1404782 h 1579629"/>
                  <a:gd name="connsiteX36" fmla="*/ 2215369 w 3092749"/>
                  <a:gd name="connsiteY36" fmla="*/ 1404782 h 1579629"/>
                  <a:gd name="connsiteX37" fmla="*/ 2036260 w 3092749"/>
                  <a:gd name="connsiteY37" fmla="*/ 1451916 h 1579629"/>
                  <a:gd name="connsiteX38" fmla="*/ 1838297 w 3092749"/>
                  <a:gd name="connsiteY38" fmla="*/ 1404782 h 1579629"/>
                  <a:gd name="connsiteX39" fmla="*/ 1725176 w 3092749"/>
                  <a:gd name="connsiteY39" fmla="*/ 1348221 h 1579629"/>
                  <a:gd name="connsiteX40" fmla="*/ 1555493 w 3092749"/>
                  <a:gd name="connsiteY40" fmla="*/ 1272806 h 1579629"/>
                  <a:gd name="connsiteX41" fmla="*/ 1461225 w 3092749"/>
                  <a:gd name="connsiteY41" fmla="*/ 1216246 h 1579629"/>
                  <a:gd name="connsiteX42" fmla="*/ 1583774 w 3092749"/>
                  <a:gd name="connsiteY42" fmla="*/ 1121977 h 1579629"/>
                  <a:gd name="connsiteX43" fmla="*/ 1688271 w 3092749"/>
                  <a:gd name="connsiteY43" fmla="*/ 1060131 h 1579629"/>
                  <a:gd name="connsiteX44" fmla="*/ 1414091 w 3092749"/>
                  <a:gd name="connsiteY44" fmla="*/ 1018283 h 1579629"/>
                  <a:gd name="connsiteX45" fmla="*/ 1385811 w 3092749"/>
                  <a:gd name="connsiteY45" fmla="*/ 1008856 h 1579629"/>
                  <a:gd name="connsiteX46" fmla="*/ 1310396 w 3092749"/>
                  <a:gd name="connsiteY46" fmla="*/ 999429 h 1579629"/>
                  <a:gd name="connsiteX47" fmla="*/ 779217 w 3092749"/>
                  <a:gd name="connsiteY47" fmla="*/ 1399991 h 1579629"/>
                  <a:gd name="connsiteX48" fmla="*/ 287387 w 3092749"/>
                  <a:gd name="connsiteY48" fmla="*/ 1558516 h 1579629"/>
                  <a:gd name="connsiteX49" fmla="*/ 71 w 3092749"/>
                  <a:gd name="connsiteY49" fmla="*/ 952295 h 1579629"/>
                  <a:gd name="connsiteX50" fmla="*/ 311155 w 3092749"/>
                  <a:gd name="connsiteY50" fmla="*/ 952295 h 1579629"/>
                  <a:gd name="connsiteX51" fmla="*/ 942751 w 3092749"/>
                  <a:gd name="connsiteY51" fmla="*/ 886307 h 1579629"/>
                  <a:gd name="connsiteX52" fmla="*/ 1291543 w 3092749"/>
                  <a:gd name="connsiteY52" fmla="*/ 773186 h 1579629"/>
                  <a:gd name="connsiteX53" fmla="*/ 1517785 w 3092749"/>
                  <a:gd name="connsiteY53" fmla="*/ 678919 h 1579629"/>
                  <a:gd name="connsiteX0" fmla="*/ 1508358 w 3092749"/>
                  <a:gd name="connsiteY0" fmla="*/ 697772 h 1577060"/>
                  <a:gd name="connsiteX1" fmla="*/ 1847725 w 3092749"/>
                  <a:gd name="connsiteY1" fmla="*/ 528090 h 1577060"/>
                  <a:gd name="connsiteX2" fmla="*/ 2017406 w 3092749"/>
                  <a:gd name="connsiteY2" fmla="*/ 433820 h 1577060"/>
                  <a:gd name="connsiteX3" fmla="*/ 2121101 w 3092749"/>
                  <a:gd name="connsiteY3" fmla="*/ 377260 h 1577060"/>
                  <a:gd name="connsiteX4" fmla="*/ 2243650 w 3092749"/>
                  <a:gd name="connsiteY4" fmla="*/ 320700 h 1577060"/>
                  <a:gd name="connsiteX5" fmla="*/ 2385052 w 3092749"/>
                  <a:gd name="connsiteY5" fmla="*/ 141590 h 1577060"/>
                  <a:gd name="connsiteX6" fmla="*/ 2517027 w 3092749"/>
                  <a:gd name="connsiteY6" fmla="*/ 47322 h 1577060"/>
                  <a:gd name="connsiteX7" fmla="*/ 2762124 w 3092749"/>
                  <a:gd name="connsiteY7" fmla="*/ 188 h 1577060"/>
                  <a:gd name="connsiteX8" fmla="*/ 2856392 w 3092749"/>
                  <a:gd name="connsiteY8" fmla="*/ 37895 h 1577060"/>
                  <a:gd name="connsiteX9" fmla="*/ 3026075 w 3092749"/>
                  <a:gd name="connsiteY9" fmla="*/ 188724 h 1577060"/>
                  <a:gd name="connsiteX10" fmla="*/ 3092062 w 3092749"/>
                  <a:gd name="connsiteY10" fmla="*/ 273565 h 1577060"/>
                  <a:gd name="connsiteX11" fmla="*/ 3044928 w 3092749"/>
                  <a:gd name="connsiteY11" fmla="*/ 358406 h 1577060"/>
                  <a:gd name="connsiteX12" fmla="*/ 2828112 w 3092749"/>
                  <a:gd name="connsiteY12" fmla="*/ 509235 h 1577060"/>
                  <a:gd name="connsiteX13" fmla="*/ 2517027 w 3092749"/>
                  <a:gd name="connsiteY13" fmla="*/ 612930 h 1577060"/>
                  <a:gd name="connsiteX14" fmla="*/ 2507600 w 3092749"/>
                  <a:gd name="connsiteY14" fmla="*/ 707198 h 1577060"/>
                  <a:gd name="connsiteX15" fmla="*/ 2564161 w 3092749"/>
                  <a:gd name="connsiteY15" fmla="*/ 876881 h 1577060"/>
                  <a:gd name="connsiteX16" fmla="*/ 2743271 w 3092749"/>
                  <a:gd name="connsiteY16" fmla="*/ 952295 h 1577060"/>
                  <a:gd name="connsiteX17" fmla="*/ 2846965 w 3092749"/>
                  <a:gd name="connsiteY17" fmla="*/ 952295 h 1577060"/>
                  <a:gd name="connsiteX18" fmla="*/ 2894099 w 3092749"/>
                  <a:gd name="connsiteY18" fmla="*/ 905161 h 1577060"/>
                  <a:gd name="connsiteX19" fmla="*/ 2931807 w 3092749"/>
                  <a:gd name="connsiteY19" fmla="*/ 961722 h 1577060"/>
                  <a:gd name="connsiteX20" fmla="*/ 2884673 w 3092749"/>
                  <a:gd name="connsiteY20" fmla="*/ 1046563 h 1577060"/>
                  <a:gd name="connsiteX21" fmla="*/ 2762124 w 3092749"/>
                  <a:gd name="connsiteY21" fmla="*/ 1093697 h 1577060"/>
                  <a:gd name="connsiteX22" fmla="*/ 2657828 w 3092749"/>
                  <a:gd name="connsiteY22" fmla="*/ 1057137 h 1577060"/>
                  <a:gd name="connsiteX23" fmla="*/ 2507600 w 3092749"/>
                  <a:gd name="connsiteY23" fmla="*/ 971149 h 1577060"/>
                  <a:gd name="connsiteX24" fmla="*/ 2413332 w 3092749"/>
                  <a:gd name="connsiteY24" fmla="*/ 829747 h 1577060"/>
                  <a:gd name="connsiteX25" fmla="*/ 2366198 w 3092749"/>
                  <a:gd name="connsiteY25" fmla="*/ 716625 h 1577060"/>
                  <a:gd name="connsiteX26" fmla="*/ 2139955 w 3092749"/>
                  <a:gd name="connsiteY26" fmla="*/ 876881 h 1577060"/>
                  <a:gd name="connsiteX27" fmla="*/ 1923139 w 3092749"/>
                  <a:gd name="connsiteY27" fmla="*/ 933441 h 1577060"/>
                  <a:gd name="connsiteX28" fmla="*/ 1828871 w 3092749"/>
                  <a:gd name="connsiteY28" fmla="*/ 933441 h 1577060"/>
                  <a:gd name="connsiteX29" fmla="*/ 1941992 w 3092749"/>
                  <a:gd name="connsiteY29" fmla="*/ 971149 h 1577060"/>
                  <a:gd name="connsiteX30" fmla="*/ 2055114 w 3092749"/>
                  <a:gd name="connsiteY30" fmla="*/ 990002 h 1577060"/>
                  <a:gd name="connsiteX31" fmla="*/ 2092821 w 3092749"/>
                  <a:gd name="connsiteY31" fmla="*/ 1065417 h 1577060"/>
                  <a:gd name="connsiteX32" fmla="*/ 1960846 w 3092749"/>
                  <a:gd name="connsiteY32" fmla="*/ 1225672 h 1577060"/>
                  <a:gd name="connsiteX33" fmla="*/ 1762883 w 3092749"/>
                  <a:gd name="connsiteY33" fmla="*/ 1282233 h 1577060"/>
                  <a:gd name="connsiteX34" fmla="*/ 1800590 w 3092749"/>
                  <a:gd name="connsiteY34" fmla="*/ 1338794 h 1577060"/>
                  <a:gd name="connsiteX35" fmla="*/ 1960846 w 3092749"/>
                  <a:gd name="connsiteY35" fmla="*/ 1404782 h 1577060"/>
                  <a:gd name="connsiteX36" fmla="*/ 2215369 w 3092749"/>
                  <a:gd name="connsiteY36" fmla="*/ 1404782 h 1577060"/>
                  <a:gd name="connsiteX37" fmla="*/ 2036260 w 3092749"/>
                  <a:gd name="connsiteY37" fmla="*/ 1451916 h 1577060"/>
                  <a:gd name="connsiteX38" fmla="*/ 1838297 w 3092749"/>
                  <a:gd name="connsiteY38" fmla="*/ 1404782 h 1577060"/>
                  <a:gd name="connsiteX39" fmla="*/ 1725176 w 3092749"/>
                  <a:gd name="connsiteY39" fmla="*/ 1348221 h 1577060"/>
                  <a:gd name="connsiteX40" fmla="*/ 1555493 w 3092749"/>
                  <a:gd name="connsiteY40" fmla="*/ 1272806 h 1577060"/>
                  <a:gd name="connsiteX41" fmla="*/ 1461225 w 3092749"/>
                  <a:gd name="connsiteY41" fmla="*/ 1216246 h 1577060"/>
                  <a:gd name="connsiteX42" fmla="*/ 1583774 w 3092749"/>
                  <a:gd name="connsiteY42" fmla="*/ 1121977 h 1577060"/>
                  <a:gd name="connsiteX43" fmla="*/ 1688271 w 3092749"/>
                  <a:gd name="connsiteY43" fmla="*/ 1060131 h 1577060"/>
                  <a:gd name="connsiteX44" fmla="*/ 1414091 w 3092749"/>
                  <a:gd name="connsiteY44" fmla="*/ 1018283 h 1577060"/>
                  <a:gd name="connsiteX45" fmla="*/ 1385811 w 3092749"/>
                  <a:gd name="connsiteY45" fmla="*/ 1008856 h 1577060"/>
                  <a:gd name="connsiteX46" fmla="*/ 1170222 w 3092749"/>
                  <a:gd name="connsiteY46" fmla="*/ 1182650 h 1577060"/>
                  <a:gd name="connsiteX47" fmla="*/ 779217 w 3092749"/>
                  <a:gd name="connsiteY47" fmla="*/ 1399991 h 1577060"/>
                  <a:gd name="connsiteX48" fmla="*/ 287387 w 3092749"/>
                  <a:gd name="connsiteY48" fmla="*/ 1558516 h 1577060"/>
                  <a:gd name="connsiteX49" fmla="*/ 71 w 3092749"/>
                  <a:gd name="connsiteY49" fmla="*/ 952295 h 1577060"/>
                  <a:gd name="connsiteX50" fmla="*/ 311155 w 3092749"/>
                  <a:gd name="connsiteY50" fmla="*/ 952295 h 1577060"/>
                  <a:gd name="connsiteX51" fmla="*/ 942751 w 3092749"/>
                  <a:gd name="connsiteY51" fmla="*/ 886307 h 1577060"/>
                  <a:gd name="connsiteX52" fmla="*/ 1291543 w 3092749"/>
                  <a:gd name="connsiteY52" fmla="*/ 773186 h 1577060"/>
                  <a:gd name="connsiteX53" fmla="*/ 1517785 w 3092749"/>
                  <a:gd name="connsiteY53" fmla="*/ 678919 h 1577060"/>
                  <a:gd name="connsiteX0" fmla="*/ 1508358 w 3092749"/>
                  <a:gd name="connsiteY0" fmla="*/ 697772 h 1577062"/>
                  <a:gd name="connsiteX1" fmla="*/ 1847725 w 3092749"/>
                  <a:gd name="connsiteY1" fmla="*/ 528090 h 1577062"/>
                  <a:gd name="connsiteX2" fmla="*/ 2017406 w 3092749"/>
                  <a:gd name="connsiteY2" fmla="*/ 433820 h 1577062"/>
                  <a:gd name="connsiteX3" fmla="*/ 2121101 w 3092749"/>
                  <a:gd name="connsiteY3" fmla="*/ 377260 h 1577062"/>
                  <a:gd name="connsiteX4" fmla="*/ 2243650 w 3092749"/>
                  <a:gd name="connsiteY4" fmla="*/ 320700 h 1577062"/>
                  <a:gd name="connsiteX5" fmla="*/ 2385052 w 3092749"/>
                  <a:gd name="connsiteY5" fmla="*/ 141590 h 1577062"/>
                  <a:gd name="connsiteX6" fmla="*/ 2517027 w 3092749"/>
                  <a:gd name="connsiteY6" fmla="*/ 47322 h 1577062"/>
                  <a:gd name="connsiteX7" fmla="*/ 2762124 w 3092749"/>
                  <a:gd name="connsiteY7" fmla="*/ 188 h 1577062"/>
                  <a:gd name="connsiteX8" fmla="*/ 2856392 w 3092749"/>
                  <a:gd name="connsiteY8" fmla="*/ 37895 h 1577062"/>
                  <a:gd name="connsiteX9" fmla="*/ 3026075 w 3092749"/>
                  <a:gd name="connsiteY9" fmla="*/ 188724 h 1577062"/>
                  <a:gd name="connsiteX10" fmla="*/ 3092062 w 3092749"/>
                  <a:gd name="connsiteY10" fmla="*/ 273565 h 1577062"/>
                  <a:gd name="connsiteX11" fmla="*/ 3044928 w 3092749"/>
                  <a:gd name="connsiteY11" fmla="*/ 358406 h 1577062"/>
                  <a:gd name="connsiteX12" fmla="*/ 2828112 w 3092749"/>
                  <a:gd name="connsiteY12" fmla="*/ 509235 h 1577062"/>
                  <a:gd name="connsiteX13" fmla="*/ 2517027 w 3092749"/>
                  <a:gd name="connsiteY13" fmla="*/ 612930 h 1577062"/>
                  <a:gd name="connsiteX14" fmla="*/ 2507600 w 3092749"/>
                  <a:gd name="connsiteY14" fmla="*/ 707198 h 1577062"/>
                  <a:gd name="connsiteX15" fmla="*/ 2564161 w 3092749"/>
                  <a:gd name="connsiteY15" fmla="*/ 876881 h 1577062"/>
                  <a:gd name="connsiteX16" fmla="*/ 2743271 w 3092749"/>
                  <a:gd name="connsiteY16" fmla="*/ 952295 h 1577062"/>
                  <a:gd name="connsiteX17" fmla="*/ 2846965 w 3092749"/>
                  <a:gd name="connsiteY17" fmla="*/ 952295 h 1577062"/>
                  <a:gd name="connsiteX18" fmla="*/ 2894099 w 3092749"/>
                  <a:gd name="connsiteY18" fmla="*/ 905161 h 1577062"/>
                  <a:gd name="connsiteX19" fmla="*/ 2931807 w 3092749"/>
                  <a:gd name="connsiteY19" fmla="*/ 961722 h 1577062"/>
                  <a:gd name="connsiteX20" fmla="*/ 2884673 w 3092749"/>
                  <a:gd name="connsiteY20" fmla="*/ 1046563 h 1577062"/>
                  <a:gd name="connsiteX21" fmla="*/ 2762124 w 3092749"/>
                  <a:gd name="connsiteY21" fmla="*/ 1093697 h 1577062"/>
                  <a:gd name="connsiteX22" fmla="*/ 2657828 w 3092749"/>
                  <a:gd name="connsiteY22" fmla="*/ 1057137 h 1577062"/>
                  <a:gd name="connsiteX23" fmla="*/ 2507600 w 3092749"/>
                  <a:gd name="connsiteY23" fmla="*/ 971149 h 1577062"/>
                  <a:gd name="connsiteX24" fmla="*/ 2413332 w 3092749"/>
                  <a:gd name="connsiteY24" fmla="*/ 829747 h 1577062"/>
                  <a:gd name="connsiteX25" fmla="*/ 2366198 w 3092749"/>
                  <a:gd name="connsiteY25" fmla="*/ 716625 h 1577062"/>
                  <a:gd name="connsiteX26" fmla="*/ 2139955 w 3092749"/>
                  <a:gd name="connsiteY26" fmla="*/ 876881 h 1577062"/>
                  <a:gd name="connsiteX27" fmla="*/ 1923139 w 3092749"/>
                  <a:gd name="connsiteY27" fmla="*/ 933441 h 1577062"/>
                  <a:gd name="connsiteX28" fmla="*/ 1828871 w 3092749"/>
                  <a:gd name="connsiteY28" fmla="*/ 933441 h 1577062"/>
                  <a:gd name="connsiteX29" fmla="*/ 1941992 w 3092749"/>
                  <a:gd name="connsiteY29" fmla="*/ 971149 h 1577062"/>
                  <a:gd name="connsiteX30" fmla="*/ 2055114 w 3092749"/>
                  <a:gd name="connsiteY30" fmla="*/ 990002 h 1577062"/>
                  <a:gd name="connsiteX31" fmla="*/ 2092821 w 3092749"/>
                  <a:gd name="connsiteY31" fmla="*/ 1065417 h 1577062"/>
                  <a:gd name="connsiteX32" fmla="*/ 1960846 w 3092749"/>
                  <a:gd name="connsiteY32" fmla="*/ 1225672 h 1577062"/>
                  <a:gd name="connsiteX33" fmla="*/ 1762883 w 3092749"/>
                  <a:gd name="connsiteY33" fmla="*/ 1282233 h 1577062"/>
                  <a:gd name="connsiteX34" fmla="*/ 1800590 w 3092749"/>
                  <a:gd name="connsiteY34" fmla="*/ 1338794 h 1577062"/>
                  <a:gd name="connsiteX35" fmla="*/ 1960846 w 3092749"/>
                  <a:gd name="connsiteY35" fmla="*/ 1404782 h 1577062"/>
                  <a:gd name="connsiteX36" fmla="*/ 2215369 w 3092749"/>
                  <a:gd name="connsiteY36" fmla="*/ 1404782 h 1577062"/>
                  <a:gd name="connsiteX37" fmla="*/ 2036260 w 3092749"/>
                  <a:gd name="connsiteY37" fmla="*/ 1451916 h 1577062"/>
                  <a:gd name="connsiteX38" fmla="*/ 1838297 w 3092749"/>
                  <a:gd name="connsiteY38" fmla="*/ 1404782 h 1577062"/>
                  <a:gd name="connsiteX39" fmla="*/ 1725176 w 3092749"/>
                  <a:gd name="connsiteY39" fmla="*/ 1348221 h 1577062"/>
                  <a:gd name="connsiteX40" fmla="*/ 1555493 w 3092749"/>
                  <a:gd name="connsiteY40" fmla="*/ 1272806 h 1577062"/>
                  <a:gd name="connsiteX41" fmla="*/ 1461225 w 3092749"/>
                  <a:gd name="connsiteY41" fmla="*/ 1216246 h 1577062"/>
                  <a:gd name="connsiteX42" fmla="*/ 1583774 w 3092749"/>
                  <a:gd name="connsiteY42" fmla="*/ 1121977 h 1577062"/>
                  <a:gd name="connsiteX43" fmla="*/ 1688271 w 3092749"/>
                  <a:gd name="connsiteY43" fmla="*/ 1060131 h 1577062"/>
                  <a:gd name="connsiteX44" fmla="*/ 1414091 w 3092749"/>
                  <a:gd name="connsiteY44" fmla="*/ 1018283 h 1577062"/>
                  <a:gd name="connsiteX45" fmla="*/ 1385811 w 3092749"/>
                  <a:gd name="connsiteY45" fmla="*/ 1008856 h 1577062"/>
                  <a:gd name="connsiteX46" fmla="*/ 1170222 w 3092749"/>
                  <a:gd name="connsiteY46" fmla="*/ 1182650 h 1577062"/>
                  <a:gd name="connsiteX47" fmla="*/ 779217 w 3092749"/>
                  <a:gd name="connsiteY47" fmla="*/ 1399991 h 1577062"/>
                  <a:gd name="connsiteX48" fmla="*/ 287387 w 3092749"/>
                  <a:gd name="connsiteY48" fmla="*/ 1558516 h 1577062"/>
                  <a:gd name="connsiteX49" fmla="*/ 71 w 3092749"/>
                  <a:gd name="connsiteY49" fmla="*/ 952295 h 1577062"/>
                  <a:gd name="connsiteX50" fmla="*/ 311155 w 3092749"/>
                  <a:gd name="connsiteY50" fmla="*/ 952295 h 1577062"/>
                  <a:gd name="connsiteX51" fmla="*/ 1067350 w 3092749"/>
                  <a:gd name="connsiteY51" fmla="*/ 916844 h 1577062"/>
                  <a:gd name="connsiteX52" fmla="*/ 1291543 w 3092749"/>
                  <a:gd name="connsiteY52" fmla="*/ 773186 h 1577062"/>
                  <a:gd name="connsiteX53" fmla="*/ 1517785 w 3092749"/>
                  <a:gd name="connsiteY53" fmla="*/ 678919 h 1577062"/>
                  <a:gd name="connsiteX0" fmla="*/ 1527426 w 3111817"/>
                  <a:gd name="connsiteY0" fmla="*/ 697772 h 1577060"/>
                  <a:gd name="connsiteX1" fmla="*/ 1866793 w 3111817"/>
                  <a:gd name="connsiteY1" fmla="*/ 528090 h 1577060"/>
                  <a:gd name="connsiteX2" fmla="*/ 2036474 w 3111817"/>
                  <a:gd name="connsiteY2" fmla="*/ 433820 h 1577060"/>
                  <a:gd name="connsiteX3" fmla="*/ 2140169 w 3111817"/>
                  <a:gd name="connsiteY3" fmla="*/ 377260 h 1577060"/>
                  <a:gd name="connsiteX4" fmla="*/ 2262718 w 3111817"/>
                  <a:gd name="connsiteY4" fmla="*/ 320700 h 1577060"/>
                  <a:gd name="connsiteX5" fmla="*/ 2404120 w 3111817"/>
                  <a:gd name="connsiteY5" fmla="*/ 141590 h 1577060"/>
                  <a:gd name="connsiteX6" fmla="*/ 2536095 w 3111817"/>
                  <a:gd name="connsiteY6" fmla="*/ 47322 h 1577060"/>
                  <a:gd name="connsiteX7" fmla="*/ 2781192 w 3111817"/>
                  <a:gd name="connsiteY7" fmla="*/ 188 h 1577060"/>
                  <a:gd name="connsiteX8" fmla="*/ 2875460 w 3111817"/>
                  <a:gd name="connsiteY8" fmla="*/ 37895 h 1577060"/>
                  <a:gd name="connsiteX9" fmla="*/ 3045143 w 3111817"/>
                  <a:gd name="connsiteY9" fmla="*/ 188724 h 1577060"/>
                  <a:gd name="connsiteX10" fmla="*/ 3111130 w 3111817"/>
                  <a:gd name="connsiteY10" fmla="*/ 273565 h 1577060"/>
                  <a:gd name="connsiteX11" fmla="*/ 3063996 w 3111817"/>
                  <a:gd name="connsiteY11" fmla="*/ 358406 h 1577060"/>
                  <a:gd name="connsiteX12" fmla="*/ 2847180 w 3111817"/>
                  <a:gd name="connsiteY12" fmla="*/ 509235 h 1577060"/>
                  <a:gd name="connsiteX13" fmla="*/ 2536095 w 3111817"/>
                  <a:gd name="connsiteY13" fmla="*/ 612930 h 1577060"/>
                  <a:gd name="connsiteX14" fmla="*/ 2526668 w 3111817"/>
                  <a:gd name="connsiteY14" fmla="*/ 707198 h 1577060"/>
                  <a:gd name="connsiteX15" fmla="*/ 2583229 w 3111817"/>
                  <a:gd name="connsiteY15" fmla="*/ 876881 h 1577060"/>
                  <a:gd name="connsiteX16" fmla="*/ 2762339 w 3111817"/>
                  <a:gd name="connsiteY16" fmla="*/ 952295 h 1577060"/>
                  <a:gd name="connsiteX17" fmla="*/ 2866033 w 3111817"/>
                  <a:gd name="connsiteY17" fmla="*/ 952295 h 1577060"/>
                  <a:gd name="connsiteX18" fmla="*/ 2913167 w 3111817"/>
                  <a:gd name="connsiteY18" fmla="*/ 905161 h 1577060"/>
                  <a:gd name="connsiteX19" fmla="*/ 2950875 w 3111817"/>
                  <a:gd name="connsiteY19" fmla="*/ 961722 h 1577060"/>
                  <a:gd name="connsiteX20" fmla="*/ 2903741 w 3111817"/>
                  <a:gd name="connsiteY20" fmla="*/ 1046563 h 1577060"/>
                  <a:gd name="connsiteX21" fmla="*/ 2781192 w 3111817"/>
                  <a:gd name="connsiteY21" fmla="*/ 1093697 h 1577060"/>
                  <a:gd name="connsiteX22" fmla="*/ 2676896 w 3111817"/>
                  <a:gd name="connsiteY22" fmla="*/ 1057137 h 1577060"/>
                  <a:gd name="connsiteX23" fmla="*/ 2526668 w 3111817"/>
                  <a:gd name="connsiteY23" fmla="*/ 971149 h 1577060"/>
                  <a:gd name="connsiteX24" fmla="*/ 2432400 w 3111817"/>
                  <a:gd name="connsiteY24" fmla="*/ 829747 h 1577060"/>
                  <a:gd name="connsiteX25" fmla="*/ 2385266 w 3111817"/>
                  <a:gd name="connsiteY25" fmla="*/ 716625 h 1577060"/>
                  <a:gd name="connsiteX26" fmla="*/ 2159023 w 3111817"/>
                  <a:gd name="connsiteY26" fmla="*/ 876881 h 1577060"/>
                  <a:gd name="connsiteX27" fmla="*/ 1942207 w 3111817"/>
                  <a:gd name="connsiteY27" fmla="*/ 933441 h 1577060"/>
                  <a:gd name="connsiteX28" fmla="*/ 1847939 w 3111817"/>
                  <a:gd name="connsiteY28" fmla="*/ 933441 h 1577060"/>
                  <a:gd name="connsiteX29" fmla="*/ 1961060 w 3111817"/>
                  <a:gd name="connsiteY29" fmla="*/ 971149 h 1577060"/>
                  <a:gd name="connsiteX30" fmla="*/ 2074182 w 3111817"/>
                  <a:gd name="connsiteY30" fmla="*/ 990002 h 1577060"/>
                  <a:gd name="connsiteX31" fmla="*/ 2111889 w 3111817"/>
                  <a:gd name="connsiteY31" fmla="*/ 1065417 h 1577060"/>
                  <a:gd name="connsiteX32" fmla="*/ 1979914 w 3111817"/>
                  <a:gd name="connsiteY32" fmla="*/ 1225672 h 1577060"/>
                  <a:gd name="connsiteX33" fmla="*/ 1781951 w 3111817"/>
                  <a:gd name="connsiteY33" fmla="*/ 1282233 h 1577060"/>
                  <a:gd name="connsiteX34" fmla="*/ 1819658 w 3111817"/>
                  <a:gd name="connsiteY34" fmla="*/ 1338794 h 1577060"/>
                  <a:gd name="connsiteX35" fmla="*/ 1979914 w 3111817"/>
                  <a:gd name="connsiteY35" fmla="*/ 1404782 h 1577060"/>
                  <a:gd name="connsiteX36" fmla="*/ 2234437 w 3111817"/>
                  <a:gd name="connsiteY36" fmla="*/ 1404782 h 1577060"/>
                  <a:gd name="connsiteX37" fmla="*/ 2055328 w 3111817"/>
                  <a:gd name="connsiteY37" fmla="*/ 1451916 h 1577060"/>
                  <a:gd name="connsiteX38" fmla="*/ 1857365 w 3111817"/>
                  <a:gd name="connsiteY38" fmla="*/ 1404782 h 1577060"/>
                  <a:gd name="connsiteX39" fmla="*/ 1744244 w 3111817"/>
                  <a:gd name="connsiteY39" fmla="*/ 1348221 h 1577060"/>
                  <a:gd name="connsiteX40" fmla="*/ 1574561 w 3111817"/>
                  <a:gd name="connsiteY40" fmla="*/ 1272806 h 1577060"/>
                  <a:gd name="connsiteX41" fmla="*/ 1480293 w 3111817"/>
                  <a:gd name="connsiteY41" fmla="*/ 1216246 h 1577060"/>
                  <a:gd name="connsiteX42" fmla="*/ 1602842 w 3111817"/>
                  <a:gd name="connsiteY42" fmla="*/ 1121977 h 1577060"/>
                  <a:gd name="connsiteX43" fmla="*/ 1707339 w 3111817"/>
                  <a:gd name="connsiteY43" fmla="*/ 1060131 h 1577060"/>
                  <a:gd name="connsiteX44" fmla="*/ 1433159 w 3111817"/>
                  <a:gd name="connsiteY44" fmla="*/ 1018283 h 1577060"/>
                  <a:gd name="connsiteX45" fmla="*/ 1404879 w 3111817"/>
                  <a:gd name="connsiteY45" fmla="*/ 1008856 h 1577060"/>
                  <a:gd name="connsiteX46" fmla="*/ 1189290 w 3111817"/>
                  <a:gd name="connsiteY46" fmla="*/ 1182650 h 1577060"/>
                  <a:gd name="connsiteX47" fmla="*/ 798285 w 3111817"/>
                  <a:gd name="connsiteY47" fmla="*/ 1399991 h 1577060"/>
                  <a:gd name="connsiteX48" fmla="*/ 306455 w 3111817"/>
                  <a:gd name="connsiteY48" fmla="*/ 1558516 h 1577060"/>
                  <a:gd name="connsiteX49" fmla="*/ 19139 w 3111817"/>
                  <a:gd name="connsiteY49" fmla="*/ 952295 h 1577060"/>
                  <a:gd name="connsiteX50" fmla="*/ 844198 w 3111817"/>
                  <a:gd name="connsiteY50" fmla="*/ 1120248 h 1577060"/>
                  <a:gd name="connsiteX51" fmla="*/ 1086418 w 3111817"/>
                  <a:gd name="connsiteY51" fmla="*/ 916844 h 1577060"/>
                  <a:gd name="connsiteX52" fmla="*/ 1310611 w 3111817"/>
                  <a:gd name="connsiteY52" fmla="*/ 773186 h 1577060"/>
                  <a:gd name="connsiteX53" fmla="*/ 1536853 w 3111817"/>
                  <a:gd name="connsiteY53" fmla="*/ 678919 h 1577060"/>
                  <a:gd name="connsiteX0" fmla="*/ 1259107 w 2843498"/>
                  <a:gd name="connsiteY0" fmla="*/ 697772 h 1559120"/>
                  <a:gd name="connsiteX1" fmla="*/ 1598474 w 2843498"/>
                  <a:gd name="connsiteY1" fmla="*/ 528090 h 1559120"/>
                  <a:gd name="connsiteX2" fmla="*/ 1768155 w 2843498"/>
                  <a:gd name="connsiteY2" fmla="*/ 433820 h 1559120"/>
                  <a:gd name="connsiteX3" fmla="*/ 1871850 w 2843498"/>
                  <a:gd name="connsiteY3" fmla="*/ 377260 h 1559120"/>
                  <a:gd name="connsiteX4" fmla="*/ 1994399 w 2843498"/>
                  <a:gd name="connsiteY4" fmla="*/ 320700 h 1559120"/>
                  <a:gd name="connsiteX5" fmla="*/ 2135801 w 2843498"/>
                  <a:gd name="connsiteY5" fmla="*/ 141590 h 1559120"/>
                  <a:gd name="connsiteX6" fmla="*/ 2267776 w 2843498"/>
                  <a:gd name="connsiteY6" fmla="*/ 47322 h 1559120"/>
                  <a:gd name="connsiteX7" fmla="*/ 2512873 w 2843498"/>
                  <a:gd name="connsiteY7" fmla="*/ 188 h 1559120"/>
                  <a:gd name="connsiteX8" fmla="*/ 2607141 w 2843498"/>
                  <a:gd name="connsiteY8" fmla="*/ 37895 h 1559120"/>
                  <a:gd name="connsiteX9" fmla="*/ 2776824 w 2843498"/>
                  <a:gd name="connsiteY9" fmla="*/ 188724 h 1559120"/>
                  <a:gd name="connsiteX10" fmla="*/ 2842811 w 2843498"/>
                  <a:gd name="connsiteY10" fmla="*/ 273565 h 1559120"/>
                  <a:gd name="connsiteX11" fmla="*/ 2795677 w 2843498"/>
                  <a:gd name="connsiteY11" fmla="*/ 358406 h 1559120"/>
                  <a:gd name="connsiteX12" fmla="*/ 2578861 w 2843498"/>
                  <a:gd name="connsiteY12" fmla="*/ 509235 h 1559120"/>
                  <a:gd name="connsiteX13" fmla="*/ 2267776 w 2843498"/>
                  <a:gd name="connsiteY13" fmla="*/ 612930 h 1559120"/>
                  <a:gd name="connsiteX14" fmla="*/ 2258349 w 2843498"/>
                  <a:gd name="connsiteY14" fmla="*/ 707198 h 1559120"/>
                  <a:gd name="connsiteX15" fmla="*/ 2314910 w 2843498"/>
                  <a:gd name="connsiteY15" fmla="*/ 876881 h 1559120"/>
                  <a:gd name="connsiteX16" fmla="*/ 2494020 w 2843498"/>
                  <a:gd name="connsiteY16" fmla="*/ 952295 h 1559120"/>
                  <a:gd name="connsiteX17" fmla="*/ 2597714 w 2843498"/>
                  <a:gd name="connsiteY17" fmla="*/ 952295 h 1559120"/>
                  <a:gd name="connsiteX18" fmla="*/ 2644848 w 2843498"/>
                  <a:gd name="connsiteY18" fmla="*/ 905161 h 1559120"/>
                  <a:gd name="connsiteX19" fmla="*/ 2682556 w 2843498"/>
                  <a:gd name="connsiteY19" fmla="*/ 961722 h 1559120"/>
                  <a:gd name="connsiteX20" fmla="*/ 2635422 w 2843498"/>
                  <a:gd name="connsiteY20" fmla="*/ 1046563 h 1559120"/>
                  <a:gd name="connsiteX21" fmla="*/ 2512873 w 2843498"/>
                  <a:gd name="connsiteY21" fmla="*/ 1093697 h 1559120"/>
                  <a:gd name="connsiteX22" fmla="*/ 2408577 w 2843498"/>
                  <a:gd name="connsiteY22" fmla="*/ 1057137 h 1559120"/>
                  <a:gd name="connsiteX23" fmla="*/ 2258349 w 2843498"/>
                  <a:gd name="connsiteY23" fmla="*/ 971149 h 1559120"/>
                  <a:gd name="connsiteX24" fmla="*/ 2164081 w 2843498"/>
                  <a:gd name="connsiteY24" fmla="*/ 829747 h 1559120"/>
                  <a:gd name="connsiteX25" fmla="*/ 2116947 w 2843498"/>
                  <a:gd name="connsiteY25" fmla="*/ 716625 h 1559120"/>
                  <a:gd name="connsiteX26" fmla="*/ 1890704 w 2843498"/>
                  <a:gd name="connsiteY26" fmla="*/ 876881 h 1559120"/>
                  <a:gd name="connsiteX27" fmla="*/ 1673888 w 2843498"/>
                  <a:gd name="connsiteY27" fmla="*/ 933441 h 1559120"/>
                  <a:gd name="connsiteX28" fmla="*/ 1579620 w 2843498"/>
                  <a:gd name="connsiteY28" fmla="*/ 933441 h 1559120"/>
                  <a:gd name="connsiteX29" fmla="*/ 1692741 w 2843498"/>
                  <a:gd name="connsiteY29" fmla="*/ 971149 h 1559120"/>
                  <a:gd name="connsiteX30" fmla="*/ 1805863 w 2843498"/>
                  <a:gd name="connsiteY30" fmla="*/ 990002 h 1559120"/>
                  <a:gd name="connsiteX31" fmla="*/ 1843570 w 2843498"/>
                  <a:gd name="connsiteY31" fmla="*/ 1065417 h 1559120"/>
                  <a:gd name="connsiteX32" fmla="*/ 1711595 w 2843498"/>
                  <a:gd name="connsiteY32" fmla="*/ 1225672 h 1559120"/>
                  <a:gd name="connsiteX33" fmla="*/ 1513632 w 2843498"/>
                  <a:gd name="connsiteY33" fmla="*/ 1282233 h 1559120"/>
                  <a:gd name="connsiteX34" fmla="*/ 1551339 w 2843498"/>
                  <a:gd name="connsiteY34" fmla="*/ 1338794 h 1559120"/>
                  <a:gd name="connsiteX35" fmla="*/ 1711595 w 2843498"/>
                  <a:gd name="connsiteY35" fmla="*/ 1404782 h 1559120"/>
                  <a:gd name="connsiteX36" fmla="*/ 1966118 w 2843498"/>
                  <a:gd name="connsiteY36" fmla="*/ 1404782 h 1559120"/>
                  <a:gd name="connsiteX37" fmla="*/ 1787009 w 2843498"/>
                  <a:gd name="connsiteY37" fmla="*/ 1451916 h 1559120"/>
                  <a:gd name="connsiteX38" fmla="*/ 1589046 w 2843498"/>
                  <a:gd name="connsiteY38" fmla="*/ 1404782 h 1559120"/>
                  <a:gd name="connsiteX39" fmla="*/ 1475925 w 2843498"/>
                  <a:gd name="connsiteY39" fmla="*/ 1348221 h 1559120"/>
                  <a:gd name="connsiteX40" fmla="*/ 1306242 w 2843498"/>
                  <a:gd name="connsiteY40" fmla="*/ 1272806 h 1559120"/>
                  <a:gd name="connsiteX41" fmla="*/ 1211974 w 2843498"/>
                  <a:gd name="connsiteY41" fmla="*/ 1216246 h 1559120"/>
                  <a:gd name="connsiteX42" fmla="*/ 1334523 w 2843498"/>
                  <a:gd name="connsiteY42" fmla="*/ 1121977 h 1559120"/>
                  <a:gd name="connsiteX43" fmla="*/ 1439020 w 2843498"/>
                  <a:gd name="connsiteY43" fmla="*/ 1060131 h 1559120"/>
                  <a:gd name="connsiteX44" fmla="*/ 1164840 w 2843498"/>
                  <a:gd name="connsiteY44" fmla="*/ 1018283 h 1559120"/>
                  <a:gd name="connsiteX45" fmla="*/ 1136560 w 2843498"/>
                  <a:gd name="connsiteY45" fmla="*/ 1008856 h 1559120"/>
                  <a:gd name="connsiteX46" fmla="*/ 920971 w 2843498"/>
                  <a:gd name="connsiteY46" fmla="*/ 1182650 h 1559120"/>
                  <a:gd name="connsiteX47" fmla="*/ 529966 w 2843498"/>
                  <a:gd name="connsiteY47" fmla="*/ 1399991 h 1559120"/>
                  <a:gd name="connsiteX48" fmla="*/ 38136 w 2843498"/>
                  <a:gd name="connsiteY48" fmla="*/ 1558516 h 1559120"/>
                  <a:gd name="connsiteX49" fmla="*/ 93468 w 2843498"/>
                  <a:gd name="connsiteY49" fmla="*/ 1440881 h 1559120"/>
                  <a:gd name="connsiteX50" fmla="*/ 575879 w 2843498"/>
                  <a:gd name="connsiteY50" fmla="*/ 1120248 h 1559120"/>
                  <a:gd name="connsiteX51" fmla="*/ 818099 w 2843498"/>
                  <a:gd name="connsiteY51" fmla="*/ 916844 h 1559120"/>
                  <a:gd name="connsiteX52" fmla="*/ 1042292 w 2843498"/>
                  <a:gd name="connsiteY52" fmla="*/ 773186 h 1559120"/>
                  <a:gd name="connsiteX53" fmla="*/ 1268534 w 2843498"/>
                  <a:gd name="connsiteY53" fmla="*/ 678919 h 1559120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27924 w 3434862"/>
                  <a:gd name="connsiteY45" fmla="*/ 1008856 h 1772421"/>
                  <a:gd name="connsiteX46" fmla="*/ 1512335 w 3434862"/>
                  <a:gd name="connsiteY46" fmla="*/ 1182650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471 w 3434862"/>
                  <a:gd name="connsiteY0" fmla="*/ 697772 h 1772423"/>
                  <a:gd name="connsiteX1" fmla="*/ 2189838 w 3434862"/>
                  <a:gd name="connsiteY1" fmla="*/ 528090 h 1772423"/>
                  <a:gd name="connsiteX2" fmla="*/ 2359519 w 3434862"/>
                  <a:gd name="connsiteY2" fmla="*/ 433820 h 1772423"/>
                  <a:gd name="connsiteX3" fmla="*/ 2463214 w 3434862"/>
                  <a:gd name="connsiteY3" fmla="*/ 377260 h 1772423"/>
                  <a:gd name="connsiteX4" fmla="*/ 2585763 w 3434862"/>
                  <a:gd name="connsiteY4" fmla="*/ 320700 h 1772423"/>
                  <a:gd name="connsiteX5" fmla="*/ 2727165 w 3434862"/>
                  <a:gd name="connsiteY5" fmla="*/ 141590 h 1772423"/>
                  <a:gd name="connsiteX6" fmla="*/ 2859140 w 3434862"/>
                  <a:gd name="connsiteY6" fmla="*/ 47322 h 1772423"/>
                  <a:gd name="connsiteX7" fmla="*/ 3104237 w 3434862"/>
                  <a:gd name="connsiteY7" fmla="*/ 188 h 1772423"/>
                  <a:gd name="connsiteX8" fmla="*/ 3198505 w 3434862"/>
                  <a:gd name="connsiteY8" fmla="*/ 37895 h 1772423"/>
                  <a:gd name="connsiteX9" fmla="*/ 3368188 w 3434862"/>
                  <a:gd name="connsiteY9" fmla="*/ 188724 h 1772423"/>
                  <a:gd name="connsiteX10" fmla="*/ 3434175 w 3434862"/>
                  <a:gd name="connsiteY10" fmla="*/ 273565 h 1772423"/>
                  <a:gd name="connsiteX11" fmla="*/ 3387041 w 3434862"/>
                  <a:gd name="connsiteY11" fmla="*/ 358406 h 1772423"/>
                  <a:gd name="connsiteX12" fmla="*/ 3170225 w 3434862"/>
                  <a:gd name="connsiteY12" fmla="*/ 509235 h 1772423"/>
                  <a:gd name="connsiteX13" fmla="*/ 2859140 w 3434862"/>
                  <a:gd name="connsiteY13" fmla="*/ 612930 h 1772423"/>
                  <a:gd name="connsiteX14" fmla="*/ 2849713 w 3434862"/>
                  <a:gd name="connsiteY14" fmla="*/ 707198 h 1772423"/>
                  <a:gd name="connsiteX15" fmla="*/ 2906274 w 3434862"/>
                  <a:gd name="connsiteY15" fmla="*/ 876881 h 1772423"/>
                  <a:gd name="connsiteX16" fmla="*/ 3085384 w 3434862"/>
                  <a:gd name="connsiteY16" fmla="*/ 952295 h 1772423"/>
                  <a:gd name="connsiteX17" fmla="*/ 3189078 w 3434862"/>
                  <a:gd name="connsiteY17" fmla="*/ 952295 h 1772423"/>
                  <a:gd name="connsiteX18" fmla="*/ 3236212 w 3434862"/>
                  <a:gd name="connsiteY18" fmla="*/ 905161 h 1772423"/>
                  <a:gd name="connsiteX19" fmla="*/ 3273920 w 3434862"/>
                  <a:gd name="connsiteY19" fmla="*/ 961722 h 1772423"/>
                  <a:gd name="connsiteX20" fmla="*/ 3226786 w 3434862"/>
                  <a:gd name="connsiteY20" fmla="*/ 1046563 h 1772423"/>
                  <a:gd name="connsiteX21" fmla="*/ 3104237 w 3434862"/>
                  <a:gd name="connsiteY21" fmla="*/ 1093697 h 1772423"/>
                  <a:gd name="connsiteX22" fmla="*/ 2999941 w 3434862"/>
                  <a:gd name="connsiteY22" fmla="*/ 1057137 h 1772423"/>
                  <a:gd name="connsiteX23" fmla="*/ 2849713 w 3434862"/>
                  <a:gd name="connsiteY23" fmla="*/ 971149 h 1772423"/>
                  <a:gd name="connsiteX24" fmla="*/ 2755445 w 3434862"/>
                  <a:gd name="connsiteY24" fmla="*/ 829747 h 1772423"/>
                  <a:gd name="connsiteX25" fmla="*/ 2708311 w 3434862"/>
                  <a:gd name="connsiteY25" fmla="*/ 716625 h 1772423"/>
                  <a:gd name="connsiteX26" fmla="*/ 2482068 w 3434862"/>
                  <a:gd name="connsiteY26" fmla="*/ 876881 h 1772423"/>
                  <a:gd name="connsiteX27" fmla="*/ 2265252 w 3434862"/>
                  <a:gd name="connsiteY27" fmla="*/ 933441 h 1772423"/>
                  <a:gd name="connsiteX28" fmla="*/ 2170984 w 3434862"/>
                  <a:gd name="connsiteY28" fmla="*/ 933441 h 1772423"/>
                  <a:gd name="connsiteX29" fmla="*/ 2284105 w 3434862"/>
                  <a:gd name="connsiteY29" fmla="*/ 971149 h 1772423"/>
                  <a:gd name="connsiteX30" fmla="*/ 2397227 w 3434862"/>
                  <a:gd name="connsiteY30" fmla="*/ 990002 h 1772423"/>
                  <a:gd name="connsiteX31" fmla="*/ 2434934 w 3434862"/>
                  <a:gd name="connsiteY31" fmla="*/ 1065417 h 1772423"/>
                  <a:gd name="connsiteX32" fmla="*/ 2302959 w 3434862"/>
                  <a:gd name="connsiteY32" fmla="*/ 1225672 h 1772423"/>
                  <a:gd name="connsiteX33" fmla="*/ 2104996 w 3434862"/>
                  <a:gd name="connsiteY33" fmla="*/ 1282233 h 1772423"/>
                  <a:gd name="connsiteX34" fmla="*/ 2142703 w 3434862"/>
                  <a:gd name="connsiteY34" fmla="*/ 1338794 h 1772423"/>
                  <a:gd name="connsiteX35" fmla="*/ 2302959 w 3434862"/>
                  <a:gd name="connsiteY35" fmla="*/ 1404782 h 1772423"/>
                  <a:gd name="connsiteX36" fmla="*/ 2557482 w 3434862"/>
                  <a:gd name="connsiteY36" fmla="*/ 1404782 h 1772423"/>
                  <a:gd name="connsiteX37" fmla="*/ 2378373 w 3434862"/>
                  <a:gd name="connsiteY37" fmla="*/ 1451916 h 1772423"/>
                  <a:gd name="connsiteX38" fmla="*/ 2180410 w 3434862"/>
                  <a:gd name="connsiteY38" fmla="*/ 1404782 h 1772423"/>
                  <a:gd name="connsiteX39" fmla="*/ 2067289 w 3434862"/>
                  <a:gd name="connsiteY39" fmla="*/ 1348221 h 1772423"/>
                  <a:gd name="connsiteX40" fmla="*/ 1897606 w 3434862"/>
                  <a:gd name="connsiteY40" fmla="*/ 1272806 h 1772423"/>
                  <a:gd name="connsiteX41" fmla="*/ 1803338 w 3434862"/>
                  <a:gd name="connsiteY41" fmla="*/ 1216246 h 1772423"/>
                  <a:gd name="connsiteX42" fmla="*/ 1925887 w 3434862"/>
                  <a:gd name="connsiteY42" fmla="*/ 1121977 h 1772423"/>
                  <a:gd name="connsiteX43" fmla="*/ 2030384 w 3434862"/>
                  <a:gd name="connsiteY43" fmla="*/ 1060131 h 1772423"/>
                  <a:gd name="connsiteX44" fmla="*/ 1756204 w 3434862"/>
                  <a:gd name="connsiteY44" fmla="*/ 1018283 h 1772423"/>
                  <a:gd name="connsiteX45" fmla="*/ 1759075 w 3434862"/>
                  <a:gd name="connsiteY45" fmla="*/ 1069928 h 1772423"/>
                  <a:gd name="connsiteX46" fmla="*/ 1512335 w 3434862"/>
                  <a:gd name="connsiteY46" fmla="*/ 1182650 h 1772423"/>
                  <a:gd name="connsiteX47" fmla="*/ 1121330 w 3434862"/>
                  <a:gd name="connsiteY47" fmla="*/ 1399991 h 1772423"/>
                  <a:gd name="connsiteX48" fmla="*/ 6502 w 3434862"/>
                  <a:gd name="connsiteY48" fmla="*/ 1772274 h 1772423"/>
                  <a:gd name="connsiteX49" fmla="*/ 684832 w 3434862"/>
                  <a:gd name="connsiteY49" fmla="*/ 1440881 h 1772423"/>
                  <a:gd name="connsiteX50" fmla="*/ 1167243 w 3434862"/>
                  <a:gd name="connsiteY50" fmla="*/ 1120248 h 1772423"/>
                  <a:gd name="connsiteX51" fmla="*/ 1409463 w 3434862"/>
                  <a:gd name="connsiteY51" fmla="*/ 916844 h 1772423"/>
                  <a:gd name="connsiteX52" fmla="*/ 1633656 w 3434862"/>
                  <a:gd name="connsiteY52" fmla="*/ 773186 h 1772423"/>
                  <a:gd name="connsiteX53" fmla="*/ 1859898 w 3434862"/>
                  <a:gd name="connsiteY53" fmla="*/ 678919 h 1772423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59075 w 3434862"/>
                  <a:gd name="connsiteY45" fmla="*/ 1069928 h 1772421"/>
                  <a:gd name="connsiteX46" fmla="*/ 1496760 w 3434862"/>
                  <a:gd name="connsiteY46" fmla="*/ 1152114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990236 w 3434452"/>
                  <a:gd name="connsiteY0" fmla="*/ 54508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48383 h 1773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434452" h="1773132">
                    <a:moveTo>
                      <a:pt x="1896785" y="636698"/>
                    </a:moveTo>
                    <a:cubicBezTo>
                      <a:pt x="1969843" y="584064"/>
                      <a:pt x="2065648" y="546634"/>
                      <a:pt x="2142702" y="512821"/>
                    </a:cubicBezTo>
                    <a:cubicBezTo>
                      <a:pt x="2219756" y="479008"/>
                      <a:pt x="2297835" y="458958"/>
                      <a:pt x="2359109" y="433820"/>
                    </a:cubicBezTo>
                    <a:cubicBezTo>
                      <a:pt x="2420383" y="408682"/>
                      <a:pt x="2425097" y="396113"/>
                      <a:pt x="2462804" y="377260"/>
                    </a:cubicBezTo>
                    <a:cubicBezTo>
                      <a:pt x="2500511" y="358407"/>
                      <a:pt x="2541361" y="359978"/>
                      <a:pt x="2585353" y="320700"/>
                    </a:cubicBezTo>
                    <a:cubicBezTo>
                      <a:pt x="2629345" y="281422"/>
                      <a:pt x="2681192" y="187153"/>
                      <a:pt x="2726755" y="141590"/>
                    </a:cubicBezTo>
                    <a:cubicBezTo>
                      <a:pt x="2772318" y="96027"/>
                      <a:pt x="2795885" y="70889"/>
                      <a:pt x="2858730" y="47322"/>
                    </a:cubicBezTo>
                    <a:cubicBezTo>
                      <a:pt x="2921575" y="23755"/>
                      <a:pt x="3047266" y="1759"/>
                      <a:pt x="3103827" y="188"/>
                    </a:cubicBezTo>
                    <a:cubicBezTo>
                      <a:pt x="3160388" y="-1383"/>
                      <a:pt x="3154103" y="6472"/>
                      <a:pt x="3198095" y="37895"/>
                    </a:cubicBezTo>
                    <a:cubicBezTo>
                      <a:pt x="3242087" y="69318"/>
                      <a:pt x="3328500" y="149446"/>
                      <a:pt x="3367778" y="188724"/>
                    </a:cubicBezTo>
                    <a:cubicBezTo>
                      <a:pt x="3407056" y="228002"/>
                      <a:pt x="3430623" y="245285"/>
                      <a:pt x="3433765" y="273565"/>
                    </a:cubicBezTo>
                    <a:cubicBezTo>
                      <a:pt x="3436907" y="301845"/>
                      <a:pt x="3430623" y="319128"/>
                      <a:pt x="3386631" y="358406"/>
                    </a:cubicBezTo>
                    <a:cubicBezTo>
                      <a:pt x="3342639" y="397684"/>
                      <a:pt x="3257798" y="466814"/>
                      <a:pt x="3169815" y="509235"/>
                    </a:cubicBezTo>
                    <a:cubicBezTo>
                      <a:pt x="3081832" y="551656"/>
                      <a:pt x="2912149" y="579936"/>
                      <a:pt x="2858730" y="612930"/>
                    </a:cubicBezTo>
                    <a:cubicBezTo>
                      <a:pt x="2805311" y="645924"/>
                      <a:pt x="2841447" y="663206"/>
                      <a:pt x="2849303" y="707198"/>
                    </a:cubicBezTo>
                    <a:cubicBezTo>
                      <a:pt x="2857159" y="751190"/>
                      <a:pt x="2866586" y="836032"/>
                      <a:pt x="2905864" y="876881"/>
                    </a:cubicBezTo>
                    <a:cubicBezTo>
                      <a:pt x="2945142" y="917730"/>
                      <a:pt x="3037840" y="939726"/>
                      <a:pt x="3084974" y="952295"/>
                    </a:cubicBezTo>
                    <a:cubicBezTo>
                      <a:pt x="3132108" y="964864"/>
                      <a:pt x="3163530" y="960151"/>
                      <a:pt x="3188668" y="952295"/>
                    </a:cubicBezTo>
                    <a:cubicBezTo>
                      <a:pt x="3213806" y="944439"/>
                      <a:pt x="3221662" y="903590"/>
                      <a:pt x="3235802" y="905161"/>
                    </a:cubicBezTo>
                    <a:cubicBezTo>
                      <a:pt x="3249942" y="906732"/>
                      <a:pt x="3275081" y="938155"/>
                      <a:pt x="3273510" y="961722"/>
                    </a:cubicBezTo>
                    <a:cubicBezTo>
                      <a:pt x="3271939" y="985289"/>
                      <a:pt x="3254656" y="1024567"/>
                      <a:pt x="3226376" y="1046563"/>
                    </a:cubicBezTo>
                    <a:cubicBezTo>
                      <a:pt x="3198096" y="1068559"/>
                      <a:pt x="3141634" y="1091935"/>
                      <a:pt x="3103827" y="1093697"/>
                    </a:cubicBezTo>
                    <a:cubicBezTo>
                      <a:pt x="3066020" y="1095459"/>
                      <a:pt x="3041952" y="1077562"/>
                      <a:pt x="2999531" y="1057137"/>
                    </a:cubicBezTo>
                    <a:cubicBezTo>
                      <a:pt x="2957110" y="1036712"/>
                      <a:pt x="2890052" y="1009047"/>
                      <a:pt x="2849303" y="971149"/>
                    </a:cubicBezTo>
                    <a:cubicBezTo>
                      <a:pt x="2808554" y="933251"/>
                      <a:pt x="2778602" y="872168"/>
                      <a:pt x="2755035" y="829747"/>
                    </a:cubicBezTo>
                    <a:cubicBezTo>
                      <a:pt x="2731468" y="787326"/>
                      <a:pt x="2753464" y="708769"/>
                      <a:pt x="2707901" y="716625"/>
                    </a:cubicBezTo>
                    <a:cubicBezTo>
                      <a:pt x="2662338" y="724481"/>
                      <a:pt x="2555501" y="840745"/>
                      <a:pt x="2481658" y="876881"/>
                    </a:cubicBezTo>
                    <a:cubicBezTo>
                      <a:pt x="2407815" y="913017"/>
                      <a:pt x="2316689" y="924014"/>
                      <a:pt x="2264842" y="933441"/>
                    </a:cubicBezTo>
                    <a:cubicBezTo>
                      <a:pt x="2212995" y="942868"/>
                      <a:pt x="2167432" y="927156"/>
                      <a:pt x="2170574" y="933441"/>
                    </a:cubicBezTo>
                    <a:cubicBezTo>
                      <a:pt x="2173716" y="939726"/>
                      <a:pt x="2245988" y="961722"/>
                      <a:pt x="2283695" y="971149"/>
                    </a:cubicBezTo>
                    <a:cubicBezTo>
                      <a:pt x="2321402" y="980576"/>
                      <a:pt x="2371679" y="974291"/>
                      <a:pt x="2396817" y="990002"/>
                    </a:cubicBezTo>
                    <a:cubicBezTo>
                      <a:pt x="2421955" y="1005713"/>
                      <a:pt x="2450235" y="1026139"/>
                      <a:pt x="2434524" y="1065417"/>
                    </a:cubicBezTo>
                    <a:cubicBezTo>
                      <a:pt x="2418813" y="1104695"/>
                      <a:pt x="2357539" y="1189536"/>
                      <a:pt x="2302549" y="1225672"/>
                    </a:cubicBezTo>
                    <a:cubicBezTo>
                      <a:pt x="2247559" y="1261808"/>
                      <a:pt x="2131295" y="1263379"/>
                      <a:pt x="2104586" y="1282233"/>
                    </a:cubicBezTo>
                    <a:cubicBezTo>
                      <a:pt x="2077877" y="1301087"/>
                      <a:pt x="2109299" y="1318369"/>
                      <a:pt x="2142293" y="1338794"/>
                    </a:cubicBezTo>
                    <a:cubicBezTo>
                      <a:pt x="2175287" y="1359219"/>
                      <a:pt x="2233419" y="1393784"/>
                      <a:pt x="2302549" y="1404782"/>
                    </a:cubicBezTo>
                    <a:cubicBezTo>
                      <a:pt x="2371679" y="1415780"/>
                      <a:pt x="2544503" y="1396926"/>
                      <a:pt x="2557072" y="1404782"/>
                    </a:cubicBezTo>
                    <a:cubicBezTo>
                      <a:pt x="2569641" y="1412638"/>
                      <a:pt x="2440808" y="1451916"/>
                      <a:pt x="2377963" y="1451916"/>
                    </a:cubicBezTo>
                    <a:cubicBezTo>
                      <a:pt x="2315118" y="1451916"/>
                      <a:pt x="2231847" y="1422065"/>
                      <a:pt x="2180000" y="1404782"/>
                    </a:cubicBezTo>
                    <a:cubicBezTo>
                      <a:pt x="2128153" y="1387499"/>
                      <a:pt x="2114013" y="1370217"/>
                      <a:pt x="2066879" y="1348221"/>
                    </a:cubicBezTo>
                    <a:cubicBezTo>
                      <a:pt x="2019745" y="1326225"/>
                      <a:pt x="1941188" y="1294802"/>
                      <a:pt x="1897196" y="1272806"/>
                    </a:cubicBezTo>
                    <a:cubicBezTo>
                      <a:pt x="1853204" y="1250810"/>
                      <a:pt x="1798215" y="1241384"/>
                      <a:pt x="1802928" y="1216246"/>
                    </a:cubicBezTo>
                    <a:cubicBezTo>
                      <a:pt x="1807641" y="1191108"/>
                      <a:pt x="1887636" y="1147996"/>
                      <a:pt x="1925477" y="1121977"/>
                    </a:cubicBezTo>
                    <a:cubicBezTo>
                      <a:pt x="1963318" y="1095958"/>
                      <a:pt x="2058254" y="1077413"/>
                      <a:pt x="2029974" y="1060131"/>
                    </a:cubicBezTo>
                    <a:cubicBezTo>
                      <a:pt x="2001693" y="1042849"/>
                      <a:pt x="1788033" y="1024284"/>
                      <a:pt x="1755794" y="1018283"/>
                    </a:cubicBezTo>
                    <a:cubicBezTo>
                      <a:pt x="1723555" y="1012282"/>
                      <a:pt x="1871993" y="1014543"/>
                      <a:pt x="1836540" y="1024124"/>
                    </a:cubicBezTo>
                    <a:cubicBezTo>
                      <a:pt x="1801087" y="1033706"/>
                      <a:pt x="1664939" y="1023307"/>
                      <a:pt x="1543074" y="1075772"/>
                    </a:cubicBezTo>
                    <a:cubicBezTo>
                      <a:pt x="1421209" y="1128237"/>
                      <a:pt x="1361511" y="1222833"/>
                      <a:pt x="1105347" y="1338917"/>
                    </a:cubicBezTo>
                    <a:cubicBezTo>
                      <a:pt x="849183" y="1455001"/>
                      <a:pt x="76246" y="1755280"/>
                      <a:pt x="6092" y="1772274"/>
                    </a:cubicBezTo>
                    <a:cubicBezTo>
                      <a:pt x="-64062" y="1789268"/>
                      <a:pt x="490965" y="1549552"/>
                      <a:pt x="684422" y="1440881"/>
                    </a:cubicBezTo>
                    <a:cubicBezTo>
                      <a:pt x="877879" y="1332210"/>
                      <a:pt x="1046061" y="1207588"/>
                      <a:pt x="1166833" y="1120248"/>
                    </a:cubicBezTo>
                    <a:cubicBezTo>
                      <a:pt x="1287605" y="1032908"/>
                      <a:pt x="1331318" y="974688"/>
                      <a:pt x="1409053" y="916844"/>
                    </a:cubicBezTo>
                    <a:cubicBezTo>
                      <a:pt x="1486789" y="859000"/>
                      <a:pt x="1552982" y="817929"/>
                      <a:pt x="1633246" y="773186"/>
                    </a:cubicBezTo>
                    <a:cubicBezTo>
                      <a:pt x="1713510" y="728443"/>
                      <a:pt x="1668323" y="737152"/>
                      <a:pt x="1890639" y="648383"/>
                    </a:cubicBezTo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70A2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5" name="Freeform 844"/>
              <p:cNvSpPr>
                <a:spLocks noChangeAspect="1"/>
              </p:cNvSpPr>
              <p:nvPr/>
            </p:nvSpPr>
            <p:spPr>
              <a:xfrm>
                <a:off x="8453935" y="1140115"/>
                <a:ext cx="519855" cy="273780"/>
              </a:xfrm>
              <a:custGeom>
                <a:avLst/>
                <a:gdLst>
                  <a:gd name="connsiteX0" fmla="*/ 1578713 w 3115969"/>
                  <a:gd name="connsiteY0" fmla="*/ 584650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918078 w 3115969"/>
                  <a:gd name="connsiteY52" fmla="*/ 537516 h 1451916"/>
                  <a:gd name="connsiteX0" fmla="*/ 1936932 w 3115969"/>
                  <a:gd name="connsiteY0" fmla="*/ 537516 h 1451916"/>
                  <a:gd name="connsiteX1" fmla="*/ 1880371 w 3115969"/>
                  <a:gd name="connsiteY1" fmla="*/ 528089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1936932 w 3115969"/>
                  <a:gd name="connsiteY0" fmla="*/ 537516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2172602 w 3115969"/>
                  <a:gd name="connsiteY2" fmla="*/ 424394 h 1451916"/>
                  <a:gd name="connsiteX3" fmla="*/ 2257443 w 3115969"/>
                  <a:gd name="connsiteY3" fmla="*/ 339553 h 1451916"/>
                  <a:gd name="connsiteX4" fmla="*/ 2408272 w 3115969"/>
                  <a:gd name="connsiteY4" fmla="*/ 141590 h 1451916"/>
                  <a:gd name="connsiteX5" fmla="*/ 2540247 w 3115969"/>
                  <a:gd name="connsiteY5" fmla="*/ 47322 h 1451916"/>
                  <a:gd name="connsiteX6" fmla="*/ 2785344 w 3115969"/>
                  <a:gd name="connsiteY6" fmla="*/ 188 h 1451916"/>
                  <a:gd name="connsiteX7" fmla="*/ 2879612 w 3115969"/>
                  <a:gd name="connsiteY7" fmla="*/ 37895 h 1451916"/>
                  <a:gd name="connsiteX8" fmla="*/ 3049295 w 3115969"/>
                  <a:gd name="connsiteY8" fmla="*/ 188724 h 1451916"/>
                  <a:gd name="connsiteX9" fmla="*/ 3115282 w 3115969"/>
                  <a:gd name="connsiteY9" fmla="*/ 273565 h 1451916"/>
                  <a:gd name="connsiteX10" fmla="*/ 3068148 w 3115969"/>
                  <a:gd name="connsiteY10" fmla="*/ 358406 h 1451916"/>
                  <a:gd name="connsiteX11" fmla="*/ 2851332 w 3115969"/>
                  <a:gd name="connsiteY11" fmla="*/ 509235 h 1451916"/>
                  <a:gd name="connsiteX12" fmla="*/ 2540247 w 3115969"/>
                  <a:gd name="connsiteY12" fmla="*/ 612930 h 1451916"/>
                  <a:gd name="connsiteX13" fmla="*/ 2530820 w 3115969"/>
                  <a:gd name="connsiteY13" fmla="*/ 707198 h 1451916"/>
                  <a:gd name="connsiteX14" fmla="*/ 2587381 w 3115969"/>
                  <a:gd name="connsiteY14" fmla="*/ 876881 h 1451916"/>
                  <a:gd name="connsiteX15" fmla="*/ 2766491 w 3115969"/>
                  <a:gd name="connsiteY15" fmla="*/ 952295 h 1451916"/>
                  <a:gd name="connsiteX16" fmla="*/ 2870185 w 3115969"/>
                  <a:gd name="connsiteY16" fmla="*/ 952295 h 1451916"/>
                  <a:gd name="connsiteX17" fmla="*/ 2917319 w 3115969"/>
                  <a:gd name="connsiteY17" fmla="*/ 905161 h 1451916"/>
                  <a:gd name="connsiteX18" fmla="*/ 2955027 w 3115969"/>
                  <a:gd name="connsiteY18" fmla="*/ 961722 h 1451916"/>
                  <a:gd name="connsiteX19" fmla="*/ 2907893 w 3115969"/>
                  <a:gd name="connsiteY19" fmla="*/ 1046563 h 1451916"/>
                  <a:gd name="connsiteX20" fmla="*/ 2785344 w 3115969"/>
                  <a:gd name="connsiteY20" fmla="*/ 1093697 h 1451916"/>
                  <a:gd name="connsiteX21" fmla="*/ 2653369 w 3115969"/>
                  <a:gd name="connsiteY21" fmla="*/ 1084270 h 1451916"/>
                  <a:gd name="connsiteX22" fmla="*/ 2530820 w 3115969"/>
                  <a:gd name="connsiteY22" fmla="*/ 971149 h 1451916"/>
                  <a:gd name="connsiteX23" fmla="*/ 2436552 w 3115969"/>
                  <a:gd name="connsiteY23" fmla="*/ 829747 h 1451916"/>
                  <a:gd name="connsiteX24" fmla="*/ 2389418 w 3115969"/>
                  <a:gd name="connsiteY24" fmla="*/ 716625 h 1451916"/>
                  <a:gd name="connsiteX25" fmla="*/ 2163175 w 3115969"/>
                  <a:gd name="connsiteY25" fmla="*/ 876881 h 1451916"/>
                  <a:gd name="connsiteX26" fmla="*/ 1946359 w 3115969"/>
                  <a:gd name="connsiteY26" fmla="*/ 933441 h 1451916"/>
                  <a:gd name="connsiteX27" fmla="*/ 1852091 w 3115969"/>
                  <a:gd name="connsiteY27" fmla="*/ 933441 h 1451916"/>
                  <a:gd name="connsiteX28" fmla="*/ 1965212 w 3115969"/>
                  <a:gd name="connsiteY28" fmla="*/ 971149 h 1451916"/>
                  <a:gd name="connsiteX29" fmla="*/ 2078334 w 3115969"/>
                  <a:gd name="connsiteY29" fmla="*/ 990002 h 1451916"/>
                  <a:gd name="connsiteX30" fmla="*/ 2116041 w 3115969"/>
                  <a:gd name="connsiteY30" fmla="*/ 1065417 h 1451916"/>
                  <a:gd name="connsiteX31" fmla="*/ 1984066 w 3115969"/>
                  <a:gd name="connsiteY31" fmla="*/ 1225672 h 1451916"/>
                  <a:gd name="connsiteX32" fmla="*/ 1786103 w 3115969"/>
                  <a:gd name="connsiteY32" fmla="*/ 1282233 h 1451916"/>
                  <a:gd name="connsiteX33" fmla="*/ 1823810 w 3115969"/>
                  <a:gd name="connsiteY33" fmla="*/ 1338794 h 1451916"/>
                  <a:gd name="connsiteX34" fmla="*/ 1984066 w 3115969"/>
                  <a:gd name="connsiteY34" fmla="*/ 1404782 h 1451916"/>
                  <a:gd name="connsiteX35" fmla="*/ 2238589 w 3115969"/>
                  <a:gd name="connsiteY35" fmla="*/ 1404782 h 1451916"/>
                  <a:gd name="connsiteX36" fmla="*/ 2059480 w 3115969"/>
                  <a:gd name="connsiteY36" fmla="*/ 1451916 h 1451916"/>
                  <a:gd name="connsiteX37" fmla="*/ 1861517 w 3115969"/>
                  <a:gd name="connsiteY37" fmla="*/ 1404782 h 1451916"/>
                  <a:gd name="connsiteX38" fmla="*/ 1748396 w 3115969"/>
                  <a:gd name="connsiteY38" fmla="*/ 1348221 h 1451916"/>
                  <a:gd name="connsiteX39" fmla="*/ 1578713 w 3115969"/>
                  <a:gd name="connsiteY39" fmla="*/ 1272806 h 1451916"/>
                  <a:gd name="connsiteX40" fmla="*/ 1484445 w 3115969"/>
                  <a:gd name="connsiteY40" fmla="*/ 1216246 h 1451916"/>
                  <a:gd name="connsiteX41" fmla="*/ 1606994 w 3115969"/>
                  <a:gd name="connsiteY41" fmla="*/ 1121977 h 1451916"/>
                  <a:gd name="connsiteX42" fmla="*/ 1531579 w 3115969"/>
                  <a:gd name="connsiteY42" fmla="*/ 1046563 h 1451916"/>
                  <a:gd name="connsiteX43" fmla="*/ 1437311 w 3115969"/>
                  <a:gd name="connsiteY43" fmla="*/ 1018283 h 1451916"/>
                  <a:gd name="connsiteX44" fmla="*/ 1409031 w 3115969"/>
                  <a:gd name="connsiteY44" fmla="*/ 1008856 h 1451916"/>
                  <a:gd name="connsiteX45" fmla="*/ 1333616 w 3115969"/>
                  <a:gd name="connsiteY45" fmla="*/ 999429 h 1451916"/>
                  <a:gd name="connsiteX46" fmla="*/ 786862 w 3115969"/>
                  <a:gd name="connsiteY46" fmla="*/ 1018283 h 1451916"/>
                  <a:gd name="connsiteX47" fmla="*/ 108132 w 3115969"/>
                  <a:gd name="connsiteY47" fmla="*/ 1008856 h 1451916"/>
                  <a:gd name="connsiteX48" fmla="*/ 23291 w 3115969"/>
                  <a:gd name="connsiteY48" fmla="*/ 952295 h 1451916"/>
                  <a:gd name="connsiteX49" fmla="*/ 334375 w 3115969"/>
                  <a:gd name="connsiteY49" fmla="*/ 952295 h 1451916"/>
                  <a:gd name="connsiteX50" fmla="*/ 965971 w 3115969"/>
                  <a:gd name="connsiteY50" fmla="*/ 886307 h 1451916"/>
                  <a:gd name="connsiteX51" fmla="*/ 1314763 w 3115969"/>
                  <a:gd name="connsiteY51" fmla="*/ 773186 h 1451916"/>
                  <a:gd name="connsiteX52" fmla="*/ 1795529 w 3115969"/>
                  <a:gd name="connsiteY52" fmla="*/ 575223 h 1451916"/>
                  <a:gd name="connsiteX0" fmla="*/ 2087760 w 3115969"/>
                  <a:gd name="connsiteY0" fmla="*/ 433822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795529 w 3115969"/>
                  <a:gd name="connsiteY53" fmla="*/ 575223 h 1451916"/>
                  <a:gd name="connsiteX0" fmla="*/ 2078333 w 3115969"/>
                  <a:gd name="connsiteY0" fmla="*/ 810894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04957 w 3115969"/>
                  <a:gd name="connsiteY1" fmla="*/ 575223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1559860 w 3115969"/>
                  <a:gd name="connsiteY2" fmla="*/ 16987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5637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31200 w 3115969"/>
                  <a:gd name="connsiteY2" fmla="*/ 480954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72602 w 3115969"/>
                  <a:gd name="connsiteY3" fmla="*/ 424394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57443 w 3115969"/>
                  <a:gd name="connsiteY4" fmla="*/ 339553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616420 w 3115969"/>
                  <a:gd name="connsiteY53" fmla="*/ 650638 h 1451916"/>
                  <a:gd name="connsiteX0" fmla="*/ 1635273 w 3115969"/>
                  <a:gd name="connsiteY0" fmla="*/ 660065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531579 w 3115969"/>
                  <a:gd name="connsiteY43" fmla="*/ 1046563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53369 w 3115969"/>
                  <a:gd name="connsiteY22" fmla="*/ 1084270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31578 w 3115969"/>
                  <a:gd name="connsiteY0" fmla="*/ 697772 h 1451916"/>
                  <a:gd name="connsiteX1" fmla="*/ 1870945 w 3115969"/>
                  <a:gd name="connsiteY1" fmla="*/ 528090 h 1451916"/>
                  <a:gd name="connsiteX2" fmla="*/ 2040626 w 3115969"/>
                  <a:gd name="connsiteY2" fmla="*/ 433820 h 1451916"/>
                  <a:gd name="connsiteX3" fmla="*/ 2144321 w 3115969"/>
                  <a:gd name="connsiteY3" fmla="*/ 377260 h 1451916"/>
                  <a:gd name="connsiteX4" fmla="*/ 2266870 w 3115969"/>
                  <a:gd name="connsiteY4" fmla="*/ 320700 h 1451916"/>
                  <a:gd name="connsiteX5" fmla="*/ 2408272 w 3115969"/>
                  <a:gd name="connsiteY5" fmla="*/ 141590 h 1451916"/>
                  <a:gd name="connsiteX6" fmla="*/ 2540247 w 3115969"/>
                  <a:gd name="connsiteY6" fmla="*/ 47322 h 1451916"/>
                  <a:gd name="connsiteX7" fmla="*/ 2785344 w 3115969"/>
                  <a:gd name="connsiteY7" fmla="*/ 188 h 1451916"/>
                  <a:gd name="connsiteX8" fmla="*/ 2879612 w 3115969"/>
                  <a:gd name="connsiteY8" fmla="*/ 37895 h 1451916"/>
                  <a:gd name="connsiteX9" fmla="*/ 3049295 w 3115969"/>
                  <a:gd name="connsiteY9" fmla="*/ 188724 h 1451916"/>
                  <a:gd name="connsiteX10" fmla="*/ 3115282 w 3115969"/>
                  <a:gd name="connsiteY10" fmla="*/ 273565 h 1451916"/>
                  <a:gd name="connsiteX11" fmla="*/ 3068148 w 3115969"/>
                  <a:gd name="connsiteY11" fmla="*/ 358406 h 1451916"/>
                  <a:gd name="connsiteX12" fmla="*/ 2851332 w 3115969"/>
                  <a:gd name="connsiteY12" fmla="*/ 509235 h 1451916"/>
                  <a:gd name="connsiteX13" fmla="*/ 2540247 w 3115969"/>
                  <a:gd name="connsiteY13" fmla="*/ 612930 h 1451916"/>
                  <a:gd name="connsiteX14" fmla="*/ 2530820 w 3115969"/>
                  <a:gd name="connsiteY14" fmla="*/ 707198 h 1451916"/>
                  <a:gd name="connsiteX15" fmla="*/ 2587381 w 3115969"/>
                  <a:gd name="connsiteY15" fmla="*/ 876881 h 1451916"/>
                  <a:gd name="connsiteX16" fmla="*/ 2766491 w 3115969"/>
                  <a:gd name="connsiteY16" fmla="*/ 952295 h 1451916"/>
                  <a:gd name="connsiteX17" fmla="*/ 2870185 w 3115969"/>
                  <a:gd name="connsiteY17" fmla="*/ 952295 h 1451916"/>
                  <a:gd name="connsiteX18" fmla="*/ 2917319 w 3115969"/>
                  <a:gd name="connsiteY18" fmla="*/ 905161 h 1451916"/>
                  <a:gd name="connsiteX19" fmla="*/ 2955027 w 3115969"/>
                  <a:gd name="connsiteY19" fmla="*/ 961722 h 1451916"/>
                  <a:gd name="connsiteX20" fmla="*/ 2907893 w 3115969"/>
                  <a:gd name="connsiteY20" fmla="*/ 1046563 h 1451916"/>
                  <a:gd name="connsiteX21" fmla="*/ 2785344 w 3115969"/>
                  <a:gd name="connsiteY21" fmla="*/ 1093697 h 1451916"/>
                  <a:gd name="connsiteX22" fmla="*/ 2681048 w 3115969"/>
                  <a:gd name="connsiteY22" fmla="*/ 1057137 h 1451916"/>
                  <a:gd name="connsiteX23" fmla="*/ 2530820 w 3115969"/>
                  <a:gd name="connsiteY23" fmla="*/ 971149 h 1451916"/>
                  <a:gd name="connsiteX24" fmla="*/ 2436552 w 3115969"/>
                  <a:gd name="connsiteY24" fmla="*/ 829747 h 1451916"/>
                  <a:gd name="connsiteX25" fmla="*/ 2389418 w 3115969"/>
                  <a:gd name="connsiteY25" fmla="*/ 716625 h 1451916"/>
                  <a:gd name="connsiteX26" fmla="*/ 2163175 w 3115969"/>
                  <a:gd name="connsiteY26" fmla="*/ 876881 h 1451916"/>
                  <a:gd name="connsiteX27" fmla="*/ 1946359 w 3115969"/>
                  <a:gd name="connsiteY27" fmla="*/ 933441 h 1451916"/>
                  <a:gd name="connsiteX28" fmla="*/ 1852091 w 3115969"/>
                  <a:gd name="connsiteY28" fmla="*/ 933441 h 1451916"/>
                  <a:gd name="connsiteX29" fmla="*/ 1965212 w 3115969"/>
                  <a:gd name="connsiteY29" fmla="*/ 971149 h 1451916"/>
                  <a:gd name="connsiteX30" fmla="*/ 2078334 w 3115969"/>
                  <a:gd name="connsiteY30" fmla="*/ 990002 h 1451916"/>
                  <a:gd name="connsiteX31" fmla="*/ 2116041 w 3115969"/>
                  <a:gd name="connsiteY31" fmla="*/ 1065417 h 1451916"/>
                  <a:gd name="connsiteX32" fmla="*/ 1984066 w 3115969"/>
                  <a:gd name="connsiteY32" fmla="*/ 1225672 h 1451916"/>
                  <a:gd name="connsiteX33" fmla="*/ 1786103 w 3115969"/>
                  <a:gd name="connsiteY33" fmla="*/ 1282233 h 1451916"/>
                  <a:gd name="connsiteX34" fmla="*/ 1823810 w 3115969"/>
                  <a:gd name="connsiteY34" fmla="*/ 1338794 h 1451916"/>
                  <a:gd name="connsiteX35" fmla="*/ 1984066 w 3115969"/>
                  <a:gd name="connsiteY35" fmla="*/ 1404782 h 1451916"/>
                  <a:gd name="connsiteX36" fmla="*/ 2238589 w 3115969"/>
                  <a:gd name="connsiteY36" fmla="*/ 1404782 h 1451916"/>
                  <a:gd name="connsiteX37" fmla="*/ 2059480 w 3115969"/>
                  <a:gd name="connsiteY37" fmla="*/ 1451916 h 1451916"/>
                  <a:gd name="connsiteX38" fmla="*/ 1861517 w 3115969"/>
                  <a:gd name="connsiteY38" fmla="*/ 1404782 h 1451916"/>
                  <a:gd name="connsiteX39" fmla="*/ 1748396 w 3115969"/>
                  <a:gd name="connsiteY39" fmla="*/ 1348221 h 1451916"/>
                  <a:gd name="connsiteX40" fmla="*/ 1578713 w 3115969"/>
                  <a:gd name="connsiteY40" fmla="*/ 1272806 h 1451916"/>
                  <a:gd name="connsiteX41" fmla="*/ 1484445 w 3115969"/>
                  <a:gd name="connsiteY41" fmla="*/ 1216246 h 1451916"/>
                  <a:gd name="connsiteX42" fmla="*/ 1606994 w 3115969"/>
                  <a:gd name="connsiteY42" fmla="*/ 1121977 h 1451916"/>
                  <a:gd name="connsiteX43" fmla="*/ 1711491 w 3115969"/>
                  <a:gd name="connsiteY43" fmla="*/ 1060131 h 1451916"/>
                  <a:gd name="connsiteX44" fmla="*/ 1437311 w 3115969"/>
                  <a:gd name="connsiteY44" fmla="*/ 1018283 h 1451916"/>
                  <a:gd name="connsiteX45" fmla="*/ 1409031 w 3115969"/>
                  <a:gd name="connsiteY45" fmla="*/ 1008856 h 1451916"/>
                  <a:gd name="connsiteX46" fmla="*/ 1333616 w 3115969"/>
                  <a:gd name="connsiteY46" fmla="*/ 999429 h 1451916"/>
                  <a:gd name="connsiteX47" fmla="*/ 786862 w 3115969"/>
                  <a:gd name="connsiteY47" fmla="*/ 1018283 h 1451916"/>
                  <a:gd name="connsiteX48" fmla="*/ 108132 w 3115969"/>
                  <a:gd name="connsiteY48" fmla="*/ 1008856 h 1451916"/>
                  <a:gd name="connsiteX49" fmla="*/ 23291 w 3115969"/>
                  <a:gd name="connsiteY49" fmla="*/ 952295 h 1451916"/>
                  <a:gd name="connsiteX50" fmla="*/ 334375 w 3115969"/>
                  <a:gd name="connsiteY50" fmla="*/ 952295 h 1451916"/>
                  <a:gd name="connsiteX51" fmla="*/ 965971 w 3115969"/>
                  <a:gd name="connsiteY51" fmla="*/ 886307 h 1451916"/>
                  <a:gd name="connsiteX52" fmla="*/ 1314763 w 3115969"/>
                  <a:gd name="connsiteY52" fmla="*/ 773186 h 1451916"/>
                  <a:gd name="connsiteX53" fmla="*/ 1541005 w 3115969"/>
                  <a:gd name="connsiteY53" fmla="*/ 678919 h 1451916"/>
                  <a:gd name="connsiteX0" fmla="*/ 1508358 w 3092749"/>
                  <a:gd name="connsiteY0" fmla="*/ 697772 h 1558711"/>
                  <a:gd name="connsiteX1" fmla="*/ 1847725 w 3092749"/>
                  <a:gd name="connsiteY1" fmla="*/ 528090 h 1558711"/>
                  <a:gd name="connsiteX2" fmla="*/ 2017406 w 3092749"/>
                  <a:gd name="connsiteY2" fmla="*/ 433820 h 1558711"/>
                  <a:gd name="connsiteX3" fmla="*/ 2121101 w 3092749"/>
                  <a:gd name="connsiteY3" fmla="*/ 377260 h 1558711"/>
                  <a:gd name="connsiteX4" fmla="*/ 2243650 w 3092749"/>
                  <a:gd name="connsiteY4" fmla="*/ 320700 h 1558711"/>
                  <a:gd name="connsiteX5" fmla="*/ 2385052 w 3092749"/>
                  <a:gd name="connsiteY5" fmla="*/ 141590 h 1558711"/>
                  <a:gd name="connsiteX6" fmla="*/ 2517027 w 3092749"/>
                  <a:gd name="connsiteY6" fmla="*/ 47322 h 1558711"/>
                  <a:gd name="connsiteX7" fmla="*/ 2762124 w 3092749"/>
                  <a:gd name="connsiteY7" fmla="*/ 188 h 1558711"/>
                  <a:gd name="connsiteX8" fmla="*/ 2856392 w 3092749"/>
                  <a:gd name="connsiteY8" fmla="*/ 37895 h 1558711"/>
                  <a:gd name="connsiteX9" fmla="*/ 3026075 w 3092749"/>
                  <a:gd name="connsiteY9" fmla="*/ 188724 h 1558711"/>
                  <a:gd name="connsiteX10" fmla="*/ 3092062 w 3092749"/>
                  <a:gd name="connsiteY10" fmla="*/ 273565 h 1558711"/>
                  <a:gd name="connsiteX11" fmla="*/ 3044928 w 3092749"/>
                  <a:gd name="connsiteY11" fmla="*/ 358406 h 1558711"/>
                  <a:gd name="connsiteX12" fmla="*/ 2828112 w 3092749"/>
                  <a:gd name="connsiteY12" fmla="*/ 509235 h 1558711"/>
                  <a:gd name="connsiteX13" fmla="*/ 2517027 w 3092749"/>
                  <a:gd name="connsiteY13" fmla="*/ 612930 h 1558711"/>
                  <a:gd name="connsiteX14" fmla="*/ 2507600 w 3092749"/>
                  <a:gd name="connsiteY14" fmla="*/ 707198 h 1558711"/>
                  <a:gd name="connsiteX15" fmla="*/ 2564161 w 3092749"/>
                  <a:gd name="connsiteY15" fmla="*/ 876881 h 1558711"/>
                  <a:gd name="connsiteX16" fmla="*/ 2743271 w 3092749"/>
                  <a:gd name="connsiteY16" fmla="*/ 952295 h 1558711"/>
                  <a:gd name="connsiteX17" fmla="*/ 2846965 w 3092749"/>
                  <a:gd name="connsiteY17" fmla="*/ 952295 h 1558711"/>
                  <a:gd name="connsiteX18" fmla="*/ 2894099 w 3092749"/>
                  <a:gd name="connsiteY18" fmla="*/ 905161 h 1558711"/>
                  <a:gd name="connsiteX19" fmla="*/ 2931807 w 3092749"/>
                  <a:gd name="connsiteY19" fmla="*/ 961722 h 1558711"/>
                  <a:gd name="connsiteX20" fmla="*/ 2884673 w 3092749"/>
                  <a:gd name="connsiteY20" fmla="*/ 1046563 h 1558711"/>
                  <a:gd name="connsiteX21" fmla="*/ 2762124 w 3092749"/>
                  <a:gd name="connsiteY21" fmla="*/ 1093697 h 1558711"/>
                  <a:gd name="connsiteX22" fmla="*/ 2657828 w 3092749"/>
                  <a:gd name="connsiteY22" fmla="*/ 1057137 h 1558711"/>
                  <a:gd name="connsiteX23" fmla="*/ 2507600 w 3092749"/>
                  <a:gd name="connsiteY23" fmla="*/ 971149 h 1558711"/>
                  <a:gd name="connsiteX24" fmla="*/ 2413332 w 3092749"/>
                  <a:gd name="connsiteY24" fmla="*/ 829747 h 1558711"/>
                  <a:gd name="connsiteX25" fmla="*/ 2366198 w 3092749"/>
                  <a:gd name="connsiteY25" fmla="*/ 716625 h 1558711"/>
                  <a:gd name="connsiteX26" fmla="*/ 2139955 w 3092749"/>
                  <a:gd name="connsiteY26" fmla="*/ 876881 h 1558711"/>
                  <a:gd name="connsiteX27" fmla="*/ 1923139 w 3092749"/>
                  <a:gd name="connsiteY27" fmla="*/ 933441 h 1558711"/>
                  <a:gd name="connsiteX28" fmla="*/ 1828871 w 3092749"/>
                  <a:gd name="connsiteY28" fmla="*/ 933441 h 1558711"/>
                  <a:gd name="connsiteX29" fmla="*/ 1941992 w 3092749"/>
                  <a:gd name="connsiteY29" fmla="*/ 971149 h 1558711"/>
                  <a:gd name="connsiteX30" fmla="*/ 2055114 w 3092749"/>
                  <a:gd name="connsiteY30" fmla="*/ 990002 h 1558711"/>
                  <a:gd name="connsiteX31" fmla="*/ 2092821 w 3092749"/>
                  <a:gd name="connsiteY31" fmla="*/ 1065417 h 1558711"/>
                  <a:gd name="connsiteX32" fmla="*/ 1960846 w 3092749"/>
                  <a:gd name="connsiteY32" fmla="*/ 1225672 h 1558711"/>
                  <a:gd name="connsiteX33" fmla="*/ 1762883 w 3092749"/>
                  <a:gd name="connsiteY33" fmla="*/ 1282233 h 1558711"/>
                  <a:gd name="connsiteX34" fmla="*/ 1800590 w 3092749"/>
                  <a:gd name="connsiteY34" fmla="*/ 1338794 h 1558711"/>
                  <a:gd name="connsiteX35" fmla="*/ 1960846 w 3092749"/>
                  <a:gd name="connsiteY35" fmla="*/ 1404782 h 1558711"/>
                  <a:gd name="connsiteX36" fmla="*/ 2215369 w 3092749"/>
                  <a:gd name="connsiteY36" fmla="*/ 1404782 h 1558711"/>
                  <a:gd name="connsiteX37" fmla="*/ 2036260 w 3092749"/>
                  <a:gd name="connsiteY37" fmla="*/ 1451916 h 1558711"/>
                  <a:gd name="connsiteX38" fmla="*/ 1838297 w 3092749"/>
                  <a:gd name="connsiteY38" fmla="*/ 1404782 h 1558711"/>
                  <a:gd name="connsiteX39" fmla="*/ 1725176 w 3092749"/>
                  <a:gd name="connsiteY39" fmla="*/ 1348221 h 1558711"/>
                  <a:gd name="connsiteX40" fmla="*/ 1555493 w 3092749"/>
                  <a:gd name="connsiteY40" fmla="*/ 1272806 h 1558711"/>
                  <a:gd name="connsiteX41" fmla="*/ 1461225 w 3092749"/>
                  <a:gd name="connsiteY41" fmla="*/ 1216246 h 1558711"/>
                  <a:gd name="connsiteX42" fmla="*/ 1583774 w 3092749"/>
                  <a:gd name="connsiteY42" fmla="*/ 1121977 h 1558711"/>
                  <a:gd name="connsiteX43" fmla="*/ 1688271 w 3092749"/>
                  <a:gd name="connsiteY43" fmla="*/ 1060131 h 1558711"/>
                  <a:gd name="connsiteX44" fmla="*/ 1414091 w 3092749"/>
                  <a:gd name="connsiteY44" fmla="*/ 1018283 h 1558711"/>
                  <a:gd name="connsiteX45" fmla="*/ 1385811 w 3092749"/>
                  <a:gd name="connsiteY45" fmla="*/ 1008856 h 1558711"/>
                  <a:gd name="connsiteX46" fmla="*/ 1310396 w 3092749"/>
                  <a:gd name="connsiteY46" fmla="*/ 999429 h 1558711"/>
                  <a:gd name="connsiteX47" fmla="*/ 763642 w 3092749"/>
                  <a:gd name="connsiteY47" fmla="*/ 1018283 h 1558711"/>
                  <a:gd name="connsiteX48" fmla="*/ 287387 w 3092749"/>
                  <a:gd name="connsiteY48" fmla="*/ 1558516 h 1558711"/>
                  <a:gd name="connsiteX49" fmla="*/ 71 w 3092749"/>
                  <a:gd name="connsiteY49" fmla="*/ 952295 h 1558711"/>
                  <a:gd name="connsiteX50" fmla="*/ 311155 w 3092749"/>
                  <a:gd name="connsiteY50" fmla="*/ 952295 h 1558711"/>
                  <a:gd name="connsiteX51" fmla="*/ 942751 w 3092749"/>
                  <a:gd name="connsiteY51" fmla="*/ 886307 h 1558711"/>
                  <a:gd name="connsiteX52" fmla="*/ 1291543 w 3092749"/>
                  <a:gd name="connsiteY52" fmla="*/ 773186 h 1558711"/>
                  <a:gd name="connsiteX53" fmla="*/ 1517785 w 3092749"/>
                  <a:gd name="connsiteY53" fmla="*/ 678919 h 1558711"/>
                  <a:gd name="connsiteX0" fmla="*/ 1508358 w 3092749"/>
                  <a:gd name="connsiteY0" fmla="*/ 697772 h 1579629"/>
                  <a:gd name="connsiteX1" fmla="*/ 1847725 w 3092749"/>
                  <a:gd name="connsiteY1" fmla="*/ 528090 h 1579629"/>
                  <a:gd name="connsiteX2" fmla="*/ 2017406 w 3092749"/>
                  <a:gd name="connsiteY2" fmla="*/ 433820 h 1579629"/>
                  <a:gd name="connsiteX3" fmla="*/ 2121101 w 3092749"/>
                  <a:gd name="connsiteY3" fmla="*/ 377260 h 1579629"/>
                  <a:gd name="connsiteX4" fmla="*/ 2243650 w 3092749"/>
                  <a:gd name="connsiteY4" fmla="*/ 320700 h 1579629"/>
                  <a:gd name="connsiteX5" fmla="*/ 2385052 w 3092749"/>
                  <a:gd name="connsiteY5" fmla="*/ 141590 h 1579629"/>
                  <a:gd name="connsiteX6" fmla="*/ 2517027 w 3092749"/>
                  <a:gd name="connsiteY6" fmla="*/ 47322 h 1579629"/>
                  <a:gd name="connsiteX7" fmla="*/ 2762124 w 3092749"/>
                  <a:gd name="connsiteY7" fmla="*/ 188 h 1579629"/>
                  <a:gd name="connsiteX8" fmla="*/ 2856392 w 3092749"/>
                  <a:gd name="connsiteY8" fmla="*/ 37895 h 1579629"/>
                  <a:gd name="connsiteX9" fmla="*/ 3026075 w 3092749"/>
                  <a:gd name="connsiteY9" fmla="*/ 188724 h 1579629"/>
                  <a:gd name="connsiteX10" fmla="*/ 3092062 w 3092749"/>
                  <a:gd name="connsiteY10" fmla="*/ 273565 h 1579629"/>
                  <a:gd name="connsiteX11" fmla="*/ 3044928 w 3092749"/>
                  <a:gd name="connsiteY11" fmla="*/ 358406 h 1579629"/>
                  <a:gd name="connsiteX12" fmla="*/ 2828112 w 3092749"/>
                  <a:gd name="connsiteY12" fmla="*/ 509235 h 1579629"/>
                  <a:gd name="connsiteX13" fmla="*/ 2517027 w 3092749"/>
                  <a:gd name="connsiteY13" fmla="*/ 612930 h 1579629"/>
                  <a:gd name="connsiteX14" fmla="*/ 2507600 w 3092749"/>
                  <a:gd name="connsiteY14" fmla="*/ 707198 h 1579629"/>
                  <a:gd name="connsiteX15" fmla="*/ 2564161 w 3092749"/>
                  <a:gd name="connsiteY15" fmla="*/ 876881 h 1579629"/>
                  <a:gd name="connsiteX16" fmla="*/ 2743271 w 3092749"/>
                  <a:gd name="connsiteY16" fmla="*/ 952295 h 1579629"/>
                  <a:gd name="connsiteX17" fmla="*/ 2846965 w 3092749"/>
                  <a:gd name="connsiteY17" fmla="*/ 952295 h 1579629"/>
                  <a:gd name="connsiteX18" fmla="*/ 2894099 w 3092749"/>
                  <a:gd name="connsiteY18" fmla="*/ 905161 h 1579629"/>
                  <a:gd name="connsiteX19" fmla="*/ 2931807 w 3092749"/>
                  <a:gd name="connsiteY19" fmla="*/ 961722 h 1579629"/>
                  <a:gd name="connsiteX20" fmla="*/ 2884673 w 3092749"/>
                  <a:gd name="connsiteY20" fmla="*/ 1046563 h 1579629"/>
                  <a:gd name="connsiteX21" fmla="*/ 2762124 w 3092749"/>
                  <a:gd name="connsiteY21" fmla="*/ 1093697 h 1579629"/>
                  <a:gd name="connsiteX22" fmla="*/ 2657828 w 3092749"/>
                  <a:gd name="connsiteY22" fmla="*/ 1057137 h 1579629"/>
                  <a:gd name="connsiteX23" fmla="*/ 2507600 w 3092749"/>
                  <a:gd name="connsiteY23" fmla="*/ 971149 h 1579629"/>
                  <a:gd name="connsiteX24" fmla="*/ 2413332 w 3092749"/>
                  <a:gd name="connsiteY24" fmla="*/ 829747 h 1579629"/>
                  <a:gd name="connsiteX25" fmla="*/ 2366198 w 3092749"/>
                  <a:gd name="connsiteY25" fmla="*/ 716625 h 1579629"/>
                  <a:gd name="connsiteX26" fmla="*/ 2139955 w 3092749"/>
                  <a:gd name="connsiteY26" fmla="*/ 876881 h 1579629"/>
                  <a:gd name="connsiteX27" fmla="*/ 1923139 w 3092749"/>
                  <a:gd name="connsiteY27" fmla="*/ 933441 h 1579629"/>
                  <a:gd name="connsiteX28" fmla="*/ 1828871 w 3092749"/>
                  <a:gd name="connsiteY28" fmla="*/ 933441 h 1579629"/>
                  <a:gd name="connsiteX29" fmla="*/ 1941992 w 3092749"/>
                  <a:gd name="connsiteY29" fmla="*/ 971149 h 1579629"/>
                  <a:gd name="connsiteX30" fmla="*/ 2055114 w 3092749"/>
                  <a:gd name="connsiteY30" fmla="*/ 990002 h 1579629"/>
                  <a:gd name="connsiteX31" fmla="*/ 2092821 w 3092749"/>
                  <a:gd name="connsiteY31" fmla="*/ 1065417 h 1579629"/>
                  <a:gd name="connsiteX32" fmla="*/ 1960846 w 3092749"/>
                  <a:gd name="connsiteY32" fmla="*/ 1225672 h 1579629"/>
                  <a:gd name="connsiteX33" fmla="*/ 1762883 w 3092749"/>
                  <a:gd name="connsiteY33" fmla="*/ 1282233 h 1579629"/>
                  <a:gd name="connsiteX34" fmla="*/ 1800590 w 3092749"/>
                  <a:gd name="connsiteY34" fmla="*/ 1338794 h 1579629"/>
                  <a:gd name="connsiteX35" fmla="*/ 1960846 w 3092749"/>
                  <a:gd name="connsiteY35" fmla="*/ 1404782 h 1579629"/>
                  <a:gd name="connsiteX36" fmla="*/ 2215369 w 3092749"/>
                  <a:gd name="connsiteY36" fmla="*/ 1404782 h 1579629"/>
                  <a:gd name="connsiteX37" fmla="*/ 2036260 w 3092749"/>
                  <a:gd name="connsiteY37" fmla="*/ 1451916 h 1579629"/>
                  <a:gd name="connsiteX38" fmla="*/ 1838297 w 3092749"/>
                  <a:gd name="connsiteY38" fmla="*/ 1404782 h 1579629"/>
                  <a:gd name="connsiteX39" fmla="*/ 1725176 w 3092749"/>
                  <a:gd name="connsiteY39" fmla="*/ 1348221 h 1579629"/>
                  <a:gd name="connsiteX40" fmla="*/ 1555493 w 3092749"/>
                  <a:gd name="connsiteY40" fmla="*/ 1272806 h 1579629"/>
                  <a:gd name="connsiteX41" fmla="*/ 1461225 w 3092749"/>
                  <a:gd name="connsiteY41" fmla="*/ 1216246 h 1579629"/>
                  <a:gd name="connsiteX42" fmla="*/ 1583774 w 3092749"/>
                  <a:gd name="connsiteY42" fmla="*/ 1121977 h 1579629"/>
                  <a:gd name="connsiteX43" fmla="*/ 1688271 w 3092749"/>
                  <a:gd name="connsiteY43" fmla="*/ 1060131 h 1579629"/>
                  <a:gd name="connsiteX44" fmla="*/ 1414091 w 3092749"/>
                  <a:gd name="connsiteY44" fmla="*/ 1018283 h 1579629"/>
                  <a:gd name="connsiteX45" fmla="*/ 1385811 w 3092749"/>
                  <a:gd name="connsiteY45" fmla="*/ 1008856 h 1579629"/>
                  <a:gd name="connsiteX46" fmla="*/ 1310396 w 3092749"/>
                  <a:gd name="connsiteY46" fmla="*/ 999429 h 1579629"/>
                  <a:gd name="connsiteX47" fmla="*/ 779217 w 3092749"/>
                  <a:gd name="connsiteY47" fmla="*/ 1399991 h 1579629"/>
                  <a:gd name="connsiteX48" fmla="*/ 287387 w 3092749"/>
                  <a:gd name="connsiteY48" fmla="*/ 1558516 h 1579629"/>
                  <a:gd name="connsiteX49" fmla="*/ 71 w 3092749"/>
                  <a:gd name="connsiteY49" fmla="*/ 952295 h 1579629"/>
                  <a:gd name="connsiteX50" fmla="*/ 311155 w 3092749"/>
                  <a:gd name="connsiteY50" fmla="*/ 952295 h 1579629"/>
                  <a:gd name="connsiteX51" fmla="*/ 942751 w 3092749"/>
                  <a:gd name="connsiteY51" fmla="*/ 886307 h 1579629"/>
                  <a:gd name="connsiteX52" fmla="*/ 1291543 w 3092749"/>
                  <a:gd name="connsiteY52" fmla="*/ 773186 h 1579629"/>
                  <a:gd name="connsiteX53" fmla="*/ 1517785 w 3092749"/>
                  <a:gd name="connsiteY53" fmla="*/ 678919 h 1579629"/>
                  <a:gd name="connsiteX0" fmla="*/ 1508358 w 3092749"/>
                  <a:gd name="connsiteY0" fmla="*/ 697772 h 1577060"/>
                  <a:gd name="connsiteX1" fmla="*/ 1847725 w 3092749"/>
                  <a:gd name="connsiteY1" fmla="*/ 528090 h 1577060"/>
                  <a:gd name="connsiteX2" fmla="*/ 2017406 w 3092749"/>
                  <a:gd name="connsiteY2" fmla="*/ 433820 h 1577060"/>
                  <a:gd name="connsiteX3" fmla="*/ 2121101 w 3092749"/>
                  <a:gd name="connsiteY3" fmla="*/ 377260 h 1577060"/>
                  <a:gd name="connsiteX4" fmla="*/ 2243650 w 3092749"/>
                  <a:gd name="connsiteY4" fmla="*/ 320700 h 1577060"/>
                  <a:gd name="connsiteX5" fmla="*/ 2385052 w 3092749"/>
                  <a:gd name="connsiteY5" fmla="*/ 141590 h 1577060"/>
                  <a:gd name="connsiteX6" fmla="*/ 2517027 w 3092749"/>
                  <a:gd name="connsiteY6" fmla="*/ 47322 h 1577060"/>
                  <a:gd name="connsiteX7" fmla="*/ 2762124 w 3092749"/>
                  <a:gd name="connsiteY7" fmla="*/ 188 h 1577060"/>
                  <a:gd name="connsiteX8" fmla="*/ 2856392 w 3092749"/>
                  <a:gd name="connsiteY8" fmla="*/ 37895 h 1577060"/>
                  <a:gd name="connsiteX9" fmla="*/ 3026075 w 3092749"/>
                  <a:gd name="connsiteY9" fmla="*/ 188724 h 1577060"/>
                  <a:gd name="connsiteX10" fmla="*/ 3092062 w 3092749"/>
                  <a:gd name="connsiteY10" fmla="*/ 273565 h 1577060"/>
                  <a:gd name="connsiteX11" fmla="*/ 3044928 w 3092749"/>
                  <a:gd name="connsiteY11" fmla="*/ 358406 h 1577060"/>
                  <a:gd name="connsiteX12" fmla="*/ 2828112 w 3092749"/>
                  <a:gd name="connsiteY12" fmla="*/ 509235 h 1577060"/>
                  <a:gd name="connsiteX13" fmla="*/ 2517027 w 3092749"/>
                  <a:gd name="connsiteY13" fmla="*/ 612930 h 1577060"/>
                  <a:gd name="connsiteX14" fmla="*/ 2507600 w 3092749"/>
                  <a:gd name="connsiteY14" fmla="*/ 707198 h 1577060"/>
                  <a:gd name="connsiteX15" fmla="*/ 2564161 w 3092749"/>
                  <a:gd name="connsiteY15" fmla="*/ 876881 h 1577060"/>
                  <a:gd name="connsiteX16" fmla="*/ 2743271 w 3092749"/>
                  <a:gd name="connsiteY16" fmla="*/ 952295 h 1577060"/>
                  <a:gd name="connsiteX17" fmla="*/ 2846965 w 3092749"/>
                  <a:gd name="connsiteY17" fmla="*/ 952295 h 1577060"/>
                  <a:gd name="connsiteX18" fmla="*/ 2894099 w 3092749"/>
                  <a:gd name="connsiteY18" fmla="*/ 905161 h 1577060"/>
                  <a:gd name="connsiteX19" fmla="*/ 2931807 w 3092749"/>
                  <a:gd name="connsiteY19" fmla="*/ 961722 h 1577060"/>
                  <a:gd name="connsiteX20" fmla="*/ 2884673 w 3092749"/>
                  <a:gd name="connsiteY20" fmla="*/ 1046563 h 1577060"/>
                  <a:gd name="connsiteX21" fmla="*/ 2762124 w 3092749"/>
                  <a:gd name="connsiteY21" fmla="*/ 1093697 h 1577060"/>
                  <a:gd name="connsiteX22" fmla="*/ 2657828 w 3092749"/>
                  <a:gd name="connsiteY22" fmla="*/ 1057137 h 1577060"/>
                  <a:gd name="connsiteX23" fmla="*/ 2507600 w 3092749"/>
                  <a:gd name="connsiteY23" fmla="*/ 971149 h 1577060"/>
                  <a:gd name="connsiteX24" fmla="*/ 2413332 w 3092749"/>
                  <a:gd name="connsiteY24" fmla="*/ 829747 h 1577060"/>
                  <a:gd name="connsiteX25" fmla="*/ 2366198 w 3092749"/>
                  <a:gd name="connsiteY25" fmla="*/ 716625 h 1577060"/>
                  <a:gd name="connsiteX26" fmla="*/ 2139955 w 3092749"/>
                  <a:gd name="connsiteY26" fmla="*/ 876881 h 1577060"/>
                  <a:gd name="connsiteX27" fmla="*/ 1923139 w 3092749"/>
                  <a:gd name="connsiteY27" fmla="*/ 933441 h 1577060"/>
                  <a:gd name="connsiteX28" fmla="*/ 1828871 w 3092749"/>
                  <a:gd name="connsiteY28" fmla="*/ 933441 h 1577060"/>
                  <a:gd name="connsiteX29" fmla="*/ 1941992 w 3092749"/>
                  <a:gd name="connsiteY29" fmla="*/ 971149 h 1577060"/>
                  <a:gd name="connsiteX30" fmla="*/ 2055114 w 3092749"/>
                  <a:gd name="connsiteY30" fmla="*/ 990002 h 1577060"/>
                  <a:gd name="connsiteX31" fmla="*/ 2092821 w 3092749"/>
                  <a:gd name="connsiteY31" fmla="*/ 1065417 h 1577060"/>
                  <a:gd name="connsiteX32" fmla="*/ 1960846 w 3092749"/>
                  <a:gd name="connsiteY32" fmla="*/ 1225672 h 1577060"/>
                  <a:gd name="connsiteX33" fmla="*/ 1762883 w 3092749"/>
                  <a:gd name="connsiteY33" fmla="*/ 1282233 h 1577060"/>
                  <a:gd name="connsiteX34" fmla="*/ 1800590 w 3092749"/>
                  <a:gd name="connsiteY34" fmla="*/ 1338794 h 1577060"/>
                  <a:gd name="connsiteX35" fmla="*/ 1960846 w 3092749"/>
                  <a:gd name="connsiteY35" fmla="*/ 1404782 h 1577060"/>
                  <a:gd name="connsiteX36" fmla="*/ 2215369 w 3092749"/>
                  <a:gd name="connsiteY36" fmla="*/ 1404782 h 1577060"/>
                  <a:gd name="connsiteX37" fmla="*/ 2036260 w 3092749"/>
                  <a:gd name="connsiteY37" fmla="*/ 1451916 h 1577060"/>
                  <a:gd name="connsiteX38" fmla="*/ 1838297 w 3092749"/>
                  <a:gd name="connsiteY38" fmla="*/ 1404782 h 1577060"/>
                  <a:gd name="connsiteX39" fmla="*/ 1725176 w 3092749"/>
                  <a:gd name="connsiteY39" fmla="*/ 1348221 h 1577060"/>
                  <a:gd name="connsiteX40" fmla="*/ 1555493 w 3092749"/>
                  <a:gd name="connsiteY40" fmla="*/ 1272806 h 1577060"/>
                  <a:gd name="connsiteX41" fmla="*/ 1461225 w 3092749"/>
                  <a:gd name="connsiteY41" fmla="*/ 1216246 h 1577060"/>
                  <a:gd name="connsiteX42" fmla="*/ 1583774 w 3092749"/>
                  <a:gd name="connsiteY42" fmla="*/ 1121977 h 1577060"/>
                  <a:gd name="connsiteX43" fmla="*/ 1688271 w 3092749"/>
                  <a:gd name="connsiteY43" fmla="*/ 1060131 h 1577060"/>
                  <a:gd name="connsiteX44" fmla="*/ 1414091 w 3092749"/>
                  <a:gd name="connsiteY44" fmla="*/ 1018283 h 1577060"/>
                  <a:gd name="connsiteX45" fmla="*/ 1385811 w 3092749"/>
                  <a:gd name="connsiteY45" fmla="*/ 1008856 h 1577060"/>
                  <a:gd name="connsiteX46" fmla="*/ 1170222 w 3092749"/>
                  <a:gd name="connsiteY46" fmla="*/ 1182650 h 1577060"/>
                  <a:gd name="connsiteX47" fmla="*/ 779217 w 3092749"/>
                  <a:gd name="connsiteY47" fmla="*/ 1399991 h 1577060"/>
                  <a:gd name="connsiteX48" fmla="*/ 287387 w 3092749"/>
                  <a:gd name="connsiteY48" fmla="*/ 1558516 h 1577060"/>
                  <a:gd name="connsiteX49" fmla="*/ 71 w 3092749"/>
                  <a:gd name="connsiteY49" fmla="*/ 952295 h 1577060"/>
                  <a:gd name="connsiteX50" fmla="*/ 311155 w 3092749"/>
                  <a:gd name="connsiteY50" fmla="*/ 952295 h 1577060"/>
                  <a:gd name="connsiteX51" fmla="*/ 942751 w 3092749"/>
                  <a:gd name="connsiteY51" fmla="*/ 886307 h 1577060"/>
                  <a:gd name="connsiteX52" fmla="*/ 1291543 w 3092749"/>
                  <a:gd name="connsiteY52" fmla="*/ 773186 h 1577060"/>
                  <a:gd name="connsiteX53" fmla="*/ 1517785 w 3092749"/>
                  <a:gd name="connsiteY53" fmla="*/ 678919 h 1577060"/>
                  <a:gd name="connsiteX0" fmla="*/ 1508358 w 3092749"/>
                  <a:gd name="connsiteY0" fmla="*/ 697772 h 1577062"/>
                  <a:gd name="connsiteX1" fmla="*/ 1847725 w 3092749"/>
                  <a:gd name="connsiteY1" fmla="*/ 528090 h 1577062"/>
                  <a:gd name="connsiteX2" fmla="*/ 2017406 w 3092749"/>
                  <a:gd name="connsiteY2" fmla="*/ 433820 h 1577062"/>
                  <a:gd name="connsiteX3" fmla="*/ 2121101 w 3092749"/>
                  <a:gd name="connsiteY3" fmla="*/ 377260 h 1577062"/>
                  <a:gd name="connsiteX4" fmla="*/ 2243650 w 3092749"/>
                  <a:gd name="connsiteY4" fmla="*/ 320700 h 1577062"/>
                  <a:gd name="connsiteX5" fmla="*/ 2385052 w 3092749"/>
                  <a:gd name="connsiteY5" fmla="*/ 141590 h 1577062"/>
                  <a:gd name="connsiteX6" fmla="*/ 2517027 w 3092749"/>
                  <a:gd name="connsiteY6" fmla="*/ 47322 h 1577062"/>
                  <a:gd name="connsiteX7" fmla="*/ 2762124 w 3092749"/>
                  <a:gd name="connsiteY7" fmla="*/ 188 h 1577062"/>
                  <a:gd name="connsiteX8" fmla="*/ 2856392 w 3092749"/>
                  <a:gd name="connsiteY8" fmla="*/ 37895 h 1577062"/>
                  <a:gd name="connsiteX9" fmla="*/ 3026075 w 3092749"/>
                  <a:gd name="connsiteY9" fmla="*/ 188724 h 1577062"/>
                  <a:gd name="connsiteX10" fmla="*/ 3092062 w 3092749"/>
                  <a:gd name="connsiteY10" fmla="*/ 273565 h 1577062"/>
                  <a:gd name="connsiteX11" fmla="*/ 3044928 w 3092749"/>
                  <a:gd name="connsiteY11" fmla="*/ 358406 h 1577062"/>
                  <a:gd name="connsiteX12" fmla="*/ 2828112 w 3092749"/>
                  <a:gd name="connsiteY12" fmla="*/ 509235 h 1577062"/>
                  <a:gd name="connsiteX13" fmla="*/ 2517027 w 3092749"/>
                  <a:gd name="connsiteY13" fmla="*/ 612930 h 1577062"/>
                  <a:gd name="connsiteX14" fmla="*/ 2507600 w 3092749"/>
                  <a:gd name="connsiteY14" fmla="*/ 707198 h 1577062"/>
                  <a:gd name="connsiteX15" fmla="*/ 2564161 w 3092749"/>
                  <a:gd name="connsiteY15" fmla="*/ 876881 h 1577062"/>
                  <a:gd name="connsiteX16" fmla="*/ 2743271 w 3092749"/>
                  <a:gd name="connsiteY16" fmla="*/ 952295 h 1577062"/>
                  <a:gd name="connsiteX17" fmla="*/ 2846965 w 3092749"/>
                  <a:gd name="connsiteY17" fmla="*/ 952295 h 1577062"/>
                  <a:gd name="connsiteX18" fmla="*/ 2894099 w 3092749"/>
                  <a:gd name="connsiteY18" fmla="*/ 905161 h 1577062"/>
                  <a:gd name="connsiteX19" fmla="*/ 2931807 w 3092749"/>
                  <a:gd name="connsiteY19" fmla="*/ 961722 h 1577062"/>
                  <a:gd name="connsiteX20" fmla="*/ 2884673 w 3092749"/>
                  <a:gd name="connsiteY20" fmla="*/ 1046563 h 1577062"/>
                  <a:gd name="connsiteX21" fmla="*/ 2762124 w 3092749"/>
                  <a:gd name="connsiteY21" fmla="*/ 1093697 h 1577062"/>
                  <a:gd name="connsiteX22" fmla="*/ 2657828 w 3092749"/>
                  <a:gd name="connsiteY22" fmla="*/ 1057137 h 1577062"/>
                  <a:gd name="connsiteX23" fmla="*/ 2507600 w 3092749"/>
                  <a:gd name="connsiteY23" fmla="*/ 971149 h 1577062"/>
                  <a:gd name="connsiteX24" fmla="*/ 2413332 w 3092749"/>
                  <a:gd name="connsiteY24" fmla="*/ 829747 h 1577062"/>
                  <a:gd name="connsiteX25" fmla="*/ 2366198 w 3092749"/>
                  <a:gd name="connsiteY25" fmla="*/ 716625 h 1577062"/>
                  <a:gd name="connsiteX26" fmla="*/ 2139955 w 3092749"/>
                  <a:gd name="connsiteY26" fmla="*/ 876881 h 1577062"/>
                  <a:gd name="connsiteX27" fmla="*/ 1923139 w 3092749"/>
                  <a:gd name="connsiteY27" fmla="*/ 933441 h 1577062"/>
                  <a:gd name="connsiteX28" fmla="*/ 1828871 w 3092749"/>
                  <a:gd name="connsiteY28" fmla="*/ 933441 h 1577062"/>
                  <a:gd name="connsiteX29" fmla="*/ 1941992 w 3092749"/>
                  <a:gd name="connsiteY29" fmla="*/ 971149 h 1577062"/>
                  <a:gd name="connsiteX30" fmla="*/ 2055114 w 3092749"/>
                  <a:gd name="connsiteY30" fmla="*/ 990002 h 1577062"/>
                  <a:gd name="connsiteX31" fmla="*/ 2092821 w 3092749"/>
                  <a:gd name="connsiteY31" fmla="*/ 1065417 h 1577062"/>
                  <a:gd name="connsiteX32" fmla="*/ 1960846 w 3092749"/>
                  <a:gd name="connsiteY32" fmla="*/ 1225672 h 1577062"/>
                  <a:gd name="connsiteX33" fmla="*/ 1762883 w 3092749"/>
                  <a:gd name="connsiteY33" fmla="*/ 1282233 h 1577062"/>
                  <a:gd name="connsiteX34" fmla="*/ 1800590 w 3092749"/>
                  <a:gd name="connsiteY34" fmla="*/ 1338794 h 1577062"/>
                  <a:gd name="connsiteX35" fmla="*/ 1960846 w 3092749"/>
                  <a:gd name="connsiteY35" fmla="*/ 1404782 h 1577062"/>
                  <a:gd name="connsiteX36" fmla="*/ 2215369 w 3092749"/>
                  <a:gd name="connsiteY36" fmla="*/ 1404782 h 1577062"/>
                  <a:gd name="connsiteX37" fmla="*/ 2036260 w 3092749"/>
                  <a:gd name="connsiteY37" fmla="*/ 1451916 h 1577062"/>
                  <a:gd name="connsiteX38" fmla="*/ 1838297 w 3092749"/>
                  <a:gd name="connsiteY38" fmla="*/ 1404782 h 1577062"/>
                  <a:gd name="connsiteX39" fmla="*/ 1725176 w 3092749"/>
                  <a:gd name="connsiteY39" fmla="*/ 1348221 h 1577062"/>
                  <a:gd name="connsiteX40" fmla="*/ 1555493 w 3092749"/>
                  <a:gd name="connsiteY40" fmla="*/ 1272806 h 1577062"/>
                  <a:gd name="connsiteX41" fmla="*/ 1461225 w 3092749"/>
                  <a:gd name="connsiteY41" fmla="*/ 1216246 h 1577062"/>
                  <a:gd name="connsiteX42" fmla="*/ 1583774 w 3092749"/>
                  <a:gd name="connsiteY42" fmla="*/ 1121977 h 1577062"/>
                  <a:gd name="connsiteX43" fmla="*/ 1688271 w 3092749"/>
                  <a:gd name="connsiteY43" fmla="*/ 1060131 h 1577062"/>
                  <a:gd name="connsiteX44" fmla="*/ 1414091 w 3092749"/>
                  <a:gd name="connsiteY44" fmla="*/ 1018283 h 1577062"/>
                  <a:gd name="connsiteX45" fmla="*/ 1385811 w 3092749"/>
                  <a:gd name="connsiteY45" fmla="*/ 1008856 h 1577062"/>
                  <a:gd name="connsiteX46" fmla="*/ 1170222 w 3092749"/>
                  <a:gd name="connsiteY46" fmla="*/ 1182650 h 1577062"/>
                  <a:gd name="connsiteX47" fmla="*/ 779217 w 3092749"/>
                  <a:gd name="connsiteY47" fmla="*/ 1399991 h 1577062"/>
                  <a:gd name="connsiteX48" fmla="*/ 287387 w 3092749"/>
                  <a:gd name="connsiteY48" fmla="*/ 1558516 h 1577062"/>
                  <a:gd name="connsiteX49" fmla="*/ 71 w 3092749"/>
                  <a:gd name="connsiteY49" fmla="*/ 952295 h 1577062"/>
                  <a:gd name="connsiteX50" fmla="*/ 311155 w 3092749"/>
                  <a:gd name="connsiteY50" fmla="*/ 952295 h 1577062"/>
                  <a:gd name="connsiteX51" fmla="*/ 1067350 w 3092749"/>
                  <a:gd name="connsiteY51" fmla="*/ 916844 h 1577062"/>
                  <a:gd name="connsiteX52" fmla="*/ 1291543 w 3092749"/>
                  <a:gd name="connsiteY52" fmla="*/ 773186 h 1577062"/>
                  <a:gd name="connsiteX53" fmla="*/ 1517785 w 3092749"/>
                  <a:gd name="connsiteY53" fmla="*/ 678919 h 1577062"/>
                  <a:gd name="connsiteX0" fmla="*/ 1527426 w 3111817"/>
                  <a:gd name="connsiteY0" fmla="*/ 697772 h 1577060"/>
                  <a:gd name="connsiteX1" fmla="*/ 1866793 w 3111817"/>
                  <a:gd name="connsiteY1" fmla="*/ 528090 h 1577060"/>
                  <a:gd name="connsiteX2" fmla="*/ 2036474 w 3111817"/>
                  <a:gd name="connsiteY2" fmla="*/ 433820 h 1577060"/>
                  <a:gd name="connsiteX3" fmla="*/ 2140169 w 3111817"/>
                  <a:gd name="connsiteY3" fmla="*/ 377260 h 1577060"/>
                  <a:gd name="connsiteX4" fmla="*/ 2262718 w 3111817"/>
                  <a:gd name="connsiteY4" fmla="*/ 320700 h 1577060"/>
                  <a:gd name="connsiteX5" fmla="*/ 2404120 w 3111817"/>
                  <a:gd name="connsiteY5" fmla="*/ 141590 h 1577060"/>
                  <a:gd name="connsiteX6" fmla="*/ 2536095 w 3111817"/>
                  <a:gd name="connsiteY6" fmla="*/ 47322 h 1577060"/>
                  <a:gd name="connsiteX7" fmla="*/ 2781192 w 3111817"/>
                  <a:gd name="connsiteY7" fmla="*/ 188 h 1577060"/>
                  <a:gd name="connsiteX8" fmla="*/ 2875460 w 3111817"/>
                  <a:gd name="connsiteY8" fmla="*/ 37895 h 1577060"/>
                  <a:gd name="connsiteX9" fmla="*/ 3045143 w 3111817"/>
                  <a:gd name="connsiteY9" fmla="*/ 188724 h 1577060"/>
                  <a:gd name="connsiteX10" fmla="*/ 3111130 w 3111817"/>
                  <a:gd name="connsiteY10" fmla="*/ 273565 h 1577060"/>
                  <a:gd name="connsiteX11" fmla="*/ 3063996 w 3111817"/>
                  <a:gd name="connsiteY11" fmla="*/ 358406 h 1577060"/>
                  <a:gd name="connsiteX12" fmla="*/ 2847180 w 3111817"/>
                  <a:gd name="connsiteY12" fmla="*/ 509235 h 1577060"/>
                  <a:gd name="connsiteX13" fmla="*/ 2536095 w 3111817"/>
                  <a:gd name="connsiteY13" fmla="*/ 612930 h 1577060"/>
                  <a:gd name="connsiteX14" fmla="*/ 2526668 w 3111817"/>
                  <a:gd name="connsiteY14" fmla="*/ 707198 h 1577060"/>
                  <a:gd name="connsiteX15" fmla="*/ 2583229 w 3111817"/>
                  <a:gd name="connsiteY15" fmla="*/ 876881 h 1577060"/>
                  <a:gd name="connsiteX16" fmla="*/ 2762339 w 3111817"/>
                  <a:gd name="connsiteY16" fmla="*/ 952295 h 1577060"/>
                  <a:gd name="connsiteX17" fmla="*/ 2866033 w 3111817"/>
                  <a:gd name="connsiteY17" fmla="*/ 952295 h 1577060"/>
                  <a:gd name="connsiteX18" fmla="*/ 2913167 w 3111817"/>
                  <a:gd name="connsiteY18" fmla="*/ 905161 h 1577060"/>
                  <a:gd name="connsiteX19" fmla="*/ 2950875 w 3111817"/>
                  <a:gd name="connsiteY19" fmla="*/ 961722 h 1577060"/>
                  <a:gd name="connsiteX20" fmla="*/ 2903741 w 3111817"/>
                  <a:gd name="connsiteY20" fmla="*/ 1046563 h 1577060"/>
                  <a:gd name="connsiteX21" fmla="*/ 2781192 w 3111817"/>
                  <a:gd name="connsiteY21" fmla="*/ 1093697 h 1577060"/>
                  <a:gd name="connsiteX22" fmla="*/ 2676896 w 3111817"/>
                  <a:gd name="connsiteY22" fmla="*/ 1057137 h 1577060"/>
                  <a:gd name="connsiteX23" fmla="*/ 2526668 w 3111817"/>
                  <a:gd name="connsiteY23" fmla="*/ 971149 h 1577060"/>
                  <a:gd name="connsiteX24" fmla="*/ 2432400 w 3111817"/>
                  <a:gd name="connsiteY24" fmla="*/ 829747 h 1577060"/>
                  <a:gd name="connsiteX25" fmla="*/ 2385266 w 3111817"/>
                  <a:gd name="connsiteY25" fmla="*/ 716625 h 1577060"/>
                  <a:gd name="connsiteX26" fmla="*/ 2159023 w 3111817"/>
                  <a:gd name="connsiteY26" fmla="*/ 876881 h 1577060"/>
                  <a:gd name="connsiteX27" fmla="*/ 1942207 w 3111817"/>
                  <a:gd name="connsiteY27" fmla="*/ 933441 h 1577060"/>
                  <a:gd name="connsiteX28" fmla="*/ 1847939 w 3111817"/>
                  <a:gd name="connsiteY28" fmla="*/ 933441 h 1577060"/>
                  <a:gd name="connsiteX29" fmla="*/ 1961060 w 3111817"/>
                  <a:gd name="connsiteY29" fmla="*/ 971149 h 1577060"/>
                  <a:gd name="connsiteX30" fmla="*/ 2074182 w 3111817"/>
                  <a:gd name="connsiteY30" fmla="*/ 990002 h 1577060"/>
                  <a:gd name="connsiteX31" fmla="*/ 2111889 w 3111817"/>
                  <a:gd name="connsiteY31" fmla="*/ 1065417 h 1577060"/>
                  <a:gd name="connsiteX32" fmla="*/ 1979914 w 3111817"/>
                  <a:gd name="connsiteY32" fmla="*/ 1225672 h 1577060"/>
                  <a:gd name="connsiteX33" fmla="*/ 1781951 w 3111817"/>
                  <a:gd name="connsiteY33" fmla="*/ 1282233 h 1577060"/>
                  <a:gd name="connsiteX34" fmla="*/ 1819658 w 3111817"/>
                  <a:gd name="connsiteY34" fmla="*/ 1338794 h 1577060"/>
                  <a:gd name="connsiteX35" fmla="*/ 1979914 w 3111817"/>
                  <a:gd name="connsiteY35" fmla="*/ 1404782 h 1577060"/>
                  <a:gd name="connsiteX36" fmla="*/ 2234437 w 3111817"/>
                  <a:gd name="connsiteY36" fmla="*/ 1404782 h 1577060"/>
                  <a:gd name="connsiteX37" fmla="*/ 2055328 w 3111817"/>
                  <a:gd name="connsiteY37" fmla="*/ 1451916 h 1577060"/>
                  <a:gd name="connsiteX38" fmla="*/ 1857365 w 3111817"/>
                  <a:gd name="connsiteY38" fmla="*/ 1404782 h 1577060"/>
                  <a:gd name="connsiteX39" fmla="*/ 1744244 w 3111817"/>
                  <a:gd name="connsiteY39" fmla="*/ 1348221 h 1577060"/>
                  <a:gd name="connsiteX40" fmla="*/ 1574561 w 3111817"/>
                  <a:gd name="connsiteY40" fmla="*/ 1272806 h 1577060"/>
                  <a:gd name="connsiteX41" fmla="*/ 1480293 w 3111817"/>
                  <a:gd name="connsiteY41" fmla="*/ 1216246 h 1577060"/>
                  <a:gd name="connsiteX42" fmla="*/ 1602842 w 3111817"/>
                  <a:gd name="connsiteY42" fmla="*/ 1121977 h 1577060"/>
                  <a:gd name="connsiteX43" fmla="*/ 1707339 w 3111817"/>
                  <a:gd name="connsiteY43" fmla="*/ 1060131 h 1577060"/>
                  <a:gd name="connsiteX44" fmla="*/ 1433159 w 3111817"/>
                  <a:gd name="connsiteY44" fmla="*/ 1018283 h 1577060"/>
                  <a:gd name="connsiteX45" fmla="*/ 1404879 w 3111817"/>
                  <a:gd name="connsiteY45" fmla="*/ 1008856 h 1577060"/>
                  <a:gd name="connsiteX46" fmla="*/ 1189290 w 3111817"/>
                  <a:gd name="connsiteY46" fmla="*/ 1182650 h 1577060"/>
                  <a:gd name="connsiteX47" fmla="*/ 798285 w 3111817"/>
                  <a:gd name="connsiteY47" fmla="*/ 1399991 h 1577060"/>
                  <a:gd name="connsiteX48" fmla="*/ 306455 w 3111817"/>
                  <a:gd name="connsiteY48" fmla="*/ 1558516 h 1577060"/>
                  <a:gd name="connsiteX49" fmla="*/ 19139 w 3111817"/>
                  <a:gd name="connsiteY49" fmla="*/ 952295 h 1577060"/>
                  <a:gd name="connsiteX50" fmla="*/ 844198 w 3111817"/>
                  <a:gd name="connsiteY50" fmla="*/ 1120248 h 1577060"/>
                  <a:gd name="connsiteX51" fmla="*/ 1086418 w 3111817"/>
                  <a:gd name="connsiteY51" fmla="*/ 916844 h 1577060"/>
                  <a:gd name="connsiteX52" fmla="*/ 1310611 w 3111817"/>
                  <a:gd name="connsiteY52" fmla="*/ 773186 h 1577060"/>
                  <a:gd name="connsiteX53" fmla="*/ 1536853 w 3111817"/>
                  <a:gd name="connsiteY53" fmla="*/ 678919 h 1577060"/>
                  <a:gd name="connsiteX0" fmla="*/ 1259107 w 2843498"/>
                  <a:gd name="connsiteY0" fmla="*/ 697772 h 1559120"/>
                  <a:gd name="connsiteX1" fmla="*/ 1598474 w 2843498"/>
                  <a:gd name="connsiteY1" fmla="*/ 528090 h 1559120"/>
                  <a:gd name="connsiteX2" fmla="*/ 1768155 w 2843498"/>
                  <a:gd name="connsiteY2" fmla="*/ 433820 h 1559120"/>
                  <a:gd name="connsiteX3" fmla="*/ 1871850 w 2843498"/>
                  <a:gd name="connsiteY3" fmla="*/ 377260 h 1559120"/>
                  <a:gd name="connsiteX4" fmla="*/ 1994399 w 2843498"/>
                  <a:gd name="connsiteY4" fmla="*/ 320700 h 1559120"/>
                  <a:gd name="connsiteX5" fmla="*/ 2135801 w 2843498"/>
                  <a:gd name="connsiteY5" fmla="*/ 141590 h 1559120"/>
                  <a:gd name="connsiteX6" fmla="*/ 2267776 w 2843498"/>
                  <a:gd name="connsiteY6" fmla="*/ 47322 h 1559120"/>
                  <a:gd name="connsiteX7" fmla="*/ 2512873 w 2843498"/>
                  <a:gd name="connsiteY7" fmla="*/ 188 h 1559120"/>
                  <a:gd name="connsiteX8" fmla="*/ 2607141 w 2843498"/>
                  <a:gd name="connsiteY8" fmla="*/ 37895 h 1559120"/>
                  <a:gd name="connsiteX9" fmla="*/ 2776824 w 2843498"/>
                  <a:gd name="connsiteY9" fmla="*/ 188724 h 1559120"/>
                  <a:gd name="connsiteX10" fmla="*/ 2842811 w 2843498"/>
                  <a:gd name="connsiteY10" fmla="*/ 273565 h 1559120"/>
                  <a:gd name="connsiteX11" fmla="*/ 2795677 w 2843498"/>
                  <a:gd name="connsiteY11" fmla="*/ 358406 h 1559120"/>
                  <a:gd name="connsiteX12" fmla="*/ 2578861 w 2843498"/>
                  <a:gd name="connsiteY12" fmla="*/ 509235 h 1559120"/>
                  <a:gd name="connsiteX13" fmla="*/ 2267776 w 2843498"/>
                  <a:gd name="connsiteY13" fmla="*/ 612930 h 1559120"/>
                  <a:gd name="connsiteX14" fmla="*/ 2258349 w 2843498"/>
                  <a:gd name="connsiteY14" fmla="*/ 707198 h 1559120"/>
                  <a:gd name="connsiteX15" fmla="*/ 2314910 w 2843498"/>
                  <a:gd name="connsiteY15" fmla="*/ 876881 h 1559120"/>
                  <a:gd name="connsiteX16" fmla="*/ 2494020 w 2843498"/>
                  <a:gd name="connsiteY16" fmla="*/ 952295 h 1559120"/>
                  <a:gd name="connsiteX17" fmla="*/ 2597714 w 2843498"/>
                  <a:gd name="connsiteY17" fmla="*/ 952295 h 1559120"/>
                  <a:gd name="connsiteX18" fmla="*/ 2644848 w 2843498"/>
                  <a:gd name="connsiteY18" fmla="*/ 905161 h 1559120"/>
                  <a:gd name="connsiteX19" fmla="*/ 2682556 w 2843498"/>
                  <a:gd name="connsiteY19" fmla="*/ 961722 h 1559120"/>
                  <a:gd name="connsiteX20" fmla="*/ 2635422 w 2843498"/>
                  <a:gd name="connsiteY20" fmla="*/ 1046563 h 1559120"/>
                  <a:gd name="connsiteX21" fmla="*/ 2512873 w 2843498"/>
                  <a:gd name="connsiteY21" fmla="*/ 1093697 h 1559120"/>
                  <a:gd name="connsiteX22" fmla="*/ 2408577 w 2843498"/>
                  <a:gd name="connsiteY22" fmla="*/ 1057137 h 1559120"/>
                  <a:gd name="connsiteX23" fmla="*/ 2258349 w 2843498"/>
                  <a:gd name="connsiteY23" fmla="*/ 971149 h 1559120"/>
                  <a:gd name="connsiteX24" fmla="*/ 2164081 w 2843498"/>
                  <a:gd name="connsiteY24" fmla="*/ 829747 h 1559120"/>
                  <a:gd name="connsiteX25" fmla="*/ 2116947 w 2843498"/>
                  <a:gd name="connsiteY25" fmla="*/ 716625 h 1559120"/>
                  <a:gd name="connsiteX26" fmla="*/ 1890704 w 2843498"/>
                  <a:gd name="connsiteY26" fmla="*/ 876881 h 1559120"/>
                  <a:gd name="connsiteX27" fmla="*/ 1673888 w 2843498"/>
                  <a:gd name="connsiteY27" fmla="*/ 933441 h 1559120"/>
                  <a:gd name="connsiteX28" fmla="*/ 1579620 w 2843498"/>
                  <a:gd name="connsiteY28" fmla="*/ 933441 h 1559120"/>
                  <a:gd name="connsiteX29" fmla="*/ 1692741 w 2843498"/>
                  <a:gd name="connsiteY29" fmla="*/ 971149 h 1559120"/>
                  <a:gd name="connsiteX30" fmla="*/ 1805863 w 2843498"/>
                  <a:gd name="connsiteY30" fmla="*/ 990002 h 1559120"/>
                  <a:gd name="connsiteX31" fmla="*/ 1843570 w 2843498"/>
                  <a:gd name="connsiteY31" fmla="*/ 1065417 h 1559120"/>
                  <a:gd name="connsiteX32" fmla="*/ 1711595 w 2843498"/>
                  <a:gd name="connsiteY32" fmla="*/ 1225672 h 1559120"/>
                  <a:gd name="connsiteX33" fmla="*/ 1513632 w 2843498"/>
                  <a:gd name="connsiteY33" fmla="*/ 1282233 h 1559120"/>
                  <a:gd name="connsiteX34" fmla="*/ 1551339 w 2843498"/>
                  <a:gd name="connsiteY34" fmla="*/ 1338794 h 1559120"/>
                  <a:gd name="connsiteX35" fmla="*/ 1711595 w 2843498"/>
                  <a:gd name="connsiteY35" fmla="*/ 1404782 h 1559120"/>
                  <a:gd name="connsiteX36" fmla="*/ 1966118 w 2843498"/>
                  <a:gd name="connsiteY36" fmla="*/ 1404782 h 1559120"/>
                  <a:gd name="connsiteX37" fmla="*/ 1787009 w 2843498"/>
                  <a:gd name="connsiteY37" fmla="*/ 1451916 h 1559120"/>
                  <a:gd name="connsiteX38" fmla="*/ 1589046 w 2843498"/>
                  <a:gd name="connsiteY38" fmla="*/ 1404782 h 1559120"/>
                  <a:gd name="connsiteX39" fmla="*/ 1475925 w 2843498"/>
                  <a:gd name="connsiteY39" fmla="*/ 1348221 h 1559120"/>
                  <a:gd name="connsiteX40" fmla="*/ 1306242 w 2843498"/>
                  <a:gd name="connsiteY40" fmla="*/ 1272806 h 1559120"/>
                  <a:gd name="connsiteX41" fmla="*/ 1211974 w 2843498"/>
                  <a:gd name="connsiteY41" fmla="*/ 1216246 h 1559120"/>
                  <a:gd name="connsiteX42" fmla="*/ 1334523 w 2843498"/>
                  <a:gd name="connsiteY42" fmla="*/ 1121977 h 1559120"/>
                  <a:gd name="connsiteX43" fmla="*/ 1439020 w 2843498"/>
                  <a:gd name="connsiteY43" fmla="*/ 1060131 h 1559120"/>
                  <a:gd name="connsiteX44" fmla="*/ 1164840 w 2843498"/>
                  <a:gd name="connsiteY44" fmla="*/ 1018283 h 1559120"/>
                  <a:gd name="connsiteX45" fmla="*/ 1136560 w 2843498"/>
                  <a:gd name="connsiteY45" fmla="*/ 1008856 h 1559120"/>
                  <a:gd name="connsiteX46" fmla="*/ 920971 w 2843498"/>
                  <a:gd name="connsiteY46" fmla="*/ 1182650 h 1559120"/>
                  <a:gd name="connsiteX47" fmla="*/ 529966 w 2843498"/>
                  <a:gd name="connsiteY47" fmla="*/ 1399991 h 1559120"/>
                  <a:gd name="connsiteX48" fmla="*/ 38136 w 2843498"/>
                  <a:gd name="connsiteY48" fmla="*/ 1558516 h 1559120"/>
                  <a:gd name="connsiteX49" fmla="*/ 93468 w 2843498"/>
                  <a:gd name="connsiteY49" fmla="*/ 1440881 h 1559120"/>
                  <a:gd name="connsiteX50" fmla="*/ 575879 w 2843498"/>
                  <a:gd name="connsiteY50" fmla="*/ 1120248 h 1559120"/>
                  <a:gd name="connsiteX51" fmla="*/ 818099 w 2843498"/>
                  <a:gd name="connsiteY51" fmla="*/ 916844 h 1559120"/>
                  <a:gd name="connsiteX52" fmla="*/ 1042292 w 2843498"/>
                  <a:gd name="connsiteY52" fmla="*/ 773186 h 1559120"/>
                  <a:gd name="connsiteX53" fmla="*/ 1268534 w 2843498"/>
                  <a:gd name="connsiteY53" fmla="*/ 678919 h 1559120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27924 w 3434862"/>
                  <a:gd name="connsiteY45" fmla="*/ 1008856 h 1772421"/>
                  <a:gd name="connsiteX46" fmla="*/ 1512335 w 3434862"/>
                  <a:gd name="connsiteY46" fmla="*/ 1182650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471 w 3434862"/>
                  <a:gd name="connsiteY0" fmla="*/ 697772 h 1772423"/>
                  <a:gd name="connsiteX1" fmla="*/ 2189838 w 3434862"/>
                  <a:gd name="connsiteY1" fmla="*/ 528090 h 1772423"/>
                  <a:gd name="connsiteX2" fmla="*/ 2359519 w 3434862"/>
                  <a:gd name="connsiteY2" fmla="*/ 433820 h 1772423"/>
                  <a:gd name="connsiteX3" fmla="*/ 2463214 w 3434862"/>
                  <a:gd name="connsiteY3" fmla="*/ 377260 h 1772423"/>
                  <a:gd name="connsiteX4" fmla="*/ 2585763 w 3434862"/>
                  <a:gd name="connsiteY4" fmla="*/ 320700 h 1772423"/>
                  <a:gd name="connsiteX5" fmla="*/ 2727165 w 3434862"/>
                  <a:gd name="connsiteY5" fmla="*/ 141590 h 1772423"/>
                  <a:gd name="connsiteX6" fmla="*/ 2859140 w 3434862"/>
                  <a:gd name="connsiteY6" fmla="*/ 47322 h 1772423"/>
                  <a:gd name="connsiteX7" fmla="*/ 3104237 w 3434862"/>
                  <a:gd name="connsiteY7" fmla="*/ 188 h 1772423"/>
                  <a:gd name="connsiteX8" fmla="*/ 3198505 w 3434862"/>
                  <a:gd name="connsiteY8" fmla="*/ 37895 h 1772423"/>
                  <a:gd name="connsiteX9" fmla="*/ 3368188 w 3434862"/>
                  <a:gd name="connsiteY9" fmla="*/ 188724 h 1772423"/>
                  <a:gd name="connsiteX10" fmla="*/ 3434175 w 3434862"/>
                  <a:gd name="connsiteY10" fmla="*/ 273565 h 1772423"/>
                  <a:gd name="connsiteX11" fmla="*/ 3387041 w 3434862"/>
                  <a:gd name="connsiteY11" fmla="*/ 358406 h 1772423"/>
                  <a:gd name="connsiteX12" fmla="*/ 3170225 w 3434862"/>
                  <a:gd name="connsiteY12" fmla="*/ 509235 h 1772423"/>
                  <a:gd name="connsiteX13" fmla="*/ 2859140 w 3434862"/>
                  <a:gd name="connsiteY13" fmla="*/ 612930 h 1772423"/>
                  <a:gd name="connsiteX14" fmla="*/ 2849713 w 3434862"/>
                  <a:gd name="connsiteY14" fmla="*/ 707198 h 1772423"/>
                  <a:gd name="connsiteX15" fmla="*/ 2906274 w 3434862"/>
                  <a:gd name="connsiteY15" fmla="*/ 876881 h 1772423"/>
                  <a:gd name="connsiteX16" fmla="*/ 3085384 w 3434862"/>
                  <a:gd name="connsiteY16" fmla="*/ 952295 h 1772423"/>
                  <a:gd name="connsiteX17" fmla="*/ 3189078 w 3434862"/>
                  <a:gd name="connsiteY17" fmla="*/ 952295 h 1772423"/>
                  <a:gd name="connsiteX18" fmla="*/ 3236212 w 3434862"/>
                  <a:gd name="connsiteY18" fmla="*/ 905161 h 1772423"/>
                  <a:gd name="connsiteX19" fmla="*/ 3273920 w 3434862"/>
                  <a:gd name="connsiteY19" fmla="*/ 961722 h 1772423"/>
                  <a:gd name="connsiteX20" fmla="*/ 3226786 w 3434862"/>
                  <a:gd name="connsiteY20" fmla="*/ 1046563 h 1772423"/>
                  <a:gd name="connsiteX21" fmla="*/ 3104237 w 3434862"/>
                  <a:gd name="connsiteY21" fmla="*/ 1093697 h 1772423"/>
                  <a:gd name="connsiteX22" fmla="*/ 2999941 w 3434862"/>
                  <a:gd name="connsiteY22" fmla="*/ 1057137 h 1772423"/>
                  <a:gd name="connsiteX23" fmla="*/ 2849713 w 3434862"/>
                  <a:gd name="connsiteY23" fmla="*/ 971149 h 1772423"/>
                  <a:gd name="connsiteX24" fmla="*/ 2755445 w 3434862"/>
                  <a:gd name="connsiteY24" fmla="*/ 829747 h 1772423"/>
                  <a:gd name="connsiteX25" fmla="*/ 2708311 w 3434862"/>
                  <a:gd name="connsiteY25" fmla="*/ 716625 h 1772423"/>
                  <a:gd name="connsiteX26" fmla="*/ 2482068 w 3434862"/>
                  <a:gd name="connsiteY26" fmla="*/ 876881 h 1772423"/>
                  <a:gd name="connsiteX27" fmla="*/ 2265252 w 3434862"/>
                  <a:gd name="connsiteY27" fmla="*/ 933441 h 1772423"/>
                  <a:gd name="connsiteX28" fmla="*/ 2170984 w 3434862"/>
                  <a:gd name="connsiteY28" fmla="*/ 933441 h 1772423"/>
                  <a:gd name="connsiteX29" fmla="*/ 2284105 w 3434862"/>
                  <a:gd name="connsiteY29" fmla="*/ 971149 h 1772423"/>
                  <a:gd name="connsiteX30" fmla="*/ 2397227 w 3434862"/>
                  <a:gd name="connsiteY30" fmla="*/ 990002 h 1772423"/>
                  <a:gd name="connsiteX31" fmla="*/ 2434934 w 3434862"/>
                  <a:gd name="connsiteY31" fmla="*/ 1065417 h 1772423"/>
                  <a:gd name="connsiteX32" fmla="*/ 2302959 w 3434862"/>
                  <a:gd name="connsiteY32" fmla="*/ 1225672 h 1772423"/>
                  <a:gd name="connsiteX33" fmla="*/ 2104996 w 3434862"/>
                  <a:gd name="connsiteY33" fmla="*/ 1282233 h 1772423"/>
                  <a:gd name="connsiteX34" fmla="*/ 2142703 w 3434862"/>
                  <a:gd name="connsiteY34" fmla="*/ 1338794 h 1772423"/>
                  <a:gd name="connsiteX35" fmla="*/ 2302959 w 3434862"/>
                  <a:gd name="connsiteY35" fmla="*/ 1404782 h 1772423"/>
                  <a:gd name="connsiteX36" fmla="*/ 2557482 w 3434862"/>
                  <a:gd name="connsiteY36" fmla="*/ 1404782 h 1772423"/>
                  <a:gd name="connsiteX37" fmla="*/ 2378373 w 3434862"/>
                  <a:gd name="connsiteY37" fmla="*/ 1451916 h 1772423"/>
                  <a:gd name="connsiteX38" fmla="*/ 2180410 w 3434862"/>
                  <a:gd name="connsiteY38" fmla="*/ 1404782 h 1772423"/>
                  <a:gd name="connsiteX39" fmla="*/ 2067289 w 3434862"/>
                  <a:gd name="connsiteY39" fmla="*/ 1348221 h 1772423"/>
                  <a:gd name="connsiteX40" fmla="*/ 1897606 w 3434862"/>
                  <a:gd name="connsiteY40" fmla="*/ 1272806 h 1772423"/>
                  <a:gd name="connsiteX41" fmla="*/ 1803338 w 3434862"/>
                  <a:gd name="connsiteY41" fmla="*/ 1216246 h 1772423"/>
                  <a:gd name="connsiteX42" fmla="*/ 1925887 w 3434862"/>
                  <a:gd name="connsiteY42" fmla="*/ 1121977 h 1772423"/>
                  <a:gd name="connsiteX43" fmla="*/ 2030384 w 3434862"/>
                  <a:gd name="connsiteY43" fmla="*/ 1060131 h 1772423"/>
                  <a:gd name="connsiteX44" fmla="*/ 1756204 w 3434862"/>
                  <a:gd name="connsiteY44" fmla="*/ 1018283 h 1772423"/>
                  <a:gd name="connsiteX45" fmla="*/ 1759075 w 3434862"/>
                  <a:gd name="connsiteY45" fmla="*/ 1069928 h 1772423"/>
                  <a:gd name="connsiteX46" fmla="*/ 1512335 w 3434862"/>
                  <a:gd name="connsiteY46" fmla="*/ 1182650 h 1772423"/>
                  <a:gd name="connsiteX47" fmla="*/ 1121330 w 3434862"/>
                  <a:gd name="connsiteY47" fmla="*/ 1399991 h 1772423"/>
                  <a:gd name="connsiteX48" fmla="*/ 6502 w 3434862"/>
                  <a:gd name="connsiteY48" fmla="*/ 1772274 h 1772423"/>
                  <a:gd name="connsiteX49" fmla="*/ 684832 w 3434862"/>
                  <a:gd name="connsiteY49" fmla="*/ 1440881 h 1772423"/>
                  <a:gd name="connsiteX50" fmla="*/ 1167243 w 3434862"/>
                  <a:gd name="connsiteY50" fmla="*/ 1120248 h 1772423"/>
                  <a:gd name="connsiteX51" fmla="*/ 1409463 w 3434862"/>
                  <a:gd name="connsiteY51" fmla="*/ 916844 h 1772423"/>
                  <a:gd name="connsiteX52" fmla="*/ 1633656 w 3434862"/>
                  <a:gd name="connsiteY52" fmla="*/ 773186 h 1772423"/>
                  <a:gd name="connsiteX53" fmla="*/ 1859898 w 3434862"/>
                  <a:gd name="connsiteY53" fmla="*/ 678919 h 1772423"/>
                  <a:gd name="connsiteX0" fmla="*/ 1850471 w 3434862"/>
                  <a:gd name="connsiteY0" fmla="*/ 697772 h 1772421"/>
                  <a:gd name="connsiteX1" fmla="*/ 2189838 w 3434862"/>
                  <a:gd name="connsiteY1" fmla="*/ 528090 h 1772421"/>
                  <a:gd name="connsiteX2" fmla="*/ 2359519 w 3434862"/>
                  <a:gd name="connsiteY2" fmla="*/ 433820 h 1772421"/>
                  <a:gd name="connsiteX3" fmla="*/ 2463214 w 3434862"/>
                  <a:gd name="connsiteY3" fmla="*/ 377260 h 1772421"/>
                  <a:gd name="connsiteX4" fmla="*/ 2585763 w 3434862"/>
                  <a:gd name="connsiteY4" fmla="*/ 320700 h 1772421"/>
                  <a:gd name="connsiteX5" fmla="*/ 2727165 w 3434862"/>
                  <a:gd name="connsiteY5" fmla="*/ 141590 h 1772421"/>
                  <a:gd name="connsiteX6" fmla="*/ 2859140 w 3434862"/>
                  <a:gd name="connsiteY6" fmla="*/ 47322 h 1772421"/>
                  <a:gd name="connsiteX7" fmla="*/ 3104237 w 3434862"/>
                  <a:gd name="connsiteY7" fmla="*/ 188 h 1772421"/>
                  <a:gd name="connsiteX8" fmla="*/ 3198505 w 3434862"/>
                  <a:gd name="connsiteY8" fmla="*/ 37895 h 1772421"/>
                  <a:gd name="connsiteX9" fmla="*/ 3368188 w 3434862"/>
                  <a:gd name="connsiteY9" fmla="*/ 188724 h 1772421"/>
                  <a:gd name="connsiteX10" fmla="*/ 3434175 w 3434862"/>
                  <a:gd name="connsiteY10" fmla="*/ 273565 h 1772421"/>
                  <a:gd name="connsiteX11" fmla="*/ 3387041 w 3434862"/>
                  <a:gd name="connsiteY11" fmla="*/ 358406 h 1772421"/>
                  <a:gd name="connsiteX12" fmla="*/ 3170225 w 3434862"/>
                  <a:gd name="connsiteY12" fmla="*/ 509235 h 1772421"/>
                  <a:gd name="connsiteX13" fmla="*/ 2859140 w 3434862"/>
                  <a:gd name="connsiteY13" fmla="*/ 612930 h 1772421"/>
                  <a:gd name="connsiteX14" fmla="*/ 2849713 w 3434862"/>
                  <a:gd name="connsiteY14" fmla="*/ 707198 h 1772421"/>
                  <a:gd name="connsiteX15" fmla="*/ 2906274 w 3434862"/>
                  <a:gd name="connsiteY15" fmla="*/ 876881 h 1772421"/>
                  <a:gd name="connsiteX16" fmla="*/ 3085384 w 3434862"/>
                  <a:gd name="connsiteY16" fmla="*/ 952295 h 1772421"/>
                  <a:gd name="connsiteX17" fmla="*/ 3189078 w 3434862"/>
                  <a:gd name="connsiteY17" fmla="*/ 952295 h 1772421"/>
                  <a:gd name="connsiteX18" fmla="*/ 3236212 w 3434862"/>
                  <a:gd name="connsiteY18" fmla="*/ 905161 h 1772421"/>
                  <a:gd name="connsiteX19" fmla="*/ 3273920 w 3434862"/>
                  <a:gd name="connsiteY19" fmla="*/ 961722 h 1772421"/>
                  <a:gd name="connsiteX20" fmla="*/ 3226786 w 3434862"/>
                  <a:gd name="connsiteY20" fmla="*/ 1046563 h 1772421"/>
                  <a:gd name="connsiteX21" fmla="*/ 3104237 w 3434862"/>
                  <a:gd name="connsiteY21" fmla="*/ 1093697 h 1772421"/>
                  <a:gd name="connsiteX22" fmla="*/ 2999941 w 3434862"/>
                  <a:gd name="connsiteY22" fmla="*/ 1057137 h 1772421"/>
                  <a:gd name="connsiteX23" fmla="*/ 2849713 w 3434862"/>
                  <a:gd name="connsiteY23" fmla="*/ 971149 h 1772421"/>
                  <a:gd name="connsiteX24" fmla="*/ 2755445 w 3434862"/>
                  <a:gd name="connsiteY24" fmla="*/ 829747 h 1772421"/>
                  <a:gd name="connsiteX25" fmla="*/ 2708311 w 3434862"/>
                  <a:gd name="connsiteY25" fmla="*/ 716625 h 1772421"/>
                  <a:gd name="connsiteX26" fmla="*/ 2482068 w 3434862"/>
                  <a:gd name="connsiteY26" fmla="*/ 876881 h 1772421"/>
                  <a:gd name="connsiteX27" fmla="*/ 2265252 w 3434862"/>
                  <a:gd name="connsiteY27" fmla="*/ 933441 h 1772421"/>
                  <a:gd name="connsiteX28" fmla="*/ 2170984 w 3434862"/>
                  <a:gd name="connsiteY28" fmla="*/ 933441 h 1772421"/>
                  <a:gd name="connsiteX29" fmla="*/ 2284105 w 3434862"/>
                  <a:gd name="connsiteY29" fmla="*/ 971149 h 1772421"/>
                  <a:gd name="connsiteX30" fmla="*/ 2397227 w 3434862"/>
                  <a:gd name="connsiteY30" fmla="*/ 990002 h 1772421"/>
                  <a:gd name="connsiteX31" fmla="*/ 2434934 w 3434862"/>
                  <a:gd name="connsiteY31" fmla="*/ 1065417 h 1772421"/>
                  <a:gd name="connsiteX32" fmla="*/ 2302959 w 3434862"/>
                  <a:gd name="connsiteY32" fmla="*/ 1225672 h 1772421"/>
                  <a:gd name="connsiteX33" fmla="*/ 2104996 w 3434862"/>
                  <a:gd name="connsiteY33" fmla="*/ 1282233 h 1772421"/>
                  <a:gd name="connsiteX34" fmla="*/ 2142703 w 3434862"/>
                  <a:gd name="connsiteY34" fmla="*/ 1338794 h 1772421"/>
                  <a:gd name="connsiteX35" fmla="*/ 2302959 w 3434862"/>
                  <a:gd name="connsiteY35" fmla="*/ 1404782 h 1772421"/>
                  <a:gd name="connsiteX36" fmla="*/ 2557482 w 3434862"/>
                  <a:gd name="connsiteY36" fmla="*/ 1404782 h 1772421"/>
                  <a:gd name="connsiteX37" fmla="*/ 2378373 w 3434862"/>
                  <a:gd name="connsiteY37" fmla="*/ 1451916 h 1772421"/>
                  <a:gd name="connsiteX38" fmla="*/ 2180410 w 3434862"/>
                  <a:gd name="connsiteY38" fmla="*/ 1404782 h 1772421"/>
                  <a:gd name="connsiteX39" fmla="*/ 2067289 w 3434862"/>
                  <a:gd name="connsiteY39" fmla="*/ 1348221 h 1772421"/>
                  <a:gd name="connsiteX40" fmla="*/ 1897606 w 3434862"/>
                  <a:gd name="connsiteY40" fmla="*/ 1272806 h 1772421"/>
                  <a:gd name="connsiteX41" fmla="*/ 1803338 w 3434862"/>
                  <a:gd name="connsiteY41" fmla="*/ 1216246 h 1772421"/>
                  <a:gd name="connsiteX42" fmla="*/ 1925887 w 3434862"/>
                  <a:gd name="connsiteY42" fmla="*/ 1121977 h 1772421"/>
                  <a:gd name="connsiteX43" fmla="*/ 2030384 w 3434862"/>
                  <a:gd name="connsiteY43" fmla="*/ 1060131 h 1772421"/>
                  <a:gd name="connsiteX44" fmla="*/ 1756204 w 3434862"/>
                  <a:gd name="connsiteY44" fmla="*/ 1018283 h 1772421"/>
                  <a:gd name="connsiteX45" fmla="*/ 1759075 w 3434862"/>
                  <a:gd name="connsiteY45" fmla="*/ 1069928 h 1772421"/>
                  <a:gd name="connsiteX46" fmla="*/ 1496760 w 3434862"/>
                  <a:gd name="connsiteY46" fmla="*/ 1152114 h 1772421"/>
                  <a:gd name="connsiteX47" fmla="*/ 1121330 w 3434862"/>
                  <a:gd name="connsiteY47" fmla="*/ 1399991 h 1772421"/>
                  <a:gd name="connsiteX48" fmla="*/ 6502 w 3434862"/>
                  <a:gd name="connsiteY48" fmla="*/ 1772274 h 1772421"/>
                  <a:gd name="connsiteX49" fmla="*/ 684832 w 3434862"/>
                  <a:gd name="connsiteY49" fmla="*/ 1440881 h 1772421"/>
                  <a:gd name="connsiteX50" fmla="*/ 1167243 w 3434862"/>
                  <a:gd name="connsiteY50" fmla="*/ 1120248 h 1772421"/>
                  <a:gd name="connsiteX51" fmla="*/ 1409463 w 3434862"/>
                  <a:gd name="connsiteY51" fmla="*/ 916844 h 1772421"/>
                  <a:gd name="connsiteX52" fmla="*/ 1633656 w 3434862"/>
                  <a:gd name="connsiteY52" fmla="*/ 773186 h 1772421"/>
                  <a:gd name="connsiteX53" fmla="*/ 1859898 w 3434862"/>
                  <a:gd name="connsiteY53" fmla="*/ 678919 h 1772421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496350 w 3434452"/>
                  <a:gd name="connsiteY46" fmla="*/ 1152114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758665 w 3434452"/>
                  <a:gd name="connsiteY45" fmla="*/ 1069928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59488 w 3434452"/>
                  <a:gd name="connsiteY53" fmla="*/ 678919 h 1773132"/>
                  <a:gd name="connsiteX0" fmla="*/ 1850061 w 3434452"/>
                  <a:gd name="connsiteY0" fmla="*/ 697772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990236 w 3434452"/>
                  <a:gd name="connsiteY0" fmla="*/ 54508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89428 w 3434452"/>
                  <a:gd name="connsiteY1" fmla="*/ 528090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17845 h 1773132"/>
                  <a:gd name="connsiteX0" fmla="*/ 1896785 w 3434452"/>
                  <a:gd name="connsiteY0" fmla="*/ 636698 h 1773132"/>
                  <a:gd name="connsiteX1" fmla="*/ 2142702 w 3434452"/>
                  <a:gd name="connsiteY1" fmla="*/ 512821 h 1773132"/>
                  <a:gd name="connsiteX2" fmla="*/ 2359109 w 3434452"/>
                  <a:gd name="connsiteY2" fmla="*/ 433820 h 1773132"/>
                  <a:gd name="connsiteX3" fmla="*/ 2462804 w 3434452"/>
                  <a:gd name="connsiteY3" fmla="*/ 377260 h 1773132"/>
                  <a:gd name="connsiteX4" fmla="*/ 2585353 w 3434452"/>
                  <a:gd name="connsiteY4" fmla="*/ 320700 h 1773132"/>
                  <a:gd name="connsiteX5" fmla="*/ 2726755 w 3434452"/>
                  <a:gd name="connsiteY5" fmla="*/ 141590 h 1773132"/>
                  <a:gd name="connsiteX6" fmla="*/ 2858730 w 3434452"/>
                  <a:gd name="connsiteY6" fmla="*/ 47322 h 1773132"/>
                  <a:gd name="connsiteX7" fmla="*/ 3103827 w 3434452"/>
                  <a:gd name="connsiteY7" fmla="*/ 188 h 1773132"/>
                  <a:gd name="connsiteX8" fmla="*/ 3198095 w 3434452"/>
                  <a:gd name="connsiteY8" fmla="*/ 37895 h 1773132"/>
                  <a:gd name="connsiteX9" fmla="*/ 3367778 w 3434452"/>
                  <a:gd name="connsiteY9" fmla="*/ 188724 h 1773132"/>
                  <a:gd name="connsiteX10" fmla="*/ 3433765 w 3434452"/>
                  <a:gd name="connsiteY10" fmla="*/ 273565 h 1773132"/>
                  <a:gd name="connsiteX11" fmla="*/ 3386631 w 3434452"/>
                  <a:gd name="connsiteY11" fmla="*/ 358406 h 1773132"/>
                  <a:gd name="connsiteX12" fmla="*/ 3169815 w 3434452"/>
                  <a:gd name="connsiteY12" fmla="*/ 509235 h 1773132"/>
                  <a:gd name="connsiteX13" fmla="*/ 2858730 w 3434452"/>
                  <a:gd name="connsiteY13" fmla="*/ 612930 h 1773132"/>
                  <a:gd name="connsiteX14" fmla="*/ 2849303 w 3434452"/>
                  <a:gd name="connsiteY14" fmla="*/ 707198 h 1773132"/>
                  <a:gd name="connsiteX15" fmla="*/ 2905864 w 3434452"/>
                  <a:gd name="connsiteY15" fmla="*/ 876881 h 1773132"/>
                  <a:gd name="connsiteX16" fmla="*/ 3084974 w 3434452"/>
                  <a:gd name="connsiteY16" fmla="*/ 952295 h 1773132"/>
                  <a:gd name="connsiteX17" fmla="*/ 3188668 w 3434452"/>
                  <a:gd name="connsiteY17" fmla="*/ 952295 h 1773132"/>
                  <a:gd name="connsiteX18" fmla="*/ 3235802 w 3434452"/>
                  <a:gd name="connsiteY18" fmla="*/ 905161 h 1773132"/>
                  <a:gd name="connsiteX19" fmla="*/ 3273510 w 3434452"/>
                  <a:gd name="connsiteY19" fmla="*/ 961722 h 1773132"/>
                  <a:gd name="connsiteX20" fmla="*/ 3226376 w 3434452"/>
                  <a:gd name="connsiteY20" fmla="*/ 1046563 h 1773132"/>
                  <a:gd name="connsiteX21" fmla="*/ 3103827 w 3434452"/>
                  <a:gd name="connsiteY21" fmla="*/ 1093697 h 1773132"/>
                  <a:gd name="connsiteX22" fmla="*/ 2999531 w 3434452"/>
                  <a:gd name="connsiteY22" fmla="*/ 1057137 h 1773132"/>
                  <a:gd name="connsiteX23" fmla="*/ 2849303 w 3434452"/>
                  <a:gd name="connsiteY23" fmla="*/ 971149 h 1773132"/>
                  <a:gd name="connsiteX24" fmla="*/ 2755035 w 3434452"/>
                  <a:gd name="connsiteY24" fmla="*/ 829747 h 1773132"/>
                  <a:gd name="connsiteX25" fmla="*/ 2707901 w 3434452"/>
                  <a:gd name="connsiteY25" fmla="*/ 716625 h 1773132"/>
                  <a:gd name="connsiteX26" fmla="*/ 2481658 w 3434452"/>
                  <a:gd name="connsiteY26" fmla="*/ 876881 h 1773132"/>
                  <a:gd name="connsiteX27" fmla="*/ 2264842 w 3434452"/>
                  <a:gd name="connsiteY27" fmla="*/ 933441 h 1773132"/>
                  <a:gd name="connsiteX28" fmla="*/ 2170574 w 3434452"/>
                  <a:gd name="connsiteY28" fmla="*/ 933441 h 1773132"/>
                  <a:gd name="connsiteX29" fmla="*/ 2283695 w 3434452"/>
                  <a:gd name="connsiteY29" fmla="*/ 971149 h 1773132"/>
                  <a:gd name="connsiteX30" fmla="*/ 2396817 w 3434452"/>
                  <a:gd name="connsiteY30" fmla="*/ 990002 h 1773132"/>
                  <a:gd name="connsiteX31" fmla="*/ 2434524 w 3434452"/>
                  <a:gd name="connsiteY31" fmla="*/ 1065417 h 1773132"/>
                  <a:gd name="connsiteX32" fmla="*/ 2302549 w 3434452"/>
                  <a:gd name="connsiteY32" fmla="*/ 1225672 h 1773132"/>
                  <a:gd name="connsiteX33" fmla="*/ 2104586 w 3434452"/>
                  <a:gd name="connsiteY33" fmla="*/ 1282233 h 1773132"/>
                  <a:gd name="connsiteX34" fmla="*/ 2142293 w 3434452"/>
                  <a:gd name="connsiteY34" fmla="*/ 1338794 h 1773132"/>
                  <a:gd name="connsiteX35" fmla="*/ 2302549 w 3434452"/>
                  <a:gd name="connsiteY35" fmla="*/ 1404782 h 1773132"/>
                  <a:gd name="connsiteX36" fmla="*/ 2557072 w 3434452"/>
                  <a:gd name="connsiteY36" fmla="*/ 1404782 h 1773132"/>
                  <a:gd name="connsiteX37" fmla="*/ 2377963 w 3434452"/>
                  <a:gd name="connsiteY37" fmla="*/ 1451916 h 1773132"/>
                  <a:gd name="connsiteX38" fmla="*/ 2180000 w 3434452"/>
                  <a:gd name="connsiteY38" fmla="*/ 1404782 h 1773132"/>
                  <a:gd name="connsiteX39" fmla="*/ 2066879 w 3434452"/>
                  <a:gd name="connsiteY39" fmla="*/ 1348221 h 1773132"/>
                  <a:gd name="connsiteX40" fmla="*/ 1897196 w 3434452"/>
                  <a:gd name="connsiteY40" fmla="*/ 1272806 h 1773132"/>
                  <a:gd name="connsiteX41" fmla="*/ 1802928 w 3434452"/>
                  <a:gd name="connsiteY41" fmla="*/ 1216246 h 1773132"/>
                  <a:gd name="connsiteX42" fmla="*/ 1925477 w 3434452"/>
                  <a:gd name="connsiteY42" fmla="*/ 1121977 h 1773132"/>
                  <a:gd name="connsiteX43" fmla="*/ 2029974 w 3434452"/>
                  <a:gd name="connsiteY43" fmla="*/ 1060131 h 1773132"/>
                  <a:gd name="connsiteX44" fmla="*/ 1755794 w 3434452"/>
                  <a:gd name="connsiteY44" fmla="*/ 1018283 h 1773132"/>
                  <a:gd name="connsiteX45" fmla="*/ 1836540 w 3434452"/>
                  <a:gd name="connsiteY45" fmla="*/ 1024124 h 1773132"/>
                  <a:gd name="connsiteX46" fmla="*/ 1543074 w 3434452"/>
                  <a:gd name="connsiteY46" fmla="*/ 1075772 h 1773132"/>
                  <a:gd name="connsiteX47" fmla="*/ 1105347 w 3434452"/>
                  <a:gd name="connsiteY47" fmla="*/ 1338917 h 1773132"/>
                  <a:gd name="connsiteX48" fmla="*/ 6092 w 3434452"/>
                  <a:gd name="connsiteY48" fmla="*/ 1772274 h 1773132"/>
                  <a:gd name="connsiteX49" fmla="*/ 684422 w 3434452"/>
                  <a:gd name="connsiteY49" fmla="*/ 1440881 h 1773132"/>
                  <a:gd name="connsiteX50" fmla="*/ 1166833 w 3434452"/>
                  <a:gd name="connsiteY50" fmla="*/ 1120248 h 1773132"/>
                  <a:gd name="connsiteX51" fmla="*/ 1409053 w 3434452"/>
                  <a:gd name="connsiteY51" fmla="*/ 916844 h 1773132"/>
                  <a:gd name="connsiteX52" fmla="*/ 1633246 w 3434452"/>
                  <a:gd name="connsiteY52" fmla="*/ 773186 h 1773132"/>
                  <a:gd name="connsiteX53" fmla="*/ 1890639 w 3434452"/>
                  <a:gd name="connsiteY53" fmla="*/ 648383 h 1773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434452" h="1773132">
                    <a:moveTo>
                      <a:pt x="1896785" y="636698"/>
                    </a:moveTo>
                    <a:cubicBezTo>
                      <a:pt x="1969843" y="584064"/>
                      <a:pt x="2065648" y="546634"/>
                      <a:pt x="2142702" y="512821"/>
                    </a:cubicBezTo>
                    <a:cubicBezTo>
                      <a:pt x="2219756" y="479008"/>
                      <a:pt x="2297835" y="458958"/>
                      <a:pt x="2359109" y="433820"/>
                    </a:cubicBezTo>
                    <a:cubicBezTo>
                      <a:pt x="2420383" y="408682"/>
                      <a:pt x="2425097" y="396113"/>
                      <a:pt x="2462804" y="377260"/>
                    </a:cubicBezTo>
                    <a:cubicBezTo>
                      <a:pt x="2500511" y="358407"/>
                      <a:pt x="2541361" y="359978"/>
                      <a:pt x="2585353" y="320700"/>
                    </a:cubicBezTo>
                    <a:cubicBezTo>
                      <a:pt x="2629345" y="281422"/>
                      <a:pt x="2681192" y="187153"/>
                      <a:pt x="2726755" y="141590"/>
                    </a:cubicBezTo>
                    <a:cubicBezTo>
                      <a:pt x="2772318" y="96027"/>
                      <a:pt x="2795885" y="70889"/>
                      <a:pt x="2858730" y="47322"/>
                    </a:cubicBezTo>
                    <a:cubicBezTo>
                      <a:pt x="2921575" y="23755"/>
                      <a:pt x="3047266" y="1759"/>
                      <a:pt x="3103827" y="188"/>
                    </a:cubicBezTo>
                    <a:cubicBezTo>
                      <a:pt x="3160388" y="-1383"/>
                      <a:pt x="3154103" y="6472"/>
                      <a:pt x="3198095" y="37895"/>
                    </a:cubicBezTo>
                    <a:cubicBezTo>
                      <a:pt x="3242087" y="69318"/>
                      <a:pt x="3328500" y="149446"/>
                      <a:pt x="3367778" y="188724"/>
                    </a:cubicBezTo>
                    <a:cubicBezTo>
                      <a:pt x="3407056" y="228002"/>
                      <a:pt x="3430623" y="245285"/>
                      <a:pt x="3433765" y="273565"/>
                    </a:cubicBezTo>
                    <a:cubicBezTo>
                      <a:pt x="3436907" y="301845"/>
                      <a:pt x="3430623" y="319128"/>
                      <a:pt x="3386631" y="358406"/>
                    </a:cubicBezTo>
                    <a:cubicBezTo>
                      <a:pt x="3342639" y="397684"/>
                      <a:pt x="3257798" y="466814"/>
                      <a:pt x="3169815" y="509235"/>
                    </a:cubicBezTo>
                    <a:cubicBezTo>
                      <a:pt x="3081832" y="551656"/>
                      <a:pt x="2912149" y="579936"/>
                      <a:pt x="2858730" y="612930"/>
                    </a:cubicBezTo>
                    <a:cubicBezTo>
                      <a:pt x="2805311" y="645924"/>
                      <a:pt x="2841447" y="663206"/>
                      <a:pt x="2849303" y="707198"/>
                    </a:cubicBezTo>
                    <a:cubicBezTo>
                      <a:pt x="2857159" y="751190"/>
                      <a:pt x="2866586" y="836032"/>
                      <a:pt x="2905864" y="876881"/>
                    </a:cubicBezTo>
                    <a:cubicBezTo>
                      <a:pt x="2945142" y="917730"/>
                      <a:pt x="3037840" y="939726"/>
                      <a:pt x="3084974" y="952295"/>
                    </a:cubicBezTo>
                    <a:cubicBezTo>
                      <a:pt x="3132108" y="964864"/>
                      <a:pt x="3163530" y="960151"/>
                      <a:pt x="3188668" y="952295"/>
                    </a:cubicBezTo>
                    <a:cubicBezTo>
                      <a:pt x="3213806" y="944439"/>
                      <a:pt x="3221662" y="903590"/>
                      <a:pt x="3235802" y="905161"/>
                    </a:cubicBezTo>
                    <a:cubicBezTo>
                      <a:pt x="3249942" y="906732"/>
                      <a:pt x="3275081" y="938155"/>
                      <a:pt x="3273510" y="961722"/>
                    </a:cubicBezTo>
                    <a:cubicBezTo>
                      <a:pt x="3271939" y="985289"/>
                      <a:pt x="3254656" y="1024567"/>
                      <a:pt x="3226376" y="1046563"/>
                    </a:cubicBezTo>
                    <a:cubicBezTo>
                      <a:pt x="3198096" y="1068559"/>
                      <a:pt x="3141634" y="1091935"/>
                      <a:pt x="3103827" y="1093697"/>
                    </a:cubicBezTo>
                    <a:cubicBezTo>
                      <a:pt x="3066020" y="1095459"/>
                      <a:pt x="3041952" y="1077562"/>
                      <a:pt x="2999531" y="1057137"/>
                    </a:cubicBezTo>
                    <a:cubicBezTo>
                      <a:pt x="2957110" y="1036712"/>
                      <a:pt x="2890052" y="1009047"/>
                      <a:pt x="2849303" y="971149"/>
                    </a:cubicBezTo>
                    <a:cubicBezTo>
                      <a:pt x="2808554" y="933251"/>
                      <a:pt x="2778602" y="872168"/>
                      <a:pt x="2755035" y="829747"/>
                    </a:cubicBezTo>
                    <a:cubicBezTo>
                      <a:pt x="2731468" y="787326"/>
                      <a:pt x="2753464" y="708769"/>
                      <a:pt x="2707901" y="716625"/>
                    </a:cubicBezTo>
                    <a:cubicBezTo>
                      <a:pt x="2662338" y="724481"/>
                      <a:pt x="2555501" y="840745"/>
                      <a:pt x="2481658" y="876881"/>
                    </a:cubicBezTo>
                    <a:cubicBezTo>
                      <a:pt x="2407815" y="913017"/>
                      <a:pt x="2316689" y="924014"/>
                      <a:pt x="2264842" y="933441"/>
                    </a:cubicBezTo>
                    <a:cubicBezTo>
                      <a:pt x="2212995" y="942868"/>
                      <a:pt x="2167432" y="927156"/>
                      <a:pt x="2170574" y="933441"/>
                    </a:cubicBezTo>
                    <a:cubicBezTo>
                      <a:pt x="2173716" y="939726"/>
                      <a:pt x="2245988" y="961722"/>
                      <a:pt x="2283695" y="971149"/>
                    </a:cubicBezTo>
                    <a:cubicBezTo>
                      <a:pt x="2321402" y="980576"/>
                      <a:pt x="2371679" y="974291"/>
                      <a:pt x="2396817" y="990002"/>
                    </a:cubicBezTo>
                    <a:cubicBezTo>
                      <a:pt x="2421955" y="1005713"/>
                      <a:pt x="2450235" y="1026139"/>
                      <a:pt x="2434524" y="1065417"/>
                    </a:cubicBezTo>
                    <a:cubicBezTo>
                      <a:pt x="2418813" y="1104695"/>
                      <a:pt x="2357539" y="1189536"/>
                      <a:pt x="2302549" y="1225672"/>
                    </a:cubicBezTo>
                    <a:cubicBezTo>
                      <a:pt x="2247559" y="1261808"/>
                      <a:pt x="2131295" y="1263379"/>
                      <a:pt x="2104586" y="1282233"/>
                    </a:cubicBezTo>
                    <a:cubicBezTo>
                      <a:pt x="2077877" y="1301087"/>
                      <a:pt x="2109299" y="1318369"/>
                      <a:pt x="2142293" y="1338794"/>
                    </a:cubicBezTo>
                    <a:cubicBezTo>
                      <a:pt x="2175287" y="1359219"/>
                      <a:pt x="2233419" y="1393784"/>
                      <a:pt x="2302549" y="1404782"/>
                    </a:cubicBezTo>
                    <a:cubicBezTo>
                      <a:pt x="2371679" y="1415780"/>
                      <a:pt x="2544503" y="1396926"/>
                      <a:pt x="2557072" y="1404782"/>
                    </a:cubicBezTo>
                    <a:cubicBezTo>
                      <a:pt x="2569641" y="1412638"/>
                      <a:pt x="2440808" y="1451916"/>
                      <a:pt x="2377963" y="1451916"/>
                    </a:cubicBezTo>
                    <a:cubicBezTo>
                      <a:pt x="2315118" y="1451916"/>
                      <a:pt x="2231847" y="1422065"/>
                      <a:pt x="2180000" y="1404782"/>
                    </a:cubicBezTo>
                    <a:cubicBezTo>
                      <a:pt x="2128153" y="1387499"/>
                      <a:pt x="2114013" y="1370217"/>
                      <a:pt x="2066879" y="1348221"/>
                    </a:cubicBezTo>
                    <a:cubicBezTo>
                      <a:pt x="2019745" y="1326225"/>
                      <a:pt x="1941188" y="1294802"/>
                      <a:pt x="1897196" y="1272806"/>
                    </a:cubicBezTo>
                    <a:cubicBezTo>
                      <a:pt x="1853204" y="1250810"/>
                      <a:pt x="1798215" y="1241384"/>
                      <a:pt x="1802928" y="1216246"/>
                    </a:cubicBezTo>
                    <a:cubicBezTo>
                      <a:pt x="1807641" y="1191108"/>
                      <a:pt x="1887636" y="1147996"/>
                      <a:pt x="1925477" y="1121977"/>
                    </a:cubicBezTo>
                    <a:cubicBezTo>
                      <a:pt x="1963318" y="1095958"/>
                      <a:pt x="2058254" y="1077413"/>
                      <a:pt x="2029974" y="1060131"/>
                    </a:cubicBezTo>
                    <a:cubicBezTo>
                      <a:pt x="2001693" y="1042849"/>
                      <a:pt x="1788033" y="1024284"/>
                      <a:pt x="1755794" y="1018283"/>
                    </a:cubicBezTo>
                    <a:cubicBezTo>
                      <a:pt x="1723555" y="1012282"/>
                      <a:pt x="1871993" y="1014543"/>
                      <a:pt x="1836540" y="1024124"/>
                    </a:cubicBezTo>
                    <a:cubicBezTo>
                      <a:pt x="1801087" y="1033706"/>
                      <a:pt x="1664939" y="1023307"/>
                      <a:pt x="1543074" y="1075772"/>
                    </a:cubicBezTo>
                    <a:cubicBezTo>
                      <a:pt x="1421209" y="1128237"/>
                      <a:pt x="1361511" y="1222833"/>
                      <a:pt x="1105347" y="1338917"/>
                    </a:cubicBezTo>
                    <a:cubicBezTo>
                      <a:pt x="849183" y="1455001"/>
                      <a:pt x="76246" y="1755280"/>
                      <a:pt x="6092" y="1772274"/>
                    </a:cubicBezTo>
                    <a:cubicBezTo>
                      <a:pt x="-64062" y="1789268"/>
                      <a:pt x="490965" y="1549552"/>
                      <a:pt x="684422" y="1440881"/>
                    </a:cubicBezTo>
                    <a:cubicBezTo>
                      <a:pt x="877879" y="1332210"/>
                      <a:pt x="1046061" y="1207588"/>
                      <a:pt x="1166833" y="1120248"/>
                    </a:cubicBezTo>
                    <a:cubicBezTo>
                      <a:pt x="1287605" y="1032908"/>
                      <a:pt x="1331318" y="974688"/>
                      <a:pt x="1409053" y="916844"/>
                    </a:cubicBezTo>
                    <a:cubicBezTo>
                      <a:pt x="1486789" y="859000"/>
                      <a:pt x="1552982" y="817929"/>
                      <a:pt x="1633246" y="773186"/>
                    </a:cubicBezTo>
                    <a:cubicBezTo>
                      <a:pt x="1713510" y="728443"/>
                      <a:pt x="1668323" y="737152"/>
                      <a:pt x="1890639" y="648383"/>
                    </a:cubicBezTo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70A2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65" name="Group 664"/>
          <p:cNvGrpSpPr/>
          <p:nvPr/>
        </p:nvGrpSpPr>
        <p:grpSpPr>
          <a:xfrm>
            <a:off x="432958" y="183472"/>
            <a:ext cx="8554047" cy="5273067"/>
            <a:chOff x="432958" y="183472"/>
            <a:chExt cx="8554047" cy="5273067"/>
          </a:xfrm>
        </p:grpSpPr>
        <p:sp>
          <p:nvSpPr>
            <p:cNvPr id="799" name="TextBox 798"/>
            <p:cNvSpPr txBox="1"/>
            <p:nvPr/>
          </p:nvSpPr>
          <p:spPr>
            <a:xfrm>
              <a:off x="6139976" y="187484"/>
              <a:ext cx="582212" cy="5232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A2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70A2FF"/>
                  </a:solidFill>
                </a:rPr>
                <a:t>Mar</a:t>
              </a:r>
            </a:p>
            <a:p>
              <a:pPr algn="ctr"/>
              <a:r>
                <a:rPr lang="en-US" sz="1400" b="1">
                  <a:solidFill>
                    <a:srgbClr val="70A2FF"/>
                  </a:solidFill>
                </a:rPr>
                <a:t>2017</a:t>
              </a:r>
            </a:p>
          </p:txBody>
        </p:sp>
        <p:sp>
          <p:nvSpPr>
            <p:cNvPr id="800" name="TextBox 799"/>
            <p:cNvSpPr txBox="1"/>
            <p:nvPr/>
          </p:nvSpPr>
          <p:spPr>
            <a:xfrm>
              <a:off x="6875930" y="187484"/>
              <a:ext cx="611144" cy="5232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A2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70A2FF"/>
                  </a:solidFill>
                </a:rPr>
                <a:t>May</a:t>
              </a:r>
            </a:p>
            <a:p>
              <a:pPr algn="ctr"/>
              <a:r>
                <a:rPr lang="en-US" sz="1400" b="1">
                  <a:solidFill>
                    <a:srgbClr val="70A2FF"/>
                  </a:solidFill>
                </a:rPr>
                <a:t>2017</a:t>
              </a:r>
            </a:p>
          </p:txBody>
        </p:sp>
        <p:sp>
          <p:nvSpPr>
            <p:cNvPr id="801" name="TextBox 800"/>
            <p:cNvSpPr txBox="1"/>
            <p:nvPr/>
          </p:nvSpPr>
          <p:spPr>
            <a:xfrm>
              <a:off x="7639908" y="187484"/>
              <a:ext cx="582211" cy="5232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A2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70A2FF"/>
                  </a:solidFill>
                </a:rPr>
                <a:t>Jul</a:t>
              </a:r>
            </a:p>
            <a:p>
              <a:pPr algn="ctr"/>
              <a:r>
                <a:rPr lang="en-US" sz="1400" b="1">
                  <a:solidFill>
                    <a:srgbClr val="70A2FF"/>
                  </a:solidFill>
                </a:rPr>
                <a:t>2017</a:t>
              </a:r>
            </a:p>
          </p:txBody>
        </p:sp>
        <p:sp>
          <p:nvSpPr>
            <p:cNvPr id="802" name="TextBox 801"/>
            <p:cNvSpPr txBox="1"/>
            <p:nvPr/>
          </p:nvSpPr>
          <p:spPr>
            <a:xfrm>
              <a:off x="8375861" y="183472"/>
              <a:ext cx="611144" cy="5232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A2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70A2FF"/>
                  </a:solidFill>
                </a:rPr>
                <a:t>Oct</a:t>
              </a:r>
            </a:p>
            <a:p>
              <a:pPr algn="ctr"/>
              <a:r>
                <a:rPr lang="en-US" sz="1400" b="1">
                  <a:solidFill>
                    <a:srgbClr val="70A2FF"/>
                  </a:solidFill>
                </a:rPr>
                <a:t>2017</a:t>
              </a:r>
            </a:p>
          </p:txBody>
        </p:sp>
        <p:sp>
          <p:nvSpPr>
            <p:cNvPr id="803" name="Right Arrow 802"/>
            <p:cNvSpPr/>
            <p:nvPr/>
          </p:nvSpPr>
          <p:spPr>
            <a:xfrm>
              <a:off x="6665930" y="312734"/>
              <a:ext cx="241220" cy="264695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rgbClr val="70A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A2FF"/>
                </a:solidFill>
              </a:endParaRPr>
            </a:p>
          </p:txBody>
        </p:sp>
        <p:sp>
          <p:nvSpPr>
            <p:cNvPr id="804" name="Right Arrow 803"/>
            <p:cNvSpPr/>
            <p:nvPr/>
          </p:nvSpPr>
          <p:spPr>
            <a:xfrm>
              <a:off x="7431784" y="304710"/>
              <a:ext cx="241220" cy="264695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rgbClr val="70A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A2FF"/>
                </a:solidFill>
              </a:endParaRPr>
            </a:p>
          </p:txBody>
        </p:sp>
        <p:sp>
          <p:nvSpPr>
            <p:cNvPr id="805" name="Right Arrow 804"/>
            <p:cNvSpPr/>
            <p:nvPr/>
          </p:nvSpPr>
          <p:spPr>
            <a:xfrm>
              <a:off x="8172829" y="312733"/>
              <a:ext cx="241220" cy="264695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rgbClr val="70A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A2FF"/>
                </a:solidFill>
              </a:endParaRPr>
            </a:p>
          </p:txBody>
        </p:sp>
        <p:sp>
          <p:nvSpPr>
            <p:cNvPr id="806" name="Right Arrow 805"/>
            <p:cNvSpPr/>
            <p:nvPr/>
          </p:nvSpPr>
          <p:spPr>
            <a:xfrm>
              <a:off x="5934048" y="320758"/>
              <a:ext cx="241220" cy="264695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846" name="TextBox 845"/>
            <p:cNvSpPr txBox="1"/>
            <p:nvPr/>
          </p:nvSpPr>
          <p:spPr>
            <a:xfrm>
              <a:off x="547332" y="4468526"/>
              <a:ext cx="1043876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70A2FF"/>
                  </a:solidFill>
                </a:rPr>
                <a:t>In 2017:</a:t>
              </a:r>
              <a:endParaRPr lang="en-US" b="1" dirty="0">
                <a:solidFill>
                  <a:srgbClr val="70A2FF"/>
                </a:solidFill>
              </a:endParaRPr>
            </a:p>
          </p:txBody>
        </p:sp>
        <p:sp>
          <p:nvSpPr>
            <p:cNvPr id="847" name="TextBox 846"/>
            <p:cNvSpPr txBox="1"/>
            <p:nvPr/>
          </p:nvSpPr>
          <p:spPr>
            <a:xfrm>
              <a:off x="545549" y="4785954"/>
              <a:ext cx="1441420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A2FF"/>
                  </a:solidFill>
                </a:rPr>
                <a:t>247 females</a:t>
              </a:r>
              <a:endParaRPr lang="en-US" dirty="0">
                <a:solidFill>
                  <a:srgbClr val="70A2FF"/>
                </a:solidFill>
              </a:endParaRPr>
            </a:p>
          </p:txBody>
        </p:sp>
        <p:sp>
          <p:nvSpPr>
            <p:cNvPr id="848" name="Oval 344"/>
            <p:cNvSpPr>
              <a:spLocks noChangeArrowheads="1"/>
            </p:cNvSpPr>
            <p:nvPr/>
          </p:nvSpPr>
          <p:spPr bwMode="auto">
            <a:xfrm>
              <a:off x="432958" y="4912188"/>
              <a:ext cx="137160" cy="137160"/>
            </a:xfrm>
            <a:prstGeom prst="ellipse">
              <a:avLst/>
            </a:prstGeom>
            <a:solidFill>
              <a:srgbClr val="F96F6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9" name="Oval 107"/>
            <p:cNvSpPr>
              <a:spLocks noChangeArrowheads="1"/>
            </p:cNvSpPr>
            <p:nvPr/>
          </p:nvSpPr>
          <p:spPr bwMode="auto">
            <a:xfrm>
              <a:off x="433584" y="5209255"/>
              <a:ext cx="137160" cy="137160"/>
            </a:xfrm>
            <a:prstGeom prst="ellipse">
              <a:avLst/>
            </a:prstGeom>
            <a:solidFill>
              <a:srgbClr val="94BAF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" name="TextBox 849"/>
            <p:cNvSpPr txBox="1"/>
            <p:nvPr/>
          </p:nvSpPr>
          <p:spPr>
            <a:xfrm>
              <a:off x="560917" y="5087207"/>
              <a:ext cx="1249060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A2FF"/>
                  </a:solidFill>
                </a:rPr>
                <a:t>170 males</a:t>
              </a:r>
              <a:endParaRPr lang="en-US" dirty="0">
                <a:solidFill>
                  <a:srgbClr val="70A2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0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grei male driftwoo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35380" y="218622"/>
            <a:ext cx="8479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Sex differences in natural selection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35380" y="1804742"/>
            <a:ext cx="4815053" cy="47550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369" y="1804742"/>
            <a:ext cx="4801064" cy="47524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2708" y="1913021"/>
            <a:ext cx="276726" cy="252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855667" y="1913020"/>
            <a:ext cx="276726" cy="252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780677" y="4247148"/>
            <a:ext cx="276726" cy="252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855667" y="4247148"/>
            <a:ext cx="276726" cy="252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908819" y="6274902"/>
            <a:ext cx="213821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>
                    <a:alpha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Photo: Ariel Kahrl</a:t>
            </a:r>
          </a:p>
        </p:txBody>
      </p:sp>
    </p:spTree>
    <p:extLst>
      <p:ext uri="{BB962C8B-B14F-4D97-AF65-F5344CB8AC3E}">
        <p14:creationId xmlns:p14="http://schemas.microsoft.com/office/powerpoint/2010/main" val="95196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grei male driftwoo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5380" y="304800"/>
            <a:ext cx="4832968" cy="62550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164" y="942533"/>
            <a:ext cx="4800063" cy="30292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329" y="500148"/>
            <a:ext cx="2707070" cy="785505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1666" y="4025977"/>
            <a:ext cx="423662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Is it better to be bigger?</a:t>
            </a:r>
          </a:p>
        </p:txBody>
      </p:sp>
      <p:pic>
        <p:nvPicPr>
          <p:cNvPr id="8" name="image07.jpg" descr="greena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5078" y="4759749"/>
            <a:ext cx="1683587" cy="1680074"/>
          </a:xfrm>
          <a:prstGeom prst="ellips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Shape 156" descr="AnoleHatchlingDaffodil.jpg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1343" y="4759749"/>
            <a:ext cx="1661355" cy="1666306"/>
          </a:xfrm>
          <a:prstGeom prst="ellipse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13.jpg" descr="brown anole eating.jpg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636" y="4759749"/>
            <a:ext cx="1692403" cy="1680074"/>
          </a:xfrm>
          <a:prstGeom prst="ellips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908819" y="6274902"/>
            <a:ext cx="213821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>
                    <a:alpha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Photo: Ariel Kahrl</a:t>
            </a:r>
          </a:p>
        </p:txBody>
      </p:sp>
    </p:spTree>
    <p:extLst>
      <p:ext uri="{BB962C8B-B14F-4D97-AF65-F5344CB8AC3E}">
        <p14:creationId xmlns:p14="http://schemas.microsoft.com/office/powerpoint/2010/main" val="184446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8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83920" y="0"/>
            <a:ext cx="99460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045736" y="309489"/>
            <a:ext cx="4832968" cy="62503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101821" y="4777442"/>
            <a:ext cx="1670544" cy="1634488"/>
          </a:xfrm>
          <a:prstGeom prst="ellips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63225" y="4760961"/>
            <a:ext cx="1703681" cy="1700589"/>
          </a:xfrm>
          <a:prstGeom prst="ellips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163062" y="4759414"/>
            <a:ext cx="1670543" cy="1670544"/>
          </a:xfrm>
          <a:prstGeom prst="ellips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Freeform 8"/>
          <p:cNvSpPr/>
          <p:nvPr/>
        </p:nvSpPr>
        <p:spPr>
          <a:xfrm>
            <a:off x="4483289" y="5655721"/>
            <a:ext cx="770205" cy="451489"/>
          </a:xfrm>
          <a:custGeom>
            <a:avLst/>
            <a:gdLst>
              <a:gd name="connsiteX0" fmla="*/ 9969 w 770205"/>
              <a:gd name="connsiteY0" fmla="*/ 39 h 451489"/>
              <a:gd name="connsiteX1" fmla="*/ 247476 w 770205"/>
              <a:gd name="connsiteY1" fmla="*/ 71291 h 451489"/>
              <a:gd name="connsiteX2" fmla="*/ 437481 w 770205"/>
              <a:gd name="connsiteY2" fmla="*/ 130668 h 451489"/>
              <a:gd name="connsiteX3" fmla="*/ 556234 w 770205"/>
              <a:gd name="connsiteY3" fmla="*/ 178169 h 451489"/>
              <a:gd name="connsiteX4" fmla="*/ 686863 w 770205"/>
              <a:gd name="connsiteY4" fmla="*/ 190044 h 451489"/>
              <a:gd name="connsiteX5" fmla="*/ 769990 w 770205"/>
              <a:gd name="connsiteY5" fmla="*/ 190044 h 451489"/>
              <a:gd name="connsiteX6" fmla="*/ 663112 w 770205"/>
              <a:gd name="connsiteY6" fmla="*/ 344424 h 451489"/>
              <a:gd name="connsiteX7" fmla="*/ 508733 w 770205"/>
              <a:gd name="connsiteY7" fmla="*/ 451301 h 451489"/>
              <a:gd name="connsiteX8" fmla="*/ 306852 w 770205"/>
              <a:gd name="connsiteY8" fmla="*/ 368174 h 451489"/>
              <a:gd name="connsiteX9" fmla="*/ 199974 w 770205"/>
              <a:gd name="connsiteY9" fmla="*/ 285047 h 451489"/>
              <a:gd name="connsiteX10" fmla="*/ 57470 w 770205"/>
              <a:gd name="connsiteY10" fmla="*/ 83166 h 451489"/>
              <a:gd name="connsiteX11" fmla="*/ 9969 w 770205"/>
              <a:gd name="connsiteY11" fmla="*/ 39 h 45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0205" h="451489">
                <a:moveTo>
                  <a:pt x="9969" y="39"/>
                </a:moveTo>
                <a:cubicBezTo>
                  <a:pt x="41637" y="-1940"/>
                  <a:pt x="247476" y="71291"/>
                  <a:pt x="247476" y="71291"/>
                </a:cubicBezTo>
                <a:cubicBezTo>
                  <a:pt x="318728" y="93062"/>
                  <a:pt x="386021" y="112855"/>
                  <a:pt x="437481" y="130668"/>
                </a:cubicBezTo>
                <a:cubicBezTo>
                  <a:pt x="488941" y="148481"/>
                  <a:pt x="514670" y="168273"/>
                  <a:pt x="556234" y="178169"/>
                </a:cubicBezTo>
                <a:cubicBezTo>
                  <a:pt x="597798" y="188065"/>
                  <a:pt x="651237" y="188065"/>
                  <a:pt x="686863" y="190044"/>
                </a:cubicBezTo>
                <a:cubicBezTo>
                  <a:pt x="722489" y="192023"/>
                  <a:pt x="773948" y="164314"/>
                  <a:pt x="769990" y="190044"/>
                </a:cubicBezTo>
                <a:cubicBezTo>
                  <a:pt x="766032" y="215774"/>
                  <a:pt x="706655" y="300881"/>
                  <a:pt x="663112" y="344424"/>
                </a:cubicBezTo>
                <a:cubicBezTo>
                  <a:pt x="619569" y="387967"/>
                  <a:pt x="568110" y="447343"/>
                  <a:pt x="508733" y="451301"/>
                </a:cubicBezTo>
                <a:cubicBezTo>
                  <a:pt x="449356" y="455259"/>
                  <a:pt x="358312" y="395883"/>
                  <a:pt x="306852" y="368174"/>
                </a:cubicBezTo>
                <a:cubicBezTo>
                  <a:pt x="255392" y="340465"/>
                  <a:pt x="241538" y="332548"/>
                  <a:pt x="199974" y="285047"/>
                </a:cubicBezTo>
                <a:cubicBezTo>
                  <a:pt x="158410" y="237546"/>
                  <a:pt x="85179" y="124730"/>
                  <a:pt x="57470" y="83166"/>
                </a:cubicBezTo>
                <a:cubicBezTo>
                  <a:pt x="29761" y="41602"/>
                  <a:pt x="-21699" y="2018"/>
                  <a:pt x="9969" y="39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064587" y="5631630"/>
            <a:ext cx="836078" cy="599024"/>
          </a:xfrm>
          <a:custGeom>
            <a:avLst/>
            <a:gdLst>
              <a:gd name="connsiteX0" fmla="*/ 19965 w 803736"/>
              <a:gd name="connsiteY0" fmla="*/ 361024 h 599024"/>
              <a:gd name="connsiteX1" fmla="*/ 233720 w 803736"/>
              <a:gd name="connsiteY1" fmla="*/ 123517 h 599024"/>
              <a:gd name="connsiteX2" fmla="*/ 316848 w 803736"/>
              <a:gd name="connsiteY2" fmla="*/ 76016 h 599024"/>
              <a:gd name="connsiteX3" fmla="*/ 566230 w 803736"/>
              <a:gd name="connsiteY3" fmla="*/ 76016 h 599024"/>
              <a:gd name="connsiteX4" fmla="*/ 708733 w 803736"/>
              <a:gd name="connsiteY4" fmla="*/ 28515 h 599024"/>
              <a:gd name="connsiteX5" fmla="*/ 744359 w 803736"/>
              <a:gd name="connsiteY5" fmla="*/ 4764 h 599024"/>
              <a:gd name="connsiteX6" fmla="*/ 791861 w 803736"/>
              <a:gd name="connsiteY6" fmla="*/ 123517 h 599024"/>
              <a:gd name="connsiteX7" fmla="*/ 803736 w 803736"/>
              <a:gd name="connsiteY7" fmla="*/ 289772 h 599024"/>
              <a:gd name="connsiteX8" fmla="*/ 791861 w 803736"/>
              <a:gd name="connsiteY8" fmla="*/ 432276 h 599024"/>
              <a:gd name="connsiteX9" fmla="*/ 732484 w 803736"/>
              <a:gd name="connsiteY9" fmla="*/ 539153 h 599024"/>
              <a:gd name="connsiteX10" fmla="*/ 649357 w 803736"/>
              <a:gd name="connsiteY10" fmla="*/ 586655 h 599024"/>
              <a:gd name="connsiteX11" fmla="*/ 566230 w 803736"/>
              <a:gd name="connsiteY11" fmla="*/ 598530 h 599024"/>
              <a:gd name="connsiteX12" fmla="*/ 423726 w 803736"/>
              <a:gd name="connsiteY12" fmla="*/ 574779 h 599024"/>
              <a:gd name="connsiteX13" fmla="*/ 269346 w 803736"/>
              <a:gd name="connsiteY13" fmla="*/ 479777 h 599024"/>
              <a:gd name="connsiteX14" fmla="*/ 150593 w 803736"/>
              <a:gd name="connsiteY14" fmla="*/ 444151 h 599024"/>
              <a:gd name="connsiteX15" fmla="*/ 91217 w 803736"/>
              <a:gd name="connsiteY15" fmla="*/ 444151 h 599024"/>
              <a:gd name="connsiteX16" fmla="*/ 19965 w 803736"/>
              <a:gd name="connsiteY16" fmla="*/ 420400 h 599024"/>
              <a:gd name="connsiteX17" fmla="*/ 19965 w 803736"/>
              <a:gd name="connsiteY17" fmla="*/ 361024 h 59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03736" h="599024">
                <a:moveTo>
                  <a:pt x="19965" y="361024"/>
                </a:moveTo>
                <a:cubicBezTo>
                  <a:pt x="55591" y="311543"/>
                  <a:pt x="184240" y="171018"/>
                  <a:pt x="233720" y="123517"/>
                </a:cubicBezTo>
                <a:cubicBezTo>
                  <a:pt x="283200" y="76016"/>
                  <a:pt x="261430" y="83933"/>
                  <a:pt x="316848" y="76016"/>
                </a:cubicBezTo>
                <a:cubicBezTo>
                  <a:pt x="372266" y="68099"/>
                  <a:pt x="500916" y="83933"/>
                  <a:pt x="566230" y="76016"/>
                </a:cubicBezTo>
                <a:cubicBezTo>
                  <a:pt x="631544" y="68099"/>
                  <a:pt x="679045" y="40390"/>
                  <a:pt x="708733" y="28515"/>
                </a:cubicBezTo>
                <a:cubicBezTo>
                  <a:pt x="738421" y="16640"/>
                  <a:pt x="730504" y="-11069"/>
                  <a:pt x="744359" y="4764"/>
                </a:cubicBezTo>
                <a:cubicBezTo>
                  <a:pt x="758214" y="20597"/>
                  <a:pt x="781965" y="76016"/>
                  <a:pt x="791861" y="123517"/>
                </a:cubicBezTo>
                <a:cubicBezTo>
                  <a:pt x="801757" y="171018"/>
                  <a:pt x="803736" y="238312"/>
                  <a:pt x="803736" y="289772"/>
                </a:cubicBezTo>
                <a:cubicBezTo>
                  <a:pt x="803736" y="341232"/>
                  <a:pt x="803736" y="390713"/>
                  <a:pt x="791861" y="432276"/>
                </a:cubicBezTo>
                <a:cubicBezTo>
                  <a:pt x="779986" y="473840"/>
                  <a:pt x="756235" y="513423"/>
                  <a:pt x="732484" y="539153"/>
                </a:cubicBezTo>
                <a:cubicBezTo>
                  <a:pt x="708733" y="564883"/>
                  <a:pt x="677066" y="576759"/>
                  <a:pt x="649357" y="586655"/>
                </a:cubicBezTo>
                <a:cubicBezTo>
                  <a:pt x="621648" y="596551"/>
                  <a:pt x="603835" y="600509"/>
                  <a:pt x="566230" y="598530"/>
                </a:cubicBezTo>
                <a:cubicBezTo>
                  <a:pt x="528625" y="596551"/>
                  <a:pt x="473207" y="594571"/>
                  <a:pt x="423726" y="574779"/>
                </a:cubicBezTo>
                <a:cubicBezTo>
                  <a:pt x="374245" y="554987"/>
                  <a:pt x="314868" y="501548"/>
                  <a:pt x="269346" y="479777"/>
                </a:cubicBezTo>
                <a:cubicBezTo>
                  <a:pt x="223824" y="458006"/>
                  <a:pt x="180281" y="450089"/>
                  <a:pt x="150593" y="444151"/>
                </a:cubicBezTo>
                <a:cubicBezTo>
                  <a:pt x="120905" y="438213"/>
                  <a:pt x="112988" y="448109"/>
                  <a:pt x="91217" y="444151"/>
                </a:cubicBezTo>
                <a:cubicBezTo>
                  <a:pt x="69446" y="440193"/>
                  <a:pt x="35799" y="428317"/>
                  <a:pt x="19965" y="420400"/>
                </a:cubicBezTo>
                <a:cubicBezTo>
                  <a:pt x="4131" y="412483"/>
                  <a:pt x="-15661" y="410505"/>
                  <a:pt x="19965" y="361024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405027" y="5525131"/>
            <a:ext cx="1025815" cy="822533"/>
          </a:xfrm>
          <a:custGeom>
            <a:avLst/>
            <a:gdLst>
              <a:gd name="connsiteX0" fmla="*/ 791 w 1025815"/>
              <a:gd name="connsiteY0" fmla="*/ 451262 h 822533"/>
              <a:gd name="connsiteX1" fmla="*/ 119544 w 1025815"/>
              <a:gd name="connsiteY1" fmla="*/ 308758 h 822533"/>
              <a:gd name="connsiteX2" fmla="*/ 250172 w 1025815"/>
              <a:gd name="connsiteY2" fmla="*/ 249381 h 822533"/>
              <a:gd name="connsiteX3" fmla="*/ 273923 w 1025815"/>
              <a:gd name="connsiteY3" fmla="*/ 106878 h 822533"/>
              <a:gd name="connsiteX4" fmla="*/ 487679 w 1025815"/>
              <a:gd name="connsiteY4" fmla="*/ 106878 h 822533"/>
              <a:gd name="connsiteX5" fmla="*/ 677684 w 1025815"/>
              <a:gd name="connsiteY5" fmla="*/ 106878 h 822533"/>
              <a:gd name="connsiteX6" fmla="*/ 796437 w 1025815"/>
              <a:gd name="connsiteY6" fmla="*/ 59376 h 822533"/>
              <a:gd name="connsiteX7" fmla="*/ 903315 w 1025815"/>
              <a:gd name="connsiteY7" fmla="*/ 0 h 822533"/>
              <a:gd name="connsiteX8" fmla="*/ 998318 w 1025815"/>
              <a:gd name="connsiteY8" fmla="*/ 59376 h 822533"/>
              <a:gd name="connsiteX9" fmla="*/ 1022068 w 1025815"/>
              <a:gd name="connsiteY9" fmla="*/ 190005 h 822533"/>
              <a:gd name="connsiteX10" fmla="*/ 1022068 w 1025815"/>
              <a:gd name="connsiteY10" fmla="*/ 380010 h 822533"/>
              <a:gd name="connsiteX11" fmla="*/ 986443 w 1025815"/>
              <a:gd name="connsiteY11" fmla="*/ 522514 h 822533"/>
              <a:gd name="connsiteX12" fmla="*/ 915191 w 1025815"/>
              <a:gd name="connsiteY12" fmla="*/ 688768 h 822533"/>
              <a:gd name="connsiteX13" fmla="*/ 796437 w 1025815"/>
              <a:gd name="connsiteY13" fmla="*/ 783771 h 822533"/>
              <a:gd name="connsiteX14" fmla="*/ 701435 w 1025815"/>
              <a:gd name="connsiteY14" fmla="*/ 819397 h 822533"/>
              <a:gd name="connsiteX15" fmla="*/ 582681 w 1025815"/>
              <a:gd name="connsiteY15" fmla="*/ 819397 h 822533"/>
              <a:gd name="connsiteX16" fmla="*/ 487679 w 1025815"/>
              <a:gd name="connsiteY16" fmla="*/ 807522 h 822533"/>
              <a:gd name="connsiteX17" fmla="*/ 309549 w 1025815"/>
              <a:gd name="connsiteY17" fmla="*/ 724394 h 822533"/>
              <a:gd name="connsiteX18" fmla="*/ 178920 w 1025815"/>
              <a:gd name="connsiteY18" fmla="*/ 617516 h 822533"/>
              <a:gd name="connsiteX19" fmla="*/ 72043 w 1025815"/>
              <a:gd name="connsiteY19" fmla="*/ 546265 h 822533"/>
              <a:gd name="connsiteX20" fmla="*/ 791 w 1025815"/>
              <a:gd name="connsiteY20" fmla="*/ 451262 h 82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25815" h="822533">
                <a:moveTo>
                  <a:pt x="791" y="451262"/>
                </a:moveTo>
                <a:cubicBezTo>
                  <a:pt x="8708" y="411678"/>
                  <a:pt x="77981" y="342405"/>
                  <a:pt x="119544" y="308758"/>
                </a:cubicBezTo>
                <a:cubicBezTo>
                  <a:pt x="161107" y="275111"/>
                  <a:pt x="224442" y="283028"/>
                  <a:pt x="250172" y="249381"/>
                </a:cubicBezTo>
                <a:cubicBezTo>
                  <a:pt x="275902" y="215734"/>
                  <a:pt x="234339" y="130628"/>
                  <a:pt x="273923" y="106878"/>
                </a:cubicBezTo>
                <a:cubicBezTo>
                  <a:pt x="313508" y="83127"/>
                  <a:pt x="487679" y="106878"/>
                  <a:pt x="487679" y="106878"/>
                </a:cubicBezTo>
                <a:cubicBezTo>
                  <a:pt x="554972" y="106878"/>
                  <a:pt x="626224" y="114795"/>
                  <a:pt x="677684" y="106878"/>
                </a:cubicBezTo>
                <a:cubicBezTo>
                  <a:pt x="729144" y="98961"/>
                  <a:pt x="758832" y="77189"/>
                  <a:pt x="796437" y="59376"/>
                </a:cubicBezTo>
                <a:cubicBezTo>
                  <a:pt x="834042" y="41563"/>
                  <a:pt x="869668" y="0"/>
                  <a:pt x="903315" y="0"/>
                </a:cubicBezTo>
                <a:cubicBezTo>
                  <a:pt x="936962" y="0"/>
                  <a:pt x="978526" y="27709"/>
                  <a:pt x="998318" y="59376"/>
                </a:cubicBezTo>
                <a:cubicBezTo>
                  <a:pt x="1018110" y="91043"/>
                  <a:pt x="1018110" y="136566"/>
                  <a:pt x="1022068" y="190005"/>
                </a:cubicBezTo>
                <a:cubicBezTo>
                  <a:pt x="1026026" y="243444"/>
                  <a:pt x="1028005" y="324592"/>
                  <a:pt x="1022068" y="380010"/>
                </a:cubicBezTo>
                <a:cubicBezTo>
                  <a:pt x="1016131" y="435428"/>
                  <a:pt x="1004256" y="471054"/>
                  <a:pt x="986443" y="522514"/>
                </a:cubicBezTo>
                <a:cubicBezTo>
                  <a:pt x="968630" y="573974"/>
                  <a:pt x="946859" y="645225"/>
                  <a:pt x="915191" y="688768"/>
                </a:cubicBezTo>
                <a:cubicBezTo>
                  <a:pt x="883523" y="732311"/>
                  <a:pt x="832063" y="762000"/>
                  <a:pt x="796437" y="783771"/>
                </a:cubicBezTo>
                <a:cubicBezTo>
                  <a:pt x="760811" y="805543"/>
                  <a:pt x="737061" y="813459"/>
                  <a:pt x="701435" y="819397"/>
                </a:cubicBezTo>
                <a:cubicBezTo>
                  <a:pt x="665809" y="825335"/>
                  <a:pt x="618307" y="821376"/>
                  <a:pt x="582681" y="819397"/>
                </a:cubicBezTo>
                <a:cubicBezTo>
                  <a:pt x="547055" y="817418"/>
                  <a:pt x="533201" y="823356"/>
                  <a:pt x="487679" y="807522"/>
                </a:cubicBezTo>
                <a:cubicBezTo>
                  <a:pt x="442157" y="791688"/>
                  <a:pt x="361009" y="756062"/>
                  <a:pt x="309549" y="724394"/>
                </a:cubicBezTo>
                <a:cubicBezTo>
                  <a:pt x="258089" y="692726"/>
                  <a:pt x="218504" y="647204"/>
                  <a:pt x="178920" y="617516"/>
                </a:cubicBezTo>
                <a:cubicBezTo>
                  <a:pt x="139336" y="587828"/>
                  <a:pt x="97773" y="568036"/>
                  <a:pt x="72043" y="546265"/>
                </a:cubicBezTo>
                <a:cubicBezTo>
                  <a:pt x="46313" y="524494"/>
                  <a:pt x="-7126" y="490846"/>
                  <a:pt x="791" y="451262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998236" y="4201994"/>
            <a:ext cx="4920134" cy="430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dirty="0" smtClean="0">
                <a:ln>
                  <a:solidFill>
                    <a:schemeClr val="tx1"/>
                  </a:solidFill>
                </a:ln>
                <a:solidFill>
                  <a:srgbClr val="FF9300"/>
                </a:solidFill>
              </a:rPr>
              <a:t>Is it dangerous to be a showoff?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764" y="1104135"/>
            <a:ext cx="3675973" cy="3162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023" y="476351"/>
            <a:ext cx="2707070" cy="785505"/>
          </a:xfrm>
          <a:prstGeom prst="rect">
            <a:avLst/>
          </a:prstGeom>
          <a:effectLst/>
        </p:spPr>
      </p:pic>
      <p:sp>
        <p:nvSpPr>
          <p:cNvPr id="14" name="TextBox 13"/>
          <p:cNvSpPr txBox="1"/>
          <p:nvPr/>
        </p:nvSpPr>
        <p:spPr>
          <a:xfrm>
            <a:off x="325856" y="6272858"/>
            <a:ext cx="213821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>
                    <a:alpha val="7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Photo: Ariel Kahrl</a:t>
            </a:r>
          </a:p>
        </p:txBody>
      </p:sp>
    </p:spTree>
    <p:extLst>
      <p:ext uri="{BB962C8B-B14F-4D97-AF65-F5344CB8AC3E}">
        <p14:creationId xmlns:p14="http://schemas.microsoft.com/office/powerpoint/2010/main" val="74476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1783" y="4397331"/>
            <a:ext cx="2415969" cy="2415969"/>
          </a:xfrm>
          <a:prstGeom prst="rect">
            <a:avLst/>
          </a:prstGeom>
        </p:spPr>
      </p:pic>
      <p:pic>
        <p:nvPicPr>
          <p:cNvPr id="4" name="Picture 3" descr="Ariel Christian Bob Chiricahua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909" y="-32593"/>
            <a:ext cx="6764843" cy="4441960"/>
          </a:xfrm>
          <a:prstGeom prst="rect">
            <a:avLst/>
          </a:prstGeom>
        </p:spPr>
      </p:pic>
      <p:pic>
        <p:nvPicPr>
          <p:cNvPr id="5" name="Picture 4" descr="Florida crew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1637243"/>
            <a:ext cx="3263901" cy="2785466"/>
          </a:xfrm>
          <a:prstGeom prst="rect">
            <a:avLst/>
          </a:prstGeom>
        </p:spPr>
      </p:pic>
      <p:pic>
        <p:nvPicPr>
          <p:cNvPr id="7" name="Picture 6" descr="Final Photo July 15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5400"/>
            <a:ext cx="3272213" cy="20563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3300" y="211200"/>
            <a:ext cx="204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Thanks!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1" name="Picture 10" descr="H post matthew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9287" y="1"/>
            <a:ext cx="3441414" cy="2603500"/>
          </a:xfrm>
          <a:prstGeom prst="rect">
            <a:avLst/>
          </a:prstGeom>
        </p:spPr>
      </p:pic>
      <p:pic>
        <p:nvPicPr>
          <p:cNvPr id="12" name="Picture 11" descr="Florida Crew May 2015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9286" y="2047670"/>
            <a:ext cx="3441414" cy="2361697"/>
          </a:xfrm>
          <a:prstGeom prst="rect">
            <a:avLst/>
          </a:prstGeom>
        </p:spPr>
      </p:pic>
      <p:pic>
        <p:nvPicPr>
          <p:cNvPr id="14" name="Picture 13" descr="NSFlogoTrans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75" y="5344414"/>
            <a:ext cx="1371600" cy="1373886"/>
          </a:xfrm>
          <a:prstGeom prst="rect">
            <a:avLst/>
          </a:prstGeom>
        </p:spPr>
      </p:pic>
      <p:pic>
        <p:nvPicPr>
          <p:cNvPr id="16" name="Picture 15" descr="LetterHeader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" y="4513211"/>
            <a:ext cx="3599932" cy="76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015" y="4569677"/>
            <a:ext cx="2707070" cy="7855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012" y="5488794"/>
            <a:ext cx="2940052" cy="10767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252" y="5396709"/>
            <a:ext cx="1876866" cy="125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1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3121.jpg"/>
          <p:cNvPicPr>
            <a:picLocks noChangeAspect="1"/>
          </p:cNvPicPr>
          <p:nvPr/>
        </p:nvPicPr>
        <p:blipFill>
          <a:blip r:embed="rId2" cstate="screen">
            <a:alphaModFix amt="9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5296" y="-6971"/>
            <a:ext cx="10297457" cy="6864971"/>
          </a:xfrm>
          <a:prstGeom prst="rect">
            <a:avLst/>
          </a:prstGeom>
          <a:ln>
            <a:noFill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0" y="222248"/>
            <a:ext cx="9147350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Studying natural selection in the wild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1749" y="5701772"/>
            <a:ext cx="2138214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>
                    <a:alpha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Brown Anole</a:t>
            </a:r>
          </a:p>
          <a:p>
            <a:r>
              <a:rPr lang="en-US" b="1" i="1">
                <a:solidFill>
                  <a:schemeClr val="bg1">
                    <a:alpha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Anolis sagrei</a:t>
            </a:r>
          </a:p>
          <a:p>
            <a:r>
              <a:rPr lang="en-US" b="1">
                <a:solidFill>
                  <a:schemeClr val="bg1">
                    <a:alpha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Photo: Ariel Kahrl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181361" y="1408011"/>
            <a:ext cx="5685314" cy="4633520"/>
            <a:chOff x="3181361" y="1683785"/>
            <a:chExt cx="5685314" cy="4633520"/>
          </a:xfrm>
        </p:grpSpPr>
        <p:sp>
          <p:nvSpPr>
            <p:cNvPr id="25" name="Text Box 15"/>
            <p:cNvSpPr txBox="1">
              <a:spLocks noChangeArrowheads="1"/>
            </p:cNvSpPr>
            <p:nvPr/>
          </p:nvSpPr>
          <p:spPr bwMode="auto">
            <a:xfrm>
              <a:off x="3654170" y="4997263"/>
              <a:ext cx="456192" cy="27699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4572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>
                  <a:solidFill>
                    <a:schemeClr val="bg1">
                      <a:lumMod val="50000"/>
                    </a:schemeClr>
                  </a:solidFill>
                </a:rPr>
                <a:t>Jan</a:t>
              </a:r>
              <a:endParaRPr lang="en-US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Text Box 16"/>
            <p:cNvSpPr txBox="1">
              <a:spLocks noChangeArrowheads="1"/>
            </p:cNvSpPr>
            <p:nvPr/>
          </p:nvSpPr>
          <p:spPr bwMode="auto">
            <a:xfrm>
              <a:off x="4078587" y="4997263"/>
              <a:ext cx="456192" cy="27699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4572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>
                  <a:solidFill>
                    <a:schemeClr val="bg1">
                      <a:lumMod val="50000"/>
                    </a:schemeClr>
                  </a:solidFill>
                </a:rPr>
                <a:t>Feb</a:t>
              </a:r>
              <a:endParaRPr lang="en-US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4937390" y="4997263"/>
              <a:ext cx="456192" cy="27699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4572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>
                  <a:solidFill>
                    <a:schemeClr val="bg1">
                      <a:lumMod val="50000"/>
                    </a:schemeClr>
                  </a:solidFill>
                </a:rPr>
                <a:t>Apr</a:t>
              </a:r>
              <a:endParaRPr lang="en-US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4514560" y="4997263"/>
              <a:ext cx="456192" cy="27699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4572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>
                  <a:solidFill>
                    <a:schemeClr val="bg1">
                      <a:lumMod val="50000"/>
                    </a:schemeClr>
                  </a:solidFill>
                </a:rPr>
                <a:t>Mar</a:t>
              </a:r>
              <a:endParaRPr lang="en-US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5359614" y="4997263"/>
              <a:ext cx="456192" cy="27699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4572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>
                  <a:solidFill>
                    <a:schemeClr val="bg1">
                      <a:lumMod val="50000"/>
                    </a:schemeClr>
                  </a:solidFill>
                </a:rPr>
                <a:t>May</a:t>
              </a:r>
              <a:endParaRPr lang="en-US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232198" y="4997263"/>
              <a:ext cx="456192" cy="27699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4572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>
                  <a:solidFill>
                    <a:schemeClr val="bg1">
                      <a:lumMod val="50000"/>
                    </a:schemeClr>
                  </a:solidFill>
                </a:rPr>
                <a:t>Jul</a:t>
              </a:r>
              <a:endParaRPr lang="en-US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6668490" y="4997263"/>
              <a:ext cx="456192" cy="27699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4572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>
                  <a:solidFill>
                    <a:schemeClr val="bg1">
                      <a:lumMod val="50000"/>
                    </a:schemeClr>
                  </a:solidFill>
                </a:rPr>
                <a:t>Aug</a:t>
              </a:r>
              <a:endParaRPr lang="en-US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5797493" y="4997263"/>
              <a:ext cx="456192" cy="27699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4572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>
                  <a:solidFill>
                    <a:schemeClr val="bg1">
                      <a:lumMod val="50000"/>
                    </a:schemeClr>
                  </a:solidFill>
                </a:rPr>
                <a:t>Jun</a:t>
              </a:r>
              <a:endParaRPr lang="en-US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7106369" y="4997263"/>
              <a:ext cx="456192" cy="27699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4572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>
                  <a:solidFill>
                    <a:schemeClr val="bg1">
                      <a:lumMod val="50000"/>
                    </a:schemeClr>
                  </a:solidFill>
                </a:rPr>
                <a:t>Sep</a:t>
              </a:r>
              <a:endParaRPr lang="en-US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7541074" y="4997263"/>
              <a:ext cx="456192" cy="27699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4572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>
                  <a:solidFill>
                    <a:schemeClr val="bg1">
                      <a:lumMod val="50000"/>
                    </a:schemeClr>
                  </a:solidFill>
                </a:rPr>
                <a:t>Oct</a:t>
              </a:r>
              <a:endParaRPr lang="en-US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7977366" y="4997263"/>
              <a:ext cx="456192" cy="27699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4572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>
                  <a:solidFill>
                    <a:schemeClr val="bg1">
                      <a:lumMod val="50000"/>
                    </a:schemeClr>
                  </a:solidFill>
                </a:rPr>
                <a:t>Nov</a:t>
              </a:r>
              <a:endParaRPr lang="en-US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8410483" y="4997263"/>
              <a:ext cx="456192" cy="27699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4572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>
                  <a:solidFill>
                    <a:schemeClr val="bg1">
                      <a:lumMod val="50000"/>
                    </a:schemeClr>
                  </a:solidFill>
                </a:rPr>
                <a:t>Dec</a:t>
              </a:r>
              <a:endParaRPr lang="en-US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H="1" flipV="1">
              <a:off x="3526116" y="1683785"/>
              <a:ext cx="2285" cy="320832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Freeform 54"/>
            <p:cNvSpPr/>
            <p:nvPr/>
          </p:nvSpPr>
          <p:spPr>
            <a:xfrm flipH="1">
              <a:off x="5782280" y="1683785"/>
              <a:ext cx="3072195" cy="3196128"/>
            </a:xfrm>
            <a:custGeom>
              <a:avLst/>
              <a:gdLst>
                <a:gd name="connsiteX0" fmla="*/ 0 w 5219114"/>
                <a:gd name="connsiteY0" fmla="*/ 647114 h 661181"/>
                <a:gd name="connsiteX1" fmla="*/ 0 w 5219114"/>
                <a:gd name="connsiteY1" fmla="*/ 0 h 661181"/>
                <a:gd name="connsiteX2" fmla="*/ 1294228 w 5219114"/>
                <a:gd name="connsiteY2" fmla="*/ 337624 h 661181"/>
                <a:gd name="connsiteX3" fmla="*/ 2166425 w 5219114"/>
                <a:gd name="connsiteY3" fmla="*/ 492369 h 661181"/>
                <a:gd name="connsiteX4" fmla="*/ 3010486 w 5219114"/>
                <a:gd name="connsiteY4" fmla="*/ 576775 h 661181"/>
                <a:gd name="connsiteX5" fmla="*/ 3896751 w 5219114"/>
                <a:gd name="connsiteY5" fmla="*/ 647114 h 661181"/>
                <a:gd name="connsiteX6" fmla="*/ 5219114 w 5219114"/>
                <a:gd name="connsiteY6" fmla="*/ 661181 h 661181"/>
                <a:gd name="connsiteX7" fmla="*/ 0 w 5219114"/>
                <a:gd name="connsiteY7" fmla="*/ 647114 h 661181"/>
                <a:gd name="connsiteX0" fmla="*/ 0 w 5219114"/>
                <a:gd name="connsiteY0" fmla="*/ 647114 h 661181"/>
                <a:gd name="connsiteX1" fmla="*/ 0 w 5219114"/>
                <a:gd name="connsiteY1" fmla="*/ 0 h 661181"/>
                <a:gd name="connsiteX2" fmla="*/ 1294228 w 5219114"/>
                <a:gd name="connsiteY2" fmla="*/ 299479 h 661181"/>
                <a:gd name="connsiteX3" fmla="*/ 2166425 w 5219114"/>
                <a:gd name="connsiteY3" fmla="*/ 492369 h 661181"/>
                <a:gd name="connsiteX4" fmla="*/ 3010486 w 5219114"/>
                <a:gd name="connsiteY4" fmla="*/ 576775 h 661181"/>
                <a:gd name="connsiteX5" fmla="*/ 3896751 w 5219114"/>
                <a:gd name="connsiteY5" fmla="*/ 647114 h 661181"/>
                <a:gd name="connsiteX6" fmla="*/ 5219114 w 5219114"/>
                <a:gd name="connsiteY6" fmla="*/ 661181 h 661181"/>
                <a:gd name="connsiteX7" fmla="*/ 0 w 5219114"/>
                <a:gd name="connsiteY7" fmla="*/ 647114 h 661181"/>
                <a:gd name="connsiteX0" fmla="*/ 0 w 5219114"/>
                <a:gd name="connsiteY0" fmla="*/ 647114 h 661181"/>
                <a:gd name="connsiteX1" fmla="*/ 0 w 5219114"/>
                <a:gd name="connsiteY1" fmla="*/ 0 h 661181"/>
                <a:gd name="connsiteX2" fmla="*/ 1294228 w 5219114"/>
                <a:gd name="connsiteY2" fmla="*/ 299479 h 661181"/>
                <a:gd name="connsiteX3" fmla="*/ 2166425 w 5219114"/>
                <a:gd name="connsiteY3" fmla="*/ 441510 h 661181"/>
                <a:gd name="connsiteX4" fmla="*/ 3010486 w 5219114"/>
                <a:gd name="connsiteY4" fmla="*/ 576775 h 661181"/>
                <a:gd name="connsiteX5" fmla="*/ 3896751 w 5219114"/>
                <a:gd name="connsiteY5" fmla="*/ 647114 h 661181"/>
                <a:gd name="connsiteX6" fmla="*/ 5219114 w 5219114"/>
                <a:gd name="connsiteY6" fmla="*/ 661181 h 661181"/>
                <a:gd name="connsiteX7" fmla="*/ 0 w 5219114"/>
                <a:gd name="connsiteY7" fmla="*/ 647114 h 661181"/>
                <a:gd name="connsiteX0" fmla="*/ 0 w 5219114"/>
                <a:gd name="connsiteY0" fmla="*/ 647114 h 661181"/>
                <a:gd name="connsiteX1" fmla="*/ 0 w 5219114"/>
                <a:gd name="connsiteY1" fmla="*/ 0 h 661181"/>
                <a:gd name="connsiteX2" fmla="*/ 1294228 w 5219114"/>
                <a:gd name="connsiteY2" fmla="*/ 299479 h 661181"/>
                <a:gd name="connsiteX3" fmla="*/ 2166425 w 5219114"/>
                <a:gd name="connsiteY3" fmla="*/ 441510 h 661181"/>
                <a:gd name="connsiteX4" fmla="*/ 3010486 w 5219114"/>
                <a:gd name="connsiteY4" fmla="*/ 551345 h 661181"/>
                <a:gd name="connsiteX5" fmla="*/ 3896751 w 5219114"/>
                <a:gd name="connsiteY5" fmla="*/ 647114 h 661181"/>
                <a:gd name="connsiteX6" fmla="*/ 5219114 w 5219114"/>
                <a:gd name="connsiteY6" fmla="*/ 661181 h 661181"/>
                <a:gd name="connsiteX7" fmla="*/ 0 w 5219114"/>
                <a:gd name="connsiteY7" fmla="*/ 647114 h 661181"/>
                <a:gd name="connsiteX0" fmla="*/ 0 w 5219114"/>
                <a:gd name="connsiteY0" fmla="*/ 647114 h 661181"/>
                <a:gd name="connsiteX1" fmla="*/ 0 w 5219114"/>
                <a:gd name="connsiteY1" fmla="*/ 0 h 661181"/>
                <a:gd name="connsiteX2" fmla="*/ 1294228 w 5219114"/>
                <a:gd name="connsiteY2" fmla="*/ 299479 h 661181"/>
                <a:gd name="connsiteX3" fmla="*/ 2166425 w 5219114"/>
                <a:gd name="connsiteY3" fmla="*/ 441510 h 661181"/>
                <a:gd name="connsiteX4" fmla="*/ 3010486 w 5219114"/>
                <a:gd name="connsiteY4" fmla="*/ 551345 h 661181"/>
                <a:gd name="connsiteX5" fmla="*/ 3896751 w 5219114"/>
                <a:gd name="connsiteY5" fmla="*/ 596254 h 661181"/>
                <a:gd name="connsiteX6" fmla="*/ 5219114 w 5219114"/>
                <a:gd name="connsiteY6" fmla="*/ 661181 h 661181"/>
                <a:gd name="connsiteX7" fmla="*/ 0 w 5219114"/>
                <a:gd name="connsiteY7" fmla="*/ 647114 h 661181"/>
                <a:gd name="connsiteX0" fmla="*/ 0 w 5219114"/>
                <a:gd name="connsiteY0" fmla="*/ 647114 h 647114"/>
                <a:gd name="connsiteX1" fmla="*/ 0 w 5219114"/>
                <a:gd name="connsiteY1" fmla="*/ 0 h 647114"/>
                <a:gd name="connsiteX2" fmla="*/ 1294228 w 5219114"/>
                <a:gd name="connsiteY2" fmla="*/ 299479 h 647114"/>
                <a:gd name="connsiteX3" fmla="*/ 2166425 w 5219114"/>
                <a:gd name="connsiteY3" fmla="*/ 441510 h 647114"/>
                <a:gd name="connsiteX4" fmla="*/ 3010486 w 5219114"/>
                <a:gd name="connsiteY4" fmla="*/ 551345 h 647114"/>
                <a:gd name="connsiteX5" fmla="*/ 3896751 w 5219114"/>
                <a:gd name="connsiteY5" fmla="*/ 596254 h 647114"/>
                <a:gd name="connsiteX6" fmla="*/ 5219114 w 5219114"/>
                <a:gd name="connsiteY6" fmla="*/ 623036 h 647114"/>
                <a:gd name="connsiteX7" fmla="*/ 0 w 5219114"/>
                <a:gd name="connsiteY7" fmla="*/ 647114 h 647114"/>
                <a:gd name="connsiteX0" fmla="*/ 0 w 5219114"/>
                <a:gd name="connsiteY0" fmla="*/ 647114 h 647114"/>
                <a:gd name="connsiteX1" fmla="*/ 0 w 5219114"/>
                <a:gd name="connsiteY1" fmla="*/ 0 h 647114"/>
                <a:gd name="connsiteX2" fmla="*/ 1294228 w 5219114"/>
                <a:gd name="connsiteY2" fmla="*/ 299479 h 647114"/>
                <a:gd name="connsiteX3" fmla="*/ 2166425 w 5219114"/>
                <a:gd name="connsiteY3" fmla="*/ 441510 h 647114"/>
                <a:gd name="connsiteX4" fmla="*/ 3010486 w 5219114"/>
                <a:gd name="connsiteY4" fmla="*/ 551345 h 647114"/>
                <a:gd name="connsiteX5" fmla="*/ 3896751 w 5219114"/>
                <a:gd name="connsiteY5" fmla="*/ 596254 h 647114"/>
                <a:gd name="connsiteX6" fmla="*/ 5219114 w 5219114"/>
                <a:gd name="connsiteY6" fmla="*/ 623036 h 647114"/>
                <a:gd name="connsiteX7" fmla="*/ 5219114 w 5219114"/>
                <a:gd name="connsiteY7" fmla="*/ 597607 h 647114"/>
                <a:gd name="connsiteX8" fmla="*/ 0 w 5219114"/>
                <a:gd name="connsiteY8" fmla="*/ 647114 h 647114"/>
                <a:gd name="connsiteX0" fmla="*/ 0 w 5219114"/>
                <a:gd name="connsiteY0" fmla="*/ 647114 h 661182"/>
                <a:gd name="connsiteX1" fmla="*/ 0 w 5219114"/>
                <a:gd name="connsiteY1" fmla="*/ 0 h 661182"/>
                <a:gd name="connsiteX2" fmla="*/ 1294228 w 5219114"/>
                <a:gd name="connsiteY2" fmla="*/ 299479 h 661182"/>
                <a:gd name="connsiteX3" fmla="*/ 2166425 w 5219114"/>
                <a:gd name="connsiteY3" fmla="*/ 441510 h 661182"/>
                <a:gd name="connsiteX4" fmla="*/ 3010486 w 5219114"/>
                <a:gd name="connsiteY4" fmla="*/ 551345 h 661182"/>
                <a:gd name="connsiteX5" fmla="*/ 3896751 w 5219114"/>
                <a:gd name="connsiteY5" fmla="*/ 596254 h 661182"/>
                <a:gd name="connsiteX6" fmla="*/ 5219114 w 5219114"/>
                <a:gd name="connsiteY6" fmla="*/ 623036 h 661182"/>
                <a:gd name="connsiteX7" fmla="*/ 5205046 w 5219114"/>
                <a:gd name="connsiteY7" fmla="*/ 661182 h 661182"/>
                <a:gd name="connsiteX8" fmla="*/ 0 w 5219114"/>
                <a:gd name="connsiteY8" fmla="*/ 647114 h 661182"/>
                <a:gd name="connsiteX0" fmla="*/ 0 w 5233181"/>
                <a:gd name="connsiteY0" fmla="*/ 647114 h 648467"/>
                <a:gd name="connsiteX1" fmla="*/ 0 w 5233181"/>
                <a:gd name="connsiteY1" fmla="*/ 0 h 648467"/>
                <a:gd name="connsiteX2" fmla="*/ 1294228 w 5233181"/>
                <a:gd name="connsiteY2" fmla="*/ 299479 h 648467"/>
                <a:gd name="connsiteX3" fmla="*/ 2166425 w 5233181"/>
                <a:gd name="connsiteY3" fmla="*/ 441510 h 648467"/>
                <a:gd name="connsiteX4" fmla="*/ 3010486 w 5233181"/>
                <a:gd name="connsiteY4" fmla="*/ 551345 h 648467"/>
                <a:gd name="connsiteX5" fmla="*/ 3896751 w 5233181"/>
                <a:gd name="connsiteY5" fmla="*/ 596254 h 648467"/>
                <a:gd name="connsiteX6" fmla="*/ 5219114 w 5233181"/>
                <a:gd name="connsiteY6" fmla="*/ 623036 h 648467"/>
                <a:gd name="connsiteX7" fmla="*/ 5233181 w 5233181"/>
                <a:gd name="connsiteY7" fmla="*/ 648467 h 648467"/>
                <a:gd name="connsiteX8" fmla="*/ 0 w 5233181"/>
                <a:gd name="connsiteY8" fmla="*/ 647114 h 648467"/>
                <a:gd name="connsiteX0" fmla="*/ 0 w 5233181"/>
                <a:gd name="connsiteY0" fmla="*/ 647114 h 648467"/>
                <a:gd name="connsiteX1" fmla="*/ 0 w 5233181"/>
                <a:gd name="connsiteY1" fmla="*/ 0 h 648467"/>
                <a:gd name="connsiteX2" fmla="*/ 1294228 w 5233181"/>
                <a:gd name="connsiteY2" fmla="*/ 259955 h 648467"/>
                <a:gd name="connsiteX3" fmla="*/ 2166425 w 5233181"/>
                <a:gd name="connsiteY3" fmla="*/ 441510 h 648467"/>
                <a:gd name="connsiteX4" fmla="*/ 3010486 w 5233181"/>
                <a:gd name="connsiteY4" fmla="*/ 551345 h 648467"/>
                <a:gd name="connsiteX5" fmla="*/ 3896751 w 5233181"/>
                <a:gd name="connsiteY5" fmla="*/ 596254 h 648467"/>
                <a:gd name="connsiteX6" fmla="*/ 5219114 w 5233181"/>
                <a:gd name="connsiteY6" fmla="*/ 623036 h 648467"/>
                <a:gd name="connsiteX7" fmla="*/ 5233181 w 5233181"/>
                <a:gd name="connsiteY7" fmla="*/ 648467 h 648467"/>
                <a:gd name="connsiteX8" fmla="*/ 0 w 5233181"/>
                <a:gd name="connsiteY8" fmla="*/ 647114 h 648467"/>
                <a:gd name="connsiteX0" fmla="*/ 0 w 5239902"/>
                <a:gd name="connsiteY0" fmla="*/ 647114 h 648467"/>
                <a:gd name="connsiteX1" fmla="*/ 0 w 5239902"/>
                <a:gd name="connsiteY1" fmla="*/ 0 h 648467"/>
                <a:gd name="connsiteX2" fmla="*/ 1294228 w 5239902"/>
                <a:gd name="connsiteY2" fmla="*/ 259955 h 648467"/>
                <a:gd name="connsiteX3" fmla="*/ 2166425 w 5239902"/>
                <a:gd name="connsiteY3" fmla="*/ 441510 h 648467"/>
                <a:gd name="connsiteX4" fmla="*/ 3010486 w 5239902"/>
                <a:gd name="connsiteY4" fmla="*/ 551345 h 648467"/>
                <a:gd name="connsiteX5" fmla="*/ 3896751 w 5239902"/>
                <a:gd name="connsiteY5" fmla="*/ 596254 h 648467"/>
                <a:gd name="connsiteX6" fmla="*/ 5239902 w 5239902"/>
                <a:gd name="connsiteY6" fmla="*/ 644625 h 648467"/>
                <a:gd name="connsiteX7" fmla="*/ 5233181 w 5239902"/>
                <a:gd name="connsiteY7" fmla="*/ 648467 h 648467"/>
                <a:gd name="connsiteX8" fmla="*/ 0 w 5239902"/>
                <a:gd name="connsiteY8" fmla="*/ 647114 h 648467"/>
                <a:gd name="connsiteX0" fmla="*/ 0 w 5239902"/>
                <a:gd name="connsiteY0" fmla="*/ 647114 h 648467"/>
                <a:gd name="connsiteX1" fmla="*/ 0 w 5239902"/>
                <a:gd name="connsiteY1" fmla="*/ 0 h 648467"/>
                <a:gd name="connsiteX2" fmla="*/ 1294228 w 5239902"/>
                <a:gd name="connsiteY2" fmla="*/ 259955 h 648467"/>
                <a:gd name="connsiteX3" fmla="*/ 2166425 w 5239902"/>
                <a:gd name="connsiteY3" fmla="*/ 441510 h 648467"/>
                <a:gd name="connsiteX4" fmla="*/ 3010486 w 5239902"/>
                <a:gd name="connsiteY4" fmla="*/ 551345 h 648467"/>
                <a:gd name="connsiteX5" fmla="*/ 3751233 w 5239902"/>
                <a:gd name="connsiteY5" fmla="*/ 380361 h 648467"/>
                <a:gd name="connsiteX6" fmla="*/ 5239902 w 5239902"/>
                <a:gd name="connsiteY6" fmla="*/ 644625 h 648467"/>
                <a:gd name="connsiteX7" fmla="*/ 5233181 w 5239902"/>
                <a:gd name="connsiteY7" fmla="*/ 648467 h 648467"/>
                <a:gd name="connsiteX8" fmla="*/ 0 w 5239902"/>
                <a:gd name="connsiteY8" fmla="*/ 647114 h 648467"/>
                <a:gd name="connsiteX0" fmla="*/ 0 w 5239902"/>
                <a:gd name="connsiteY0" fmla="*/ 647114 h 648467"/>
                <a:gd name="connsiteX1" fmla="*/ 0 w 5239902"/>
                <a:gd name="connsiteY1" fmla="*/ 0 h 648467"/>
                <a:gd name="connsiteX2" fmla="*/ 1294228 w 5239902"/>
                <a:gd name="connsiteY2" fmla="*/ 259955 h 648467"/>
                <a:gd name="connsiteX3" fmla="*/ 2166425 w 5239902"/>
                <a:gd name="connsiteY3" fmla="*/ 441510 h 648467"/>
                <a:gd name="connsiteX4" fmla="*/ 2366049 w 5239902"/>
                <a:gd name="connsiteY4" fmla="*/ 221337 h 648467"/>
                <a:gd name="connsiteX5" fmla="*/ 3751233 w 5239902"/>
                <a:gd name="connsiteY5" fmla="*/ 380361 h 648467"/>
                <a:gd name="connsiteX6" fmla="*/ 5239902 w 5239902"/>
                <a:gd name="connsiteY6" fmla="*/ 644625 h 648467"/>
                <a:gd name="connsiteX7" fmla="*/ 5233181 w 5239902"/>
                <a:gd name="connsiteY7" fmla="*/ 648467 h 648467"/>
                <a:gd name="connsiteX8" fmla="*/ 0 w 5239902"/>
                <a:gd name="connsiteY8" fmla="*/ 647114 h 648467"/>
                <a:gd name="connsiteX0" fmla="*/ 0 w 5239902"/>
                <a:gd name="connsiteY0" fmla="*/ 647114 h 648467"/>
                <a:gd name="connsiteX1" fmla="*/ 0 w 5239902"/>
                <a:gd name="connsiteY1" fmla="*/ 0 h 648467"/>
                <a:gd name="connsiteX2" fmla="*/ 1294228 w 5239902"/>
                <a:gd name="connsiteY2" fmla="*/ 259955 h 648467"/>
                <a:gd name="connsiteX3" fmla="*/ 1272529 w 5239902"/>
                <a:gd name="connsiteY3" fmla="*/ 188607 h 648467"/>
                <a:gd name="connsiteX4" fmla="*/ 2366049 w 5239902"/>
                <a:gd name="connsiteY4" fmla="*/ 221337 h 648467"/>
                <a:gd name="connsiteX5" fmla="*/ 3751233 w 5239902"/>
                <a:gd name="connsiteY5" fmla="*/ 380361 h 648467"/>
                <a:gd name="connsiteX6" fmla="*/ 5239902 w 5239902"/>
                <a:gd name="connsiteY6" fmla="*/ 644625 h 648467"/>
                <a:gd name="connsiteX7" fmla="*/ 5233181 w 5239902"/>
                <a:gd name="connsiteY7" fmla="*/ 648467 h 648467"/>
                <a:gd name="connsiteX8" fmla="*/ 0 w 5239902"/>
                <a:gd name="connsiteY8" fmla="*/ 647114 h 648467"/>
                <a:gd name="connsiteX0" fmla="*/ 0 w 5239902"/>
                <a:gd name="connsiteY0" fmla="*/ 647114 h 648467"/>
                <a:gd name="connsiteX1" fmla="*/ 0 w 5239902"/>
                <a:gd name="connsiteY1" fmla="*/ 0 h 648467"/>
                <a:gd name="connsiteX2" fmla="*/ 462697 w 5239902"/>
                <a:gd name="connsiteY2" fmla="*/ 204440 h 648467"/>
                <a:gd name="connsiteX3" fmla="*/ 1272529 w 5239902"/>
                <a:gd name="connsiteY3" fmla="*/ 188607 h 648467"/>
                <a:gd name="connsiteX4" fmla="*/ 2366049 w 5239902"/>
                <a:gd name="connsiteY4" fmla="*/ 221337 h 648467"/>
                <a:gd name="connsiteX5" fmla="*/ 3751233 w 5239902"/>
                <a:gd name="connsiteY5" fmla="*/ 380361 h 648467"/>
                <a:gd name="connsiteX6" fmla="*/ 5239902 w 5239902"/>
                <a:gd name="connsiteY6" fmla="*/ 644625 h 648467"/>
                <a:gd name="connsiteX7" fmla="*/ 5233181 w 5239902"/>
                <a:gd name="connsiteY7" fmla="*/ 648467 h 648467"/>
                <a:gd name="connsiteX8" fmla="*/ 0 w 5239902"/>
                <a:gd name="connsiteY8" fmla="*/ 647114 h 648467"/>
                <a:gd name="connsiteX0" fmla="*/ 0 w 5239902"/>
                <a:gd name="connsiteY0" fmla="*/ 458507 h 459860"/>
                <a:gd name="connsiteX1" fmla="*/ 0 w 5239902"/>
                <a:gd name="connsiteY1" fmla="*/ 30370 h 459860"/>
                <a:gd name="connsiteX2" fmla="*/ 462697 w 5239902"/>
                <a:gd name="connsiteY2" fmla="*/ 15833 h 459860"/>
                <a:gd name="connsiteX3" fmla="*/ 1272529 w 5239902"/>
                <a:gd name="connsiteY3" fmla="*/ 0 h 459860"/>
                <a:gd name="connsiteX4" fmla="*/ 2366049 w 5239902"/>
                <a:gd name="connsiteY4" fmla="*/ 32730 h 459860"/>
                <a:gd name="connsiteX5" fmla="*/ 3751233 w 5239902"/>
                <a:gd name="connsiteY5" fmla="*/ 191754 h 459860"/>
                <a:gd name="connsiteX6" fmla="*/ 5239902 w 5239902"/>
                <a:gd name="connsiteY6" fmla="*/ 456018 h 459860"/>
                <a:gd name="connsiteX7" fmla="*/ 5233181 w 5239902"/>
                <a:gd name="connsiteY7" fmla="*/ 459860 h 459860"/>
                <a:gd name="connsiteX8" fmla="*/ 0 w 5239902"/>
                <a:gd name="connsiteY8" fmla="*/ 458507 h 459860"/>
                <a:gd name="connsiteX0" fmla="*/ 0 w 5239902"/>
                <a:gd name="connsiteY0" fmla="*/ 458507 h 459860"/>
                <a:gd name="connsiteX1" fmla="*/ 0 w 5239902"/>
                <a:gd name="connsiteY1" fmla="*/ 30370 h 459860"/>
                <a:gd name="connsiteX2" fmla="*/ 384463 w 5239902"/>
                <a:gd name="connsiteY2" fmla="*/ 3679 h 459860"/>
                <a:gd name="connsiteX3" fmla="*/ 1272529 w 5239902"/>
                <a:gd name="connsiteY3" fmla="*/ 0 h 459860"/>
                <a:gd name="connsiteX4" fmla="*/ 2366049 w 5239902"/>
                <a:gd name="connsiteY4" fmla="*/ 32730 h 459860"/>
                <a:gd name="connsiteX5" fmla="*/ 3751233 w 5239902"/>
                <a:gd name="connsiteY5" fmla="*/ 191754 h 459860"/>
                <a:gd name="connsiteX6" fmla="*/ 5239902 w 5239902"/>
                <a:gd name="connsiteY6" fmla="*/ 456018 h 459860"/>
                <a:gd name="connsiteX7" fmla="*/ 5233181 w 5239902"/>
                <a:gd name="connsiteY7" fmla="*/ 459860 h 459860"/>
                <a:gd name="connsiteX8" fmla="*/ 0 w 5239902"/>
                <a:gd name="connsiteY8" fmla="*/ 458507 h 459860"/>
                <a:gd name="connsiteX0" fmla="*/ 0 w 5239902"/>
                <a:gd name="connsiteY0" fmla="*/ 458507 h 459860"/>
                <a:gd name="connsiteX1" fmla="*/ 0 w 5239902"/>
                <a:gd name="connsiteY1" fmla="*/ 4326 h 459860"/>
                <a:gd name="connsiteX2" fmla="*/ 384463 w 5239902"/>
                <a:gd name="connsiteY2" fmla="*/ 3679 h 459860"/>
                <a:gd name="connsiteX3" fmla="*/ 1272529 w 5239902"/>
                <a:gd name="connsiteY3" fmla="*/ 0 h 459860"/>
                <a:gd name="connsiteX4" fmla="*/ 2366049 w 5239902"/>
                <a:gd name="connsiteY4" fmla="*/ 32730 h 459860"/>
                <a:gd name="connsiteX5" fmla="*/ 3751233 w 5239902"/>
                <a:gd name="connsiteY5" fmla="*/ 191754 h 459860"/>
                <a:gd name="connsiteX6" fmla="*/ 5239902 w 5239902"/>
                <a:gd name="connsiteY6" fmla="*/ 456018 h 459860"/>
                <a:gd name="connsiteX7" fmla="*/ 5233181 w 5239902"/>
                <a:gd name="connsiteY7" fmla="*/ 459860 h 459860"/>
                <a:gd name="connsiteX8" fmla="*/ 0 w 5239902"/>
                <a:gd name="connsiteY8" fmla="*/ 458507 h 459860"/>
                <a:gd name="connsiteX0" fmla="*/ 0 w 5239902"/>
                <a:gd name="connsiteY0" fmla="*/ 458507 h 459860"/>
                <a:gd name="connsiteX1" fmla="*/ 0 w 5239902"/>
                <a:gd name="connsiteY1" fmla="*/ 4326 h 459860"/>
                <a:gd name="connsiteX2" fmla="*/ 1272529 w 5239902"/>
                <a:gd name="connsiteY2" fmla="*/ 0 h 459860"/>
                <a:gd name="connsiteX3" fmla="*/ 2366049 w 5239902"/>
                <a:gd name="connsiteY3" fmla="*/ 32730 h 459860"/>
                <a:gd name="connsiteX4" fmla="*/ 3751233 w 5239902"/>
                <a:gd name="connsiteY4" fmla="*/ 191754 h 459860"/>
                <a:gd name="connsiteX5" fmla="*/ 5239902 w 5239902"/>
                <a:gd name="connsiteY5" fmla="*/ 456018 h 459860"/>
                <a:gd name="connsiteX6" fmla="*/ 5233181 w 5239902"/>
                <a:gd name="connsiteY6" fmla="*/ 459860 h 459860"/>
                <a:gd name="connsiteX7" fmla="*/ 0 w 5239902"/>
                <a:gd name="connsiteY7" fmla="*/ 458507 h 459860"/>
                <a:gd name="connsiteX0" fmla="*/ 0 w 5239902"/>
                <a:gd name="connsiteY0" fmla="*/ 458507 h 459860"/>
                <a:gd name="connsiteX1" fmla="*/ 0 w 5239902"/>
                <a:gd name="connsiteY1" fmla="*/ 853 h 459860"/>
                <a:gd name="connsiteX2" fmla="*/ 1272529 w 5239902"/>
                <a:gd name="connsiteY2" fmla="*/ 0 h 459860"/>
                <a:gd name="connsiteX3" fmla="*/ 2366049 w 5239902"/>
                <a:gd name="connsiteY3" fmla="*/ 32730 h 459860"/>
                <a:gd name="connsiteX4" fmla="*/ 3751233 w 5239902"/>
                <a:gd name="connsiteY4" fmla="*/ 191754 h 459860"/>
                <a:gd name="connsiteX5" fmla="*/ 5239902 w 5239902"/>
                <a:gd name="connsiteY5" fmla="*/ 456018 h 459860"/>
                <a:gd name="connsiteX6" fmla="*/ 5233181 w 5239902"/>
                <a:gd name="connsiteY6" fmla="*/ 459860 h 459860"/>
                <a:gd name="connsiteX7" fmla="*/ 0 w 5239902"/>
                <a:gd name="connsiteY7" fmla="*/ 458507 h 459860"/>
                <a:gd name="connsiteX0" fmla="*/ 0 w 5239902"/>
                <a:gd name="connsiteY0" fmla="*/ 458507 h 459860"/>
                <a:gd name="connsiteX1" fmla="*/ 0 w 5239902"/>
                <a:gd name="connsiteY1" fmla="*/ 853 h 459860"/>
                <a:gd name="connsiteX2" fmla="*/ 1187492 w 5239902"/>
                <a:gd name="connsiteY2" fmla="*/ 0 h 459860"/>
                <a:gd name="connsiteX3" fmla="*/ 2366049 w 5239902"/>
                <a:gd name="connsiteY3" fmla="*/ 32730 h 459860"/>
                <a:gd name="connsiteX4" fmla="*/ 3751233 w 5239902"/>
                <a:gd name="connsiteY4" fmla="*/ 191754 h 459860"/>
                <a:gd name="connsiteX5" fmla="*/ 5239902 w 5239902"/>
                <a:gd name="connsiteY5" fmla="*/ 456018 h 459860"/>
                <a:gd name="connsiteX6" fmla="*/ 5233181 w 5239902"/>
                <a:gd name="connsiteY6" fmla="*/ 459860 h 459860"/>
                <a:gd name="connsiteX7" fmla="*/ 0 w 5239902"/>
                <a:gd name="connsiteY7" fmla="*/ 458507 h 459860"/>
                <a:gd name="connsiteX0" fmla="*/ 0 w 5239902"/>
                <a:gd name="connsiteY0" fmla="*/ 458507 h 459860"/>
                <a:gd name="connsiteX1" fmla="*/ 0 w 5239902"/>
                <a:gd name="connsiteY1" fmla="*/ 853 h 459860"/>
                <a:gd name="connsiteX2" fmla="*/ 1187492 w 5239902"/>
                <a:gd name="connsiteY2" fmla="*/ 0 h 459860"/>
                <a:gd name="connsiteX3" fmla="*/ 2089681 w 5239902"/>
                <a:gd name="connsiteY3" fmla="*/ 25103 h 459860"/>
                <a:gd name="connsiteX4" fmla="*/ 3751233 w 5239902"/>
                <a:gd name="connsiteY4" fmla="*/ 191754 h 459860"/>
                <a:gd name="connsiteX5" fmla="*/ 5239902 w 5239902"/>
                <a:gd name="connsiteY5" fmla="*/ 456018 h 459860"/>
                <a:gd name="connsiteX6" fmla="*/ 5233181 w 5239902"/>
                <a:gd name="connsiteY6" fmla="*/ 459860 h 459860"/>
                <a:gd name="connsiteX7" fmla="*/ 0 w 5239902"/>
                <a:gd name="connsiteY7" fmla="*/ 458507 h 459860"/>
                <a:gd name="connsiteX0" fmla="*/ 0 w 5239902"/>
                <a:gd name="connsiteY0" fmla="*/ 458507 h 459860"/>
                <a:gd name="connsiteX1" fmla="*/ 0 w 5239902"/>
                <a:gd name="connsiteY1" fmla="*/ 853 h 459860"/>
                <a:gd name="connsiteX2" fmla="*/ 1187492 w 5239902"/>
                <a:gd name="connsiteY2" fmla="*/ 0 h 459860"/>
                <a:gd name="connsiteX3" fmla="*/ 2089681 w 5239902"/>
                <a:gd name="connsiteY3" fmla="*/ 25103 h 459860"/>
                <a:gd name="connsiteX4" fmla="*/ 3517383 w 5239902"/>
                <a:gd name="connsiteY4" fmla="*/ 170780 h 459860"/>
                <a:gd name="connsiteX5" fmla="*/ 5239902 w 5239902"/>
                <a:gd name="connsiteY5" fmla="*/ 456018 h 459860"/>
                <a:gd name="connsiteX6" fmla="*/ 5233181 w 5239902"/>
                <a:gd name="connsiteY6" fmla="*/ 459860 h 459860"/>
                <a:gd name="connsiteX7" fmla="*/ 0 w 5239902"/>
                <a:gd name="connsiteY7" fmla="*/ 458507 h 459860"/>
                <a:gd name="connsiteX0" fmla="*/ 0 w 5239902"/>
                <a:gd name="connsiteY0" fmla="*/ 458507 h 459860"/>
                <a:gd name="connsiteX1" fmla="*/ 0 w 5239902"/>
                <a:gd name="connsiteY1" fmla="*/ 853 h 459860"/>
                <a:gd name="connsiteX2" fmla="*/ 1187492 w 5239902"/>
                <a:gd name="connsiteY2" fmla="*/ 0 h 459860"/>
                <a:gd name="connsiteX3" fmla="*/ 2089681 w 5239902"/>
                <a:gd name="connsiteY3" fmla="*/ 25103 h 459860"/>
                <a:gd name="connsiteX4" fmla="*/ 3728578 w 5239902"/>
                <a:gd name="connsiteY4" fmla="*/ 170780 h 459860"/>
                <a:gd name="connsiteX5" fmla="*/ 5239902 w 5239902"/>
                <a:gd name="connsiteY5" fmla="*/ 456018 h 459860"/>
                <a:gd name="connsiteX6" fmla="*/ 5233181 w 5239902"/>
                <a:gd name="connsiteY6" fmla="*/ 459860 h 459860"/>
                <a:gd name="connsiteX7" fmla="*/ 0 w 5239902"/>
                <a:gd name="connsiteY7" fmla="*/ 458507 h 459860"/>
                <a:gd name="connsiteX0" fmla="*/ 0 w 5239902"/>
                <a:gd name="connsiteY0" fmla="*/ 458507 h 459860"/>
                <a:gd name="connsiteX1" fmla="*/ 0 w 5239902"/>
                <a:gd name="connsiteY1" fmla="*/ 853 h 459860"/>
                <a:gd name="connsiteX2" fmla="*/ 1187492 w 5239902"/>
                <a:gd name="connsiteY2" fmla="*/ 0 h 459860"/>
                <a:gd name="connsiteX3" fmla="*/ 2241308 w 5239902"/>
                <a:gd name="connsiteY3" fmla="*/ 30585 h 459860"/>
                <a:gd name="connsiteX4" fmla="*/ 3728578 w 5239902"/>
                <a:gd name="connsiteY4" fmla="*/ 170780 h 459860"/>
                <a:gd name="connsiteX5" fmla="*/ 5239902 w 5239902"/>
                <a:gd name="connsiteY5" fmla="*/ 456018 h 459860"/>
                <a:gd name="connsiteX6" fmla="*/ 5233181 w 5239902"/>
                <a:gd name="connsiteY6" fmla="*/ 459860 h 459860"/>
                <a:gd name="connsiteX7" fmla="*/ 0 w 5239902"/>
                <a:gd name="connsiteY7" fmla="*/ 458507 h 459860"/>
                <a:gd name="connsiteX0" fmla="*/ 0 w 5239902"/>
                <a:gd name="connsiteY0" fmla="*/ 458507 h 459860"/>
                <a:gd name="connsiteX1" fmla="*/ 0 w 5239902"/>
                <a:gd name="connsiteY1" fmla="*/ 396 h 459860"/>
                <a:gd name="connsiteX2" fmla="*/ 1187492 w 5239902"/>
                <a:gd name="connsiteY2" fmla="*/ 0 h 459860"/>
                <a:gd name="connsiteX3" fmla="*/ 2241308 w 5239902"/>
                <a:gd name="connsiteY3" fmla="*/ 30585 h 459860"/>
                <a:gd name="connsiteX4" fmla="*/ 3728578 w 5239902"/>
                <a:gd name="connsiteY4" fmla="*/ 170780 h 459860"/>
                <a:gd name="connsiteX5" fmla="*/ 5239902 w 5239902"/>
                <a:gd name="connsiteY5" fmla="*/ 456018 h 459860"/>
                <a:gd name="connsiteX6" fmla="*/ 5233181 w 5239902"/>
                <a:gd name="connsiteY6" fmla="*/ 459860 h 459860"/>
                <a:gd name="connsiteX7" fmla="*/ 0 w 5239902"/>
                <a:gd name="connsiteY7" fmla="*/ 458507 h 45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9902" h="459860">
                  <a:moveTo>
                    <a:pt x="0" y="458507"/>
                  </a:moveTo>
                  <a:lnTo>
                    <a:pt x="0" y="396"/>
                  </a:lnTo>
                  <a:lnTo>
                    <a:pt x="1187492" y="0"/>
                  </a:lnTo>
                  <a:lnTo>
                    <a:pt x="2241308" y="30585"/>
                  </a:lnTo>
                  <a:lnTo>
                    <a:pt x="3728578" y="170780"/>
                  </a:lnTo>
                  <a:lnTo>
                    <a:pt x="5239902" y="456018"/>
                  </a:lnTo>
                  <a:lnTo>
                    <a:pt x="5233181" y="459860"/>
                  </a:lnTo>
                  <a:lnTo>
                    <a:pt x="0" y="458507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 flipH="1">
              <a:off x="5786435" y="3124200"/>
              <a:ext cx="3068041" cy="1767906"/>
            </a:xfrm>
            <a:custGeom>
              <a:avLst/>
              <a:gdLst>
                <a:gd name="connsiteX0" fmla="*/ 0 w 5219114"/>
                <a:gd name="connsiteY0" fmla="*/ 647114 h 661181"/>
                <a:gd name="connsiteX1" fmla="*/ 0 w 5219114"/>
                <a:gd name="connsiteY1" fmla="*/ 0 h 661181"/>
                <a:gd name="connsiteX2" fmla="*/ 1294228 w 5219114"/>
                <a:gd name="connsiteY2" fmla="*/ 337624 h 661181"/>
                <a:gd name="connsiteX3" fmla="*/ 2166425 w 5219114"/>
                <a:gd name="connsiteY3" fmla="*/ 492369 h 661181"/>
                <a:gd name="connsiteX4" fmla="*/ 3010486 w 5219114"/>
                <a:gd name="connsiteY4" fmla="*/ 576775 h 661181"/>
                <a:gd name="connsiteX5" fmla="*/ 3896751 w 5219114"/>
                <a:gd name="connsiteY5" fmla="*/ 647114 h 661181"/>
                <a:gd name="connsiteX6" fmla="*/ 5219114 w 5219114"/>
                <a:gd name="connsiteY6" fmla="*/ 661181 h 661181"/>
                <a:gd name="connsiteX7" fmla="*/ 0 w 5219114"/>
                <a:gd name="connsiteY7" fmla="*/ 647114 h 661181"/>
                <a:gd name="connsiteX0" fmla="*/ 0 w 5219114"/>
                <a:gd name="connsiteY0" fmla="*/ 647114 h 661181"/>
                <a:gd name="connsiteX1" fmla="*/ 0 w 5219114"/>
                <a:gd name="connsiteY1" fmla="*/ 0 h 661181"/>
                <a:gd name="connsiteX2" fmla="*/ 1294228 w 5219114"/>
                <a:gd name="connsiteY2" fmla="*/ 299479 h 661181"/>
                <a:gd name="connsiteX3" fmla="*/ 2166425 w 5219114"/>
                <a:gd name="connsiteY3" fmla="*/ 492369 h 661181"/>
                <a:gd name="connsiteX4" fmla="*/ 3010486 w 5219114"/>
                <a:gd name="connsiteY4" fmla="*/ 576775 h 661181"/>
                <a:gd name="connsiteX5" fmla="*/ 3896751 w 5219114"/>
                <a:gd name="connsiteY5" fmla="*/ 647114 h 661181"/>
                <a:gd name="connsiteX6" fmla="*/ 5219114 w 5219114"/>
                <a:gd name="connsiteY6" fmla="*/ 661181 h 661181"/>
                <a:gd name="connsiteX7" fmla="*/ 0 w 5219114"/>
                <a:gd name="connsiteY7" fmla="*/ 647114 h 661181"/>
                <a:gd name="connsiteX0" fmla="*/ 0 w 5219114"/>
                <a:gd name="connsiteY0" fmla="*/ 647114 h 661181"/>
                <a:gd name="connsiteX1" fmla="*/ 0 w 5219114"/>
                <a:gd name="connsiteY1" fmla="*/ 0 h 661181"/>
                <a:gd name="connsiteX2" fmla="*/ 1294228 w 5219114"/>
                <a:gd name="connsiteY2" fmla="*/ 299479 h 661181"/>
                <a:gd name="connsiteX3" fmla="*/ 2166425 w 5219114"/>
                <a:gd name="connsiteY3" fmla="*/ 441510 h 661181"/>
                <a:gd name="connsiteX4" fmla="*/ 3010486 w 5219114"/>
                <a:gd name="connsiteY4" fmla="*/ 576775 h 661181"/>
                <a:gd name="connsiteX5" fmla="*/ 3896751 w 5219114"/>
                <a:gd name="connsiteY5" fmla="*/ 647114 h 661181"/>
                <a:gd name="connsiteX6" fmla="*/ 5219114 w 5219114"/>
                <a:gd name="connsiteY6" fmla="*/ 661181 h 661181"/>
                <a:gd name="connsiteX7" fmla="*/ 0 w 5219114"/>
                <a:gd name="connsiteY7" fmla="*/ 647114 h 661181"/>
                <a:gd name="connsiteX0" fmla="*/ 0 w 5219114"/>
                <a:gd name="connsiteY0" fmla="*/ 647114 h 661181"/>
                <a:gd name="connsiteX1" fmla="*/ 0 w 5219114"/>
                <a:gd name="connsiteY1" fmla="*/ 0 h 661181"/>
                <a:gd name="connsiteX2" fmla="*/ 1294228 w 5219114"/>
                <a:gd name="connsiteY2" fmla="*/ 299479 h 661181"/>
                <a:gd name="connsiteX3" fmla="*/ 2166425 w 5219114"/>
                <a:gd name="connsiteY3" fmla="*/ 441510 h 661181"/>
                <a:gd name="connsiteX4" fmla="*/ 3010486 w 5219114"/>
                <a:gd name="connsiteY4" fmla="*/ 551345 h 661181"/>
                <a:gd name="connsiteX5" fmla="*/ 3896751 w 5219114"/>
                <a:gd name="connsiteY5" fmla="*/ 647114 h 661181"/>
                <a:gd name="connsiteX6" fmla="*/ 5219114 w 5219114"/>
                <a:gd name="connsiteY6" fmla="*/ 661181 h 661181"/>
                <a:gd name="connsiteX7" fmla="*/ 0 w 5219114"/>
                <a:gd name="connsiteY7" fmla="*/ 647114 h 661181"/>
                <a:gd name="connsiteX0" fmla="*/ 0 w 5219114"/>
                <a:gd name="connsiteY0" fmla="*/ 647114 h 661181"/>
                <a:gd name="connsiteX1" fmla="*/ 0 w 5219114"/>
                <a:gd name="connsiteY1" fmla="*/ 0 h 661181"/>
                <a:gd name="connsiteX2" fmla="*/ 1294228 w 5219114"/>
                <a:gd name="connsiteY2" fmla="*/ 299479 h 661181"/>
                <a:gd name="connsiteX3" fmla="*/ 2166425 w 5219114"/>
                <a:gd name="connsiteY3" fmla="*/ 441510 h 661181"/>
                <a:gd name="connsiteX4" fmla="*/ 3010486 w 5219114"/>
                <a:gd name="connsiteY4" fmla="*/ 551345 h 661181"/>
                <a:gd name="connsiteX5" fmla="*/ 3896751 w 5219114"/>
                <a:gd name="connsiteY5" fmla="*/ 596254 h 661181"/>
                <a:gd name="connsiteX6" fmla="*/ 5219114 w 5219114"/>
                <a:gd name="connsiteY6" fmla="*/ 661181 h 661181"/>
                <a:gd name="connsiteX7" fmla="*/ 0 w 5219114"/>
                <a:gd name="connsiteY7" fmla="*/ 647114 h 661181"/>
                <a:gd name="connsiteX0" fmla="*/ 0 w 5219114"/>
                <a:gd name="connsiteY0" fmla="*/ 647114 h 647114"/>
                <a:gd name="connsiteX1" fmla="*/ 0 w 5219114"/>
                <a:gd name="connsiteY1" fmla="*/ 0 h 647114"/>
                <a:gd name="connsiteX2" fmla="*/ 1294228 w 5219114"/>
                <a:gd name="connsiteY2" fmla="*/ 299479 h 647114"/>
                <a:gd name="connsiteX3" fmla="*/ 2166425 w 5219114"/>
                <a:gd name="connsiteY3" fmla="*/ 441510 h 647114"/>
                <a:gd name="connsiteX4" fmla="*/ 3010486 w 5219114"/>
                <a:gd name="connsiteY4" fmla="*/ 551345 h 647114"/>
                <a:gd name="connsiteX5" fmla="*/ 3896751 w 5219114"/>
                <a:gd name="connsiteY5" fmla="*/ 596254 h 647114"/>
                <a:gd name="connsiteX6" fmla="*/ 5219114 w 5219114"/>
                <a:gd name="connsiteY6" fmla="*/ 623036 h 647114"/>
                <a:gd name="connsiteX7" fmla="*/ 0 w 5219114"/>
                <a:gd name="connsiteY7" fmla="*/ 647114 h 647114"/>
                <a:gd name="connsiteX0" fmla="*/ 0 w 5219114"/>
                <a:gd name="connsiteY0" fmla="*/ 647114 h 647114"/>
                <a:gd name="connsiteX1" fmla="*/ 0 w 5219114"/>
                <a:gd name="connsiteY1" fmla="*/ 0 h 647114"/>
                <a:gd name="connsiteX2" fmla="*/ 1294228 w 5219114"/>
                <a:gd name="connsiteY2" fmla="*/ 299479 h 647114"/>
                <a:gd name="connsiteX3" fmla="*/ 2166425 w 5219114"/>
                <a:gd name="connsiteY3" fmla="*/ 441510 h 647114"/>
                <a:gd name="connsiteX4" fmla="*/ 3010486 w 5219114"/>
                <a:gd name="connsiteY4" fmla="*/ 551345 h 647114"/>
                <a:gd name="connsiteX5" fmla="*/ 3896751 w 5219114"/>
                <a:gd name="connsiteY5" fmla="*/ 596254 h 647114"/>
                <a:gd name="connsiteX6" fmla="*/ 5219114 w 5219114"/>
                <a:gd name="connsiteY6" fmla="*/ 623036 h 647114"/>
                <a:gd name="connsiteX7" fmla="*/ 5219114 w 5219114"/>
                <a:gd name="connsiteY7" fmla="*/ 597607 h 647114"/>
                <a:gd name="connsiteX8" fmla="*/ 0 w 5219114"/>
                <a:gd name="connsiteY8" fmla="*/ 647114 h 647114"/>
                <a:gd name="connsiteX0" fmla="*/ 0 w 5219114"/>
                <a:gd name="connsiteY0" fmla="*/ 647114 h 661182"/>
                <a:gd name="connsiteX1" fmla="*/ 0 w 5219114"/>
                <a:gd name="connsiteY1" fmla="*/ 0 h 661182"/>
                <a:gd name="connsiteX2" fmla="*/ 1294228 w 5219114"/>
                <a:gd name="connsiteY2" fmla="*/ 299479 h 661182"/>
                <a:gd name="connsiteX3" fmla="*/ 2166425 w 5219114"/>
                <a:gd name="connsiteY3" fmla="*/ 441510 h 661182"/>
                <a:gd name="connsiteX4" fmla="*/ 3010486 w 5219114"/>
                <a:gd name="connsiteY4" fmla="*/ 551345 h 661182"/>
                <a:gd name="connsiteX5" fmla="*/ 3896751 w 5219114"/>
                <a:gd name="connsiteY5" fmla="*/ 596254 h 661182"/>
                <a:gd name="connsiteX6" fmla="*/ 5219114 w 5219114"/>
                <a:gd name="connsiteY6" fmla="*/ 623036 h 661182"/>
                <a:gd name="connsiteX7" fmla="*/ 5205046 w 5219114"/>
                <a:gd name="connsiteY7" fmla="*/ 661182 h 661182"/>
                <a:gd name="connsiteX8" fmla="*/ 0 w 5219114"/>
                <a:gd name="connsiteY8" fmla="*/ 647114 h 661182"/>
                <a:gd name="connsiteX0" fmla="*/ 0 w 5233181"/>
                <a:gd name="connsiteY0" fmla="*/ 647114 h 648467"/>
                <a:gd name="connsiteX1" fmla="*/ 0 w 5233181"/>
                <a:gd name="connsiteY1" fmla="*/ 0 h 648467"/>
                <a:gd name="connsiteX2" fmla="*/ 1294228 w 5233181"/>
                <a:gd name="connsiteY2" fmla="*/ 299479 h 648467"/>
                <a:gd name="connsiteX3" fmla="*/ 2166425 w 5233181"/>
                <a:gd name="connsiteY3" fmla="*/ 441510 h 648467"/>
                <a:gd name="connsiteX4" fmla="*/ 3010486 w 5233181"/>
                <a:gd name="connsiteY4" fmla="*/ 551345 h 648467"/>
                <a:gd name="connsiteX5" fmla="*/ 3896751 w 5233181"/>
                <a:gd name="connsiteY5" fmla="*/ 596254 h 648467"/>
                <a:gd name="connsiteX6" fmla="*/ 5219114 w 5233181"/>
                <a:gd name="connsiteY6" fmla="*/ 623036 h 648467"/>
                <a:gd name="connsiteX7" fmla="*/ 5233181 w 5233181"/>
                <a:gd name="connsiteY7" fmla="*/ 648467 h 648467"/>
                <a:gd name="connsiteX8" fmla="*/ 0 w 5233181"/>
                <a:gd name="connsiteY8" fmla="*/ 647114 h 648467"/>
                <a:gd name="connsiteX0" fmla="*/ 0 w 5233181"/>
                <a:gd name="connsiteY0" fmla="*/ 647114 h 648467"/>
                <a:gd name="connsiteX1" fmla="*/ 0 w 5233181"/>
                <a:gd name="connsiteY1" fmla="*/ 0 h 648467"/>
                <a:gd name="connsiteX2" fmla="*/ 1294228 w 5233181"/>
                <a:gd name="connsiteY2" fmla="*/ 259955 h 648467"/>
                <a:gd name="connsiteX3" fmla="*/ 2166425 w 5233181"/>
                <a:gd name="connsiteY3" fmla="*/ 441510 h 648467"/>
                <a:gd name="connsiteX4" fmla="*/ 3010486 w 5233181"/>
                <a:gd name="connsiteY4" fmla="*/ 551345 h 648467"/>
                <a:gd name="connsiteX5" fmla="*/ 3896751 w 5233181"/>
                <a:gd name="connsiteY5" fmla="*/ 596254 h 648467"/>
                <a:gd name="connsiteX6" fmla="*/ 5219114 w 5233181"/>
                <a:gd name="connsiteY6" fmla="*/ 623036 h 648467"/>
                <a:gd name="connsiteX7" fmla="*/ 5233181 w 5233181"/>
                <a:gd name="connsiteY7" fmla="*/ 648467 h 648467"/>
                <a:gd name="connsiteX8" fmla="*/ 0 w 5233181"/>
                <a:gd name="connsiteY8" fmla="*/ 647114 h 648467"/>
                <a:gd name="connsiteX0" fmla="*/ 0 w 5239902"/>
                <a:gd name="connsiteY0" fmla="*/ 647114 h 648467"/>
                <a:gd name="connsiteX1" fmla="*/ 0 w 5239902"/>
                <a:gd name="connsiteY1" fmla="*/ 0 h 648467"/>
                <a:gd name="connsiteX2" fmla="*/ 1294228 w 5239902"/>
                <a:gd name="connsiteY2" fmla="*/ 259955 h 648467"/>
                <a:gd name="connsiteX3" fmla="*/ 2166425 w 5239902"/>
                <a:gd name="connsiteY3" fmla="*/ 441510 h 648467"/>
                <a:gd name="connsiteX4" fmla="*/ 3010486 w 5239902"/>
                <a:gd name="connsiteY4" fmla="*/ 551345 h 648467"/>
                <a:gd name="connsiteX5" fmla="*/ 3896751 w 5239902"/>
                <a:gd name="connsiteY5" fmla="*/ 596254 h 648467"/>
                <a:gd name="connsiteX6" fmla="*/ 5239902 w 5239902"/>
                <a:gd name="connsiteY6" fmla="*/ 644625 h 648467"/>
                <a:gd name="connsiteX7" fmla="*/ 5233181 w 5239902"/>
                <a:gd name="connsiteY7" fmla="*/ 648467 h 648467"/>
                <a:gd name="connsiteX8" fmla="*/ 0 w 5239902"/>
                <a:gd name="connsiteY8" fmla="*/ 647114 h 648467"/>
                <a:gd name="connsiteX0" fmla="*/ 0 w 5239902"/>
                <a:gd name="connsiteY0" fmla="*/ 647114 h 648467"/>
                <a:gd name="connsiteX1" fmla="*/ 0 w 5239902"/>
                <a:gd name="connsiteY1" fmla="*/ 0 h 648467"/>
                <a:gd name="connsiteX2" fmla="*/ 1294228 w 5239902"/>
                <a:gd name="connsiteY2" fmla="*/ 259955 h 648467"/>
                <a:gd name="connsiteX3" fmla="*/ 2166425 w 5239902"/>
                <a:gd name="connsiteY3" fmla="*/ 441510 h 648467"/>
                <a:gd name="connsiteX4" fmla="*/ 3010486 w 5239902"/>
                <a:gd name="connsiteY4" fmla="*/ 551345 h 648467"/>
                <a:gd name="connsiteX5" fmla="*/ 3751233 w 5239902"/>
                <a:gd name="connsiteY5" fmla="*/ 380361 h 648467"/>
                <a:gd name="connsiteX6" fmla="*/ 5239902 w 5239902"/>
                <a:gd name="connsiteY6" fmla="*/ 644625 h 648467"/>
                <a:gd name="connsiteX7" fmla="*/ 5233181 w 5239902"/>
                <a:gd name="connsiteY7" fmla="*/ 648467 h 648467"/>
                <a:gd name="connsiteX8" fmla="*/ 0 w 5239902"/>
                <a:gd name="connsiteY8" fmla="*/ 647114 h 648467"/>
                <a:gd name="connsiteX0" fmla="*/ 0 w 5239902"/>
                <a:gd name="connsiteY0" fmla="*/ 647114 h 648467"/>
                <a:gd name="connsiteX1" fmla="*/ 0 w 5239902"/>
                <a:gd name="connsiteY1" fmla="*/ 0 h 648467"/>
                <a:gd name="connsiteX2" fmla="*/ 1294228 w 5239902"/>
                <a:gd name="connsiteY2" fmla="*/ 259955 h 648467"/>
                <a:gd name="connsiteX3" fmla="*/ 2166425 w 5239902"/>
                <a:gd name="connsiteY3" fmla="*/ 441510 h 648467"/>
                <a:gd name="connsiteX4" fmla="*/ 2366049 w 5239902"/>
                <a:gd name="connsiteY4" fmla="*/ 221337 h 648467"/>
                <a:gd name="connsiteX5" fmla="*/ 3751233 w 5239902"/>
                <a:gd name="connsiteY5" fmla="*/ 380361 h 648467"/>
                <a:gd name="connsiteX6" fmla="*/ 5239902 w 5239902"/>
                <a:gd name="connsiteY6" fmla="*/ 644625 h 648467"/>
                <a:gd name="connsiteX7" fmla="*/ 5233181 w 5239902"/>
                <a:gd name="connsiteY7" fmla="*/ 648467 h 648467"/>
                <a:gd name="connsiteX8" fmla="*/ 0 w 5239902"/>
                <a:gd name="connsiteY8" fmla="*/ 647114 h 648467"/>
                <a:gd name="connsiteX0" fmla="*/ 0 w 5239902"/>
                <a:gd name="connsiteY0" fmla="*/ 647114 h 648467"/>
                <a:gd name="connsiteX1" fmla="*/ 0 w 5239902"/>
                <a:gd name="connsiteY1" fmla="*/ 0 h 648467"/>
                <a:gd name="connsiteX2" fmla="*/ 1294228 w 5239902"/>
                <a:gd name="connsiteY2" fmla="*/ 259955 h 648467"/>
                <a:gd name="connsiteX3" fmla="*/ 1272529 w 5239902"/>
                <a:gd name="connsiteY3" fmla="*/ 188607 h 648467"/>
                <a:gd name="connsiteX4" fmla="*/ 2366049 w 5239902"/>
                <a:gd name="connsiteY4" fmla="*/ 221337 h 648467"/>
                <a:gd name="connsiteX5" fmla="*/ 3751233 w 5239902"/>
                <a:gd name="connsiteY5" fmla="*/ 380361 h 648467"/>
                <a:gd name="connsiteX6" fmla="*/ 5239902 w 5239902"/>
                <a:gd name="connsiteY6" fmla="*/ 644625 h 648467"/>
                <a:gd name="connsiteX7" fmla="*/ 5233181 w 5239902"/>
                <a:gd name="connsiteY7" fmla="*/ 648467 h 648467"/>
                <a:gd name="connsiteX8" fmla="*/ 0 w 5239902"/>
                <a:gd name="connsiteY8" fmla="*/ 647114 h 648467"/>
                <a:gd name="connsiteX0" fmla="*/ 0 w 5239902"/>
                <a:gd name="connsiteY0" fmla="*/ 647114 h 648467"/>
                <a:gd name="connsiteX1" fmla="*/ 0 w 5239902"/>
                <a:gd name="connsiteY1" fmla="*/ 0 h 648467"/>
                <a:gd name="connsiteX2" fmla="*/ 462697 w 5239902"/>
                <a:gd name="connsiteY2" fmla="*/ 204440 h 648467"/>
                <a:gd name="connsiteX3" fmla="*/ 1272529 w 5239902"/>
                <a:gd name="connsiteY3" fmla="*/ 188607 h 648467"/>
                <a:gd name="connsiteX4" fmla="*/ 2366049 w 5239902"/>
                <a:gd name="connsiteY4" fmla="*/ 221337 h 648467"/>
                <a:gd name="connsiteX5" fmla="*/ 3751233 w 5239902"/>
                <a:gd name="connsiteY5" fmla="*/ 380361 h 648467"/>
                <a:gd name="connsiteX6" fmla="*/ 5239902 w 5239902"/>
                <a:gd name="connsiteY6" fmla="*/ 644625 h 648467"/>
                <a:gd name="connsiteX7" fmla="*/ 5233181 w 5239902"/>
                <a:gd name="connsiteY7" fmla="*/ 648467 h 648467"/>
                <a:gd name="connsiteX8" fmla="*/ 0 w 5239902"/>
                <a:gd name="connsiteY8" fmla="*/ 647114 h 648467"/>
                <a:gd name="connsiteX0" fmla="*/ 0 w 5239902"/>
                <a:gd name="connsiteY0" fmla="*/ 458507 h 459860"/>
                <a:gd name="connsiteX1" fmla="*/ 0 w 5239902"/>
                <a:gd name="connsiteY1" fmla="*/ 30370 h 459860"/>
                <a:gd name="connsiteX2" fmla="*/ 462697 w 5239902"/>
                <a:gd name="connsiteY2" fmla="*/ 15833 h 459860"/>
                <a:gd name="connsiteX3" fmla="*/ 1272529 w 5239902"/>
                <a:gd name="connsiteY3" fmla="*/ 0 h 459860"/>
                <a:gd name="connsiteX4" fmla="*/ 2366049 w 5239902"/>
                <a:gd name="connsiteY4" fmla="*/ 32730 h 459860"/>
                <a:gd name="connsiteX5" fmla="*/ 3751233 w 5239902"/>
                <a:gd name="connsiteY5" fmla="*/ 191754 h 459860"/>
                <a:gd name="connsiteX6" fmla="*/ 5239902 w 5239902"/>
                <a:gd name="connsiteY6" fmla="*/ 456018 h 459860"/>
                <a:gd name="connsiteX7" fmla="*/ 5233181 w 5239902"/>
                <a:gd name="connsiteY7" fmla="*/ 459860 h 459860"/>
                <a:gd name="connsiteX8" fmla="*/ 0 w 5239902"/>
                <a:gd name="connsiteY8" fmla="*/ 458507 h 459860"/>
                <a:gd name="connsiteX0" fmla="*/ 0 w 5239902"/>
                <a:gd name="connsiteY0" fmla="*/ 458507 h 459860"/>
                <a:gd name="connsiteX1" fmla="*/ 0 w 5239902"/>
                <a:gd name="connsiteY1" fmla="*/ 46227 h 459860"/>
                <a:gd name="connsiteX2" fmla="*/ 462697 w 5239902"/>
                <a:gd name="connsiteY2" fmla="*/ 15833 h 459860"/>
                <a:gd name="connsiteX3" fmla="*/ 1272529 w 5239902"/>
                <a:gd name="connsiteY3" fmla="*/ 0 h 459860"/>
                <a:gd name="connsiteX4" fmla="*/ 2366049 w 5239902"/>
                <a:gd name="connsiteY4" fmla="*/ 32730 h 459860"/>
                <a:gd name="connsiteX5" fmla="*/ 3751233 w 5239902"/>
                <a:gd name="connsiteY5" fmla="*/ 191754 h 459860"/>
                <a:gd name="connsiteX6" fmla="*/ 5239902 w 5239902"/>
                <a:gd name="connsiteY6" fmla="*/ 456018 h 459860"/>
                <a:gd name="connsiteX7" fmla="*/ 5233181 w 5239902"/>
                <a:gd name="connsiteY7" fmla="*/ 459860 h 459860"/>
                <a:gd name="connsiteX8" fmla="*/ 0 w 5239902"/>
                <a:gd name="connsiteY8" fmla="*/ 458507 h 459860"/>
                <a:gd name="connsiteX0" fmla="*/ 0 w 5239902"/>
                <a:gd name="connsiteY0" fmla="*/ 458507 h 459860"/>
                <a:gd name="connsiteX1" fmla="*/ 0 w 5239902"/>
                <a:gd name="connsiteY1" fmla="*/ 46227 h 459860"/>
                <a:gd name="connsiteX2" fmla="*/ 1272529 w 5239902"/>
                <a:gd name="connsiteY2" fmla="*/ 0 h 459860"/>
                <a:gd name="connsiteX3" fmla="*/ 2366049 w 5239902"/>
                <a:gd name="connsiteY3" fmla="*/ 32730 h 459860"/>
                <a:gd name="connsiteX4" fmla="*/ 3751233 w 5239902"/>
                <a:gd name="connsiteY4" fmla="*/ 191754 h 459860"/>
                <a:gd name="connsiteX5" fmla="*/ 5239902 w 5239902"/>
                <a:gd name="connsiteY5" fmla="*/ 456018 h 459860"/>
                <a:gd name="connsiteX6" fmla="*/ 5233181 w 5239902"/>
                <a:gd name="connsiteY6" fmla="*/ 459860 h 459860"/>
                <a:gd name="connsiteX7" fmla="*/ 0 w 5239902"/>
                <a:gd name="connsiteY7" fmla="*/ 458507 h 459860"/>
                <a:gd name="connsiteX0" fmla="*/ 0 w 5239902"/>
                <a:gd name="connsiteY0" fmla="*/ 458507 h 459860"/>
                <a:gd name="connsiteX1" fmla="*/ 0 w 5239902"/>
                <a:gd name="connsiteY1" fmla="*/ 46227 h 459860"/>
                <a:gd name="connsiteX2" fmla="*/ 1272529 w 5239902"/>
                <a:gd name="connsiteY2" fmla="*/ 0 h 459860"/>
                <a:gd name="connsiteX3" fmla="*/ 2366049 w 5239902"/>
                <a:gd name="connsiteY3" fmla="*/ 32730 h 459860"/>
                <a:gd name="connsiteX4" fmla="*/ 3518035 w 5239902"/>
                <a:gd name="connsiteY4" fmla="*/ 167625 h 459860"/>
                <a:gd name="connsiteX5" fmla="*/ 5239902 w 5239902"/>
                <a:gd name="connsiteY5" fmla="*/ 456018 h 459860"/>
                <a:gd name="connsiteX6" fmla="*/ 5233181 w 5239902"/>
                <a:gd name="connsiteY6" fmla="*/ 459860 h 459860"/>
                <a:gd name="connsiteX7" fmla="*/ 0 w 5239902"/>
                <a:gd name="connsiteY7" fmla="*/ 458507 h 459860"/>
                <a:gd name="connsiteX0" fmla="*/ 0 w 5239902"/>
                <a:gd name="connsiteY0" fmla="*/ 458507 h 459860"/>
                <a:gd name="connsiteX1" fmla="*/ 0 w 5239902"/>
                <a:gd name="connsiteY1" fmla="*/ 46227 h 459860"/>
                <a:gd name="connsiteX2" fmla="*/ 1272529 w 5239902"/>
                <a:gd name="connsiteY2" fmla="*/ 0 h 459860"/>
                <a:gd name="connsiteX3" fmla="*/ 2069252 w 5239902"/>
                <a:gd name="connsiteY3" fmla="*/ 25836 h 459860"/>
                <a:gd name="connsiteX4" fmla="*/ 3518035 w 5239902"/>
                <a:gd name="connsiteY4" fmla="*/ 167625 h 459860"/>
                <a:gd name="connsiteX5" fmla="*/ 5239902 w 5239902"/>
                <a:gd name="connsiteY5" fmla="*/ 456018 h 459860"/>
                <a:gd name="connsiteX6" fmla="*/ 5233181 w 5239902"/>
                <a:gd name="connsiteY6" fmla="*/ 459860 h 459860"/>
                <a:gd name="connsiteX7" fmla="*/ 0 w 5239902"/>
                <a:gd name="connsiteY7" fmla="*/ 458507 h 459860"/>
                <a:gd name="connsiteX0" fmla="*/ 0 w 5239902"/>
                <a:gd name="connsiteY0" fmla="*/ 458507 h 459860"/>
                <a:gd name="connsiteX1" fmla="*/ 0 w 5239902"/>
                <a:gd name="connsiteY1" fmla="*/ 46227 h 459860"/>
                <a:gd name="connsiteX2" fmla="*/ 1187729 w 5239902"/>
                <a:gd name="connsiteY2" fmla="*/ 0 h 459860"/>
                <a:gd name="connsiteX3" fmla="*/ 2069252 w 5239902"/>
                <a:gd name="connsiteY3" fmla="*/ 25836 h 459860"/>
                <a:gd name="connsiteX4" fmla="*/ 3518035 w 5239902"/>
                <a:gd name="connsiteY4" fmla="*/ 167625 h 459860"/>
                <a:gd name="connsiteX5" fmla="*/ 5239902 w 5239902"/>
                <a:gd name="connsiteY5" fmla="*/ 456018 h 459860"/>
                <a:gd name="connsiteX6" fmla="*/ 5233181 w 5239902"/>
                <a:gd name="connsiteY6" fmla="*/ 459860 h 459860"/>
                <a:gd name="connsiteX7" fmla="*/ 0 w 5239902"/>
                <a:gd name="connsiteY7" fmla="*/ 458507 h 459860"/>
                <a:gd name="connsiteX0" fmla="*/ 0 w 5239902"/>
                <a:gd name="connsiteY0" fmla="*/ 458507 h 459860"/>
                <a:gd name="connsiteX1" fmla="*/ 0 w 5239902"/>
                <a:gd name="connsiteY1" fmla="*/ 46227 h 459860"/>
                <a:gd name="connsiteX2" fmla="*/ 1187729 w 5239902"/>
                <a:gd name="connsiteY2" fmla="*/ 0 h 459860"/>
                <a:gd name="connsiteX3" fmla="*/ 2069252 w 5239902"/>
                <a:gd name="connsiteY3" fmla="*/ 25836 h 459860"/>
                <a:gd name="connsiteX4" fmla="*/ 3729515 w 5239902"/>
                <a:gd name="connsiteY4" fmla="*/ 173406 h 459860"/>
                <a:gd name="connsiteX5" fmla="*/ 5239902 w 5239902"/>
                <a:gd name="connsiteY5" fmla="*/ 456018 h 459860"/>
                <a:gd name="connsiteX6" fmla="*/ 5233181 w 5239902"/>
                <a:gd name="connsiteY6" fmla="*/ 459860 h 459860"/>
                <a:gd name="connsiteX7" fmla="*/ 0 w 5239902"/>
                <a:gd name="connsiteY7" fmla="*/ 458507 h 459860"/>
                <a:gd name="connsiteX0" fmla="*/ 0 w 5239902"/>
                <a:gd name="connsiteY0" fmla="*/ 458507 h 459860"/>
                <a:gd name="connsiteX1" fmla="*/ 0 w 5239902"/>
                <a:gd name="connsiteY1" fmla="*/ 46227 h 459860"/>
                <a:gd name="connsiteX2" fmla="*/ 1187729 w 5239902"/>
                <a:gd name="connsiteY2" fmla="*/ 0 h 459860"/>
                <a:gd name="connsiteX3" fmla="*/ 2253620 w 5239902"/>
                <a:gd name="connsiteY3" fmla="*/ 32443 h 459860"/>
                <a:gd name="connsiteX4" fmla="*/ 3729515 w 5239902"/>
                <a:gd name="connsiteY4" fmla="*/ 173406 h 459860"/>
                <a:gd name="connsiteX5" fmla="*/ 5239902 w 5239902"/>
                <a:gd name="connsiteY5" fmla="*/ 456018 h 459860"/>
                <a:gd name="connsiteX6" fmla="*/ 5233181 w 5239902"/>
                <a:gd name="connsiteY6" fmla="*/ 459860 h 459860"/>
                <a:gd name="connsiteX7" fmla="*/ 0 w 5239902"/>
                <a:gd name="connsiteY7" fmla="*/ 458507 h 45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9902" h="459860">
                  <a:moveTo>
                    <a:pt x="0" y="458507"/>
                  </a:moveTo>
                  <a:lnTo>
                    <a:pt x="0" y="46227"/>
                  </a:lnTo>
                  <a:lnTo>
                    <a:pt x="1187729" y="0"/>
                  </a:lnTo>
                  <a:lnTo>
                    <a:pt x="2253620" y="32443"/>
                  </a:lnTo>
                  <a:lnTo>
                    <a:pt x="3729515" y="173406"/>
                  </a:lnTo>
                  <a:lnTo>
                    <a:pt x="5239902" y="456018"/>
                  </a:lnTo>
                  <a:lnTo>
                    <a:pt x="5233181" y="459860"/>
                  </a:lnTo>
                  <a:lnTo>
                    <a:pt x="0" y="45850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3663729" y="3279648"/>
              <a:ext cx="5196949" cy="1604296"/>
            </a:xfrm>
            <a:custGeom>
              <a:avLst/>
              <a:gdLst>
                <a:gd name="connsiteX0" fmla="*/ 0 w 5219114"/>
                <a:gd name="connsiteY0" fmla="*/ 647114 h 661181"/>
                <a:gd name="connsiteX1" fmla="*/ 0 w 5219114"/>
                <a:gd name="connsiteY1" fmla="*/ 0 h 661181"/>
                <a:gd name="connsiteX2" fmla="*/ 1294228 w 5219114"/>
                <a:gd name="connsiteY2" fmla="*/ 337624 h 661181"/>
                <a:gd name="connsiteX3" fmla="*/ 2166425 w 5219114"/>
                <a:gd name="connsiteY3" fmla="*/ 492369 h 661181"/>
                <a:gd name="connsiteX4" fmla="*/ 3010486 w 5219114"/>
                <a:gd name="connsiteY4" fmla="*/ 576775 h 661181"/>
                <a:gd name="connsiteX5" fmla="*/ 3896751 w 5219114"/>
                <a:gd name="connsiteY5" fmla="*/ 647114 h 661181"/>
                <a:gd name="connsiteX6" fmla="*/ 5219114 w 5219114"/>
                <a:gd name="connsiteY6" fmla="*/ 661181 h 661181"/>
                <a:gd name="connsiteX7" fmla="*/ 0 w 5219114"/>
                <a:gd name="connsiteY7" fmla="*/ 647114 h 661181"/>
                <a:gd name="connsiteX0" fmla="*/ 0 w 5219114"/>
                <a:gd name="connsiteY0" fmla="*/ 647114 h 661181"/>
                <a:gd name="connsiteX1" fmla="*/ 0 w 5219114"/>
                <a:gd name="connsiteY1" fmla="*/ 0 h 661181"/>
                <a:gd name="connsiteX2" fmla="*/ 1294228 w 5219114"/>
                <a:gd name="connsiteY2" fmla="*/ 299479 h 661181"/>
                <a:gd name="connsiteX3" fmla="*/ 2166425 w 5219114"/>
                <a:gd name="connsiteY3" fmla="*/ 492369 h 661181"/>
                <a:gd name="connsiteX4" fmla="*/ 3010486 w 5219114"/>
                <a:gd name="connsiteY4" fmla="*/ 576775 h 661181"/>
                <a:gd name="connsiteX5" fmla="*/ 3896751 w 5219114"/>
                <a:gd name="connsiteY5" fmla="*/ 647114 h 661181"/>
                <a:gd name="connsiteX6" fmla="*/ 5219114 w 5219114"/>
                <a:gd name="connsiteY6" fmla="*/ 661181 h 661181"/>
                <a:gd name="connsiteX7" fmla="*/ 0 w 5219114"/>
                <a:gd name="connsiteY7" fmla="*/ 647114 h 661181"/>
                <a:gd name="connsiteX0" fmla="*/ 0 w 5219114"/>
                <a:gd name="connsiteY0" fmla="*/ 647114 h 661181"/>
                <a:gd name="connsiteX1" fmla="*/ 0 w 5219114"/>
                <a:gd name="connsiteY1" fmla="*/ 0 h 661181"/>
                <a:gd name="connsiteX2" fmla="*/ 1294228 w 5219114"/>
                <a:gd name="connsiteY2" fmla="*/ 299479 h 661181"/>
                <a:gd name="connsiteX3" fmla="*/ 2166425 w 5219114"/>
                <a:gd name="connsiteY3" fmla="*/ 441510 h 661181"/>
                <a:gd name="connsiteX4" fmla="*/ 3010486 w 5219114"/>
                <a:gd name="connsiteY4" fmla="*/ 576775 h 661181"/>
                <a:gd name="connsiteX5" fmla="*/ 3896751 w 5219114"/>
                <a:gd name="connsiteY5" fmla="*/ 647114 h 661181"/>
                <a:gd name="connsiteX6" fmla="*/ 5219114 w 5219114"/>
                <a:gd name="connsiteY6" fmla="*/ 661181 h 661181"/>
                <a:gd name="connsiteX7" fmla="*/ 0 w 5219114"/>
                <a:gd name="connsiteY7" fmla="*/ 647114 h 661181"/>
                <a:gd name="connsiteX0" fmla="*/ 0 w 5219114"/>
                <a:gd name="connsiteY0" fmla="*/ 647114 h 661181"/>
                <a:gd name="connsiteX1" fmla="*/ 0 w 5219114"/>
                <a:gd name="connsiteY1" fmla="*/ 0 h 661181"/>
                <a:gd name="connsiteX2" fmla="*/ 1294228 w 5219114"/>
                <a:gd name="connsiteY2" fmla="*/ 299479 h 661181"/>
                <a:gd name="connsiteX3" fmla="*/ 2166425 w 5219114"/>
                <a:gd name="connsiteY3" fmla="*/ 441510 h 661181"/>
                <a:gd name="connsiteX4" fmla="*/ 3010486 w 5219114"/>
                <a:gd name="connsiteY4" fmla="*/ 551345 h 661181"/>
                <a:gd name="connsiteX5" fmla="*/ 3896751 w 5219114"/>
                <a:gd name="connsiteY5" fmla="*/ 647114 h 661181"/>
                <a:gd name="connsiteX6" fmla="*/ 5219114 w 5219114"/>
                <a:gd name="connsiteY6" fmla="*/ 661181 h 661181"/>
                <a:gd name="connsiteX7" fmla="*/ 0 w 5219114"/>
                <a:gd name="connsiteY7" fmla="*/ 647114 h 661181"/>
                <a:gd name="connsiteX0" fmla="*/ 0 w 5219114"/>
                <a:gd name="connsiteY0" fmla="*/ 647114 h 661181"/>
                <a:gd name="connsiteX1" fmla="*/ 0 w 5219114"/>
                <a:gd name="connsiteY1" fmla="*/ 0 h 661181"/>
                <a:gd name="connsiteX2" fmla="*/ 1294228 w 5219114"/>
                <a:gd name="connsiteY2" fmla="*/ 299479 h 661181"/>
                <a:gd name="connsiteX3" fmla="*/ 2166425 w 5219114"/>
                <a:gd name="connsiteY3" fmla="*/ 441510 h 661181"/>
                <a:gd name="connsiteX4" fmla="*/ 3010486 w 5219114"/>
                <a:gd name="connsiteY4" fmla="*/ 551345 h 661181"/>
                <a:gd name="connsiteX5" fmla="*/ 3896751 w 5219114"/>
                <a:gd name="connsiteY5" fmla="*/ 596254 h 661181"/>
                <a:gd name="connsiteX6" fmla="*/ 5219114 w 5219114"/>
                <a:gd name="connsiteY6" fmla="*/ 661181 h 661181"/>
                <a:gd name="connsiteX7" fmla="*/ 0 w 5219114"/>
                <a:gd name="connsiteY7" fmla="*/ 647114 h 661181"/>
                <a:gd name="connsiteX0" fmla="*/ 0 w 5219114"/>
                <a:gd name="connsiteY0" fmla="*/ 647114 h 647114"/>
                <a:gd name="connsiteX1" fmla="*/ 0 w 5219114"/>
                <a:gd name="connsiteY1" fmla="*/ 0 h 647114"/>
                <a:gd name="connsiteX2" fmla="*/ 1294228 w 5219114"/>
                <a:gd name="connsiteY2" fmla="*/ 299479 h 647114"/>
                <a:gd name="connsiteX3" fmla="*/ 2166425 w 5219114"/>
                <a:gd name="connsiteY3" fmla="*/ 441510 h 647114"/>
                <a:gd name="connsiteX4" fmla="*/ 3010486 w 5219114"/>
                <a:gd name="connsiteY4" fmla="*/ 551345 h 647114"/>
                <a:gd name="connsiteX5" fmla="*/ 3896751 w 5219114"/>
                <a:gd name="connsiteY5" fmla="*/ 596254 h 647114"/>
                <a:gd name="connsiteX6" fmla="*/ 5219114 w 5219114"/>
                <a:gd name="connsiteY6" fmla="*/ 623036 h 647114"/>
                <a:gd name="connsiteX7" fmla="*/ 0 w 5219114"/>
                <a:gd name="connsiteY7" fmla="*/ 647114 h 647114"/>
                <a:gd name="connsiteX0" fmla="*/ 0 w 5219114"/>
                <a:gd name="connsiteY0" fmla="*/ 647114 h 647114"/>
                <a:gd name="connsiteX1" fmla="*/ 0 w 5219114"/>
                <a:gd name="connsiteY1" fmla="*/ 0 h 647114"/>
                <a:gd name="connsiteX2" fmla="*/ 1294228 w 5219114"/>
                <a:gd name="connsiteY2" fmla="*/ 299479 h 647114"/>
                <a:gd name="connsiteX3" fmla="*/ 2166425 w 5219114"/>
                <a:gd name="connsiteY3" fmla="*/ 441510 h 647114"/>
                <a:gd name="connsiteX4" fmla="*/ 3010486 w 5219114"/>
                <a:gd name="connsiteY4" fmla="*/ 551345 h 647114"/>
                <a:gd name="connsiteX5" fmla="*/ 3896751 w 5219114"/>
                <a:gd name="connsiteY5" fmla="*/ 596254 h 647114"/>
                <a:gd name="connsiteX6" fmla="*/ 5219114 w 5219114"/>
                <a:gd name="connsiteY6" fmla="*/ 623036 h 647114"/>
                <a:gd name="connsiteX7" fmla="*/ 5219114 w 5219114"/>
                <a:gd name="connsiteY7" fmla="*/ 597607 h 647114"/>
                <a:gd name="connsiteX8" fmla="*/ 0 w 5219114"/>
                <a:gd name="connsiteY8" fmla="*/ 647114 h 647114"/>
                <a:gd name="connsiteX0" fmla="*/ 0 w 5219114"/>
                <a:gd name="connsiteY0" fmla="*/ 647114 h 661182"/>
                <a:gd name="connsiteX1" fmla="*/ 0 w 5219114"/>
                <a:gd name="connsiteY1" fmla="*/ 0 h 661182"/>
                <a:gd name="connsiteX2" fmla="*/ 1294228 w 5219114"/>
                <a:gd name="connsiteY2" fmla="*/ 299479 h 661182"/>
                <a:gd name="connsiteX3" fmla="*/ 2166425 w 5219114"/>
                <a:gd name="connsiteY3" fmla="*/ 441510 h 661182"/>
                <a:gd name="connsiteX4" fmla="*/ 3010486 w 5219114"/>
                <a:gd name="connsiteY4" fmla="*/ 551345 h 661182"/>
                <a:gd name="connsiteX5" fmla="*/ 3896751 w 5219114"/>
                <a:gd name="connsiteY5" fmla="*/ 596254 h 661182"/>
                <a:gd name="connsiteX6" fmla="*/ 5219114 w 5219114"/>
                <a:gd name="connsiteY6" fmla="*/ 623036 h 661182"/>
                <a:gd name="connsiteX7" fmla="*/ 5205046 w 5219114"/>
                <a:gd name="connsiteY7" fmla="*/ 661182 h 661182"/>
                <a:gd name="connsiteX8" fmla="*/ 0 w 5219114"/>
                <a:gd name="connsiteY8" fmla="*/ 647114 h 661182"/>
                <a:gd name="connsiteX0" fmla="*/ 0 w 5233181"/>
                <a:gd name="connsiteY0" fmla="*/ 647114 h 648467"/>
                <a:gd name="connsiteX1" fmla="*/ 0 w 5233181"/>
                <a:gd name="connsiteY1" fmla="*/ 0 h 648467"/>
                <a:gd name="connsiteX2" fmla="*/ 1294228 w 5233181"/>
                <a:gd name="connsiteY2" fmla="*/ 299479 h 648467"/>
                <a:gd name="connsiteX3" fmla="*/ 2166425 w 5233181"/>
                <a:gd name="connsiteY3" fmla="*/ 441510 h 648467"/>
                <a:gd name="connsiteX4" fmla="*/ 3010486 w 5233181"/>
                <a:gd name="connsiteY4" fmla="*/ 551345 h 648467"/>
                <a:gd name="connsiteX5" fmla="*/ 3896751 w 5233181"/>
                <a:gd name="connsiteY5" fmla="*/ 596254 h 648467"/>
                <a:gd name="connsiteX6" fmla="*/ 5219114 w 5233181"/>
                <a:gd name="connsiteY6" fmla="*/ 623036 h 648467"/>
                <a:gd name="connsiteX7" fmla="*/ 5233181 w 5233181"/>
                <a:gd name="connsiteY7" fmla="*/ 648467 h 648467"/>
                <a:gd name="connsiteX8" fmla="*/ 0 w 5233181"/>
                <a:gd name="connsiteY8" fmla="*/ 647114 h 648467"/>
                <a:gd name="connsiteX0" fmla="*/ 0 w 5233181"/>
                <a:gd name="connsiteY0" fmla="*/ 647114 h 648467"/>
                <a:gd name="connsiteX1" fmla="*/ 0 w 5233181"/>
                <a:gd name="connsiteY1" fmla="*/ 0 h 648467"/>
                <a:gd name="connsiteX2" fmla="*/ 1294228 w 5233181"/>
                <a:gd name="connsiteY2" fmla="*/ 259955 h 648467"/>
                <a:gd name="connsiteX3" fmla="*/ 2166425 w 5233181"/>
                <a:gd name="connsiteY3" fmla="*/ 441510 h 648467"/>
                <a:gd name="connsiteX4" fmla="*/ 3010486 w 5233181"/>
                <a:gd name="connsiteY4" fmla="*/ 551345 h 648467"/>
                <a:gd name="connsiteX5" fmla="*/ 3896751 w 5233181"/>
                <a:gd name="connsiteY5" fmla="*/ 596254 h 648467"/>
                <a:gd name="connsiteX6" fmla="*/ 5219114 w 5233181"/>
                <a:gd name="connsiteY6" fmla="*/ 623036 h 648467"/>
                <a:gd name="connsiteX7" fmla="*/ 5233181 w 5233181"/>
                <a:gd name="connsiteY7" fmla="*/ 648467 h 648467"/>
                <a:gd name="connsiteX8" fmla="*/ 0 w 5233181"/>
                <a:gd name="connsiteY8" fmla="*/ 647114 h 648467"/>
                <a:gd name="connsiteX0" fmla="*/ 0 w 5233181"/>
                <a:gd name="connsiteY0" fmla="*/ 647114 h 648467"/>
                <a:gd name="connsiteX1" fmla="*/ 0 w 5233181"/>
                <a:gd name="connsiteY1" fmla="*/ 0 h 648467"/>
                <a:gd name="connsiteX2" fmla="*/ 1282021 w 5233181"/>
                <a:gd name="connsiteY2" fmla="*/ 180907 h 648467"/>
                <a:gd name="connsiteX3" fmla="*/ 2166425 w 5233181"/>
                <a:gd name="connsiteY3" fmla="*/ 441510 h 648467"/>
                <a:gd name="connsiteX4" fmla="*/ 3010486 w 5233181"/>
                <a:gd name="connsiteY4" fmla="*/ 551345 h 648467"/>
                <a:gd name="connsiteX5" fmla="*/ 3896751 w 5233181"/>
                <a:gd name="connsiteY5" fmla="*/ 596254 h 648467"/>
                <a:gd name="connsiteX6" fmla="*/ 5219114 w 5233181"/>
                <a:gd name="connsiteY6" fmla="*/ 623036 h 648467"/>
                <a:gd name="connsiteX7" fmla="*/ 5233181 w 5233181"/>
                <a:gd name="connsiteY7" fmla="*/ 648467 h 648467"/>
                <a:gd name="connsiteX8" fmla="*/ 0 w 5233181"/>
                <a:gd name="connsiteY8" fmla="*/ 647114 h 648467"/>
                <a:gd name="connsiteX0" fmla="*/ 0 w 5233181"/>
                <a:gd name="connsiteY0" fmla="*/ 647114 h 648467"/>
                <a:gd name="connsiteX1" fmla="*/ 0 w 5233181"/>
                <a:gd name="connsiteY1" fmla="*/ 0 h 648467"/>
                <a:gd name="connsiteX2" fmla="*/ 1282021 w 5233181"/>
                <a:gd name="connsiteY2" fmla="*/ 180907 h 648467"/>
                <a:gd name="connsiteX3" fmla="*/ 2117601 w 5233181"/>
                <a:gd name="connsiteY3" fmla="*/ 416807 h 648467"/>
                <a:gd name="connsiteX4" fmla="*/ 3010486 w 5233181"/>
                <a:gd name="connsiteY4" fmla="*/ 551345 h 648467"/>
                <a:gd name="connsiteX5" fmla="*/ 3896751 w 5233181"/>
                <a:gd name="connsiteY5" fmla="*/ 596254 h 648467"/>
                <a:gd name="connsiteX6" fmla="*/ 5219114 w 5233181"/>
                <a:gd name="connsiteY6" fmla="*/ 623036 h 648467"/>
                <a:gd name="connsiteX7" fmla="*/ 5233181 w 5233181"/>
                <a:gd name="connsiteY7" fmla="*/ 648467 h 648467"/>
                <a:gd name="connsiteX8" fmla="*/ 0 w 5233181"/>
                <a:gd name="connsiteY8" fmla="*/ 647114 h 648467"/>
                <a:gd name="connsiteX0" fmla="*/ 0 w 5225115"/>
                <a:gd name="connsiteY0" fmla="*/ 647114 h 650100"/>
                <a:gd name="connsiteX1" fmla="*/ 0 w 5225115"/>
                <a:gd name="connsiteY1" fmla="*/ 0 h 650100"/>
                <a:gd name="connsiteX2" fmla="*/ 1282021 w 5225115"/>
                <a:gd name="connsiteY2" fmla="*/ 180907 h 650100"/>
                <a:gd name="connsiteX3" fmla="*/ 2117601 w 5225115"/>
                <a:gd name="connsiteY3" fmla="*/ 416807 h 650100"/>
                <a:gd name="connsiteX4" fmla="*/ 3010486 w 5225115"/>
                <a:gd name="connsiteY4" fmla="*/ 551345 h 650100"/>
                <a:gd name="connsiteX5" fmla="*/ 3896751 w 5225115"/>
                <a:gd name="connsiteY5" fmla="*/ 596254 h 650100"/>
                <a:gd name="connsiteX6" fmla="*/ 5219114 w 5225115"/>
                <a:gd name="connsiteY6" fmla="*/ 623036 h 650100"/>
                <a:gd name="connsiteX7" fmla="*/ 5225115 w 5225115"/>
                <a:gd name="connsiteY7" fmla="*/ 650100 h 650100"/>
                <a:gd name="connsiteX8" fmla="*/ 0 w 5225115"/>
                <a:gd name="connsiteY8" fmla="*/ 647114 h 650100"/>
                <a:gd name="connsiteX0" fmla="*/ 0 w 5227179"/>
                <a:gd name="connsiteY0" fmla="*/ 647114 h 650100"/>
                <a:gd name="connsiteX1" fmla="*/ 0 w 5227179"/>
                <a:gd name="connsiteY1" fmla="*/ 0 h 650100"/>
                <a:gd name="connsiteX2" fmla="*/ 1282021 w 5227179"/>
                <a:gd name="connsiteY2" fmla="*/ 180907 h 650100"/>
                <a:gd name="connsiteX3" fmla="*/ 2117601 w 5227179"/>
                <a:gd name="connsiteY3" fmla="*/ 416807 h 650100"/>
                <a:gd name="connsiteX4" fmla="*/ 3010486 w 5227179"/>
                <a:gd name="connsiteY4" fmla="*/ 551345 h 650100"/>
                <a:gd name="connsiteX5" fmla="*/ 3896751 w 5227179"/>
                <a:gd name="connsiteY5" fmla="*/ 596254 h 650100"/>
                <a:gd name="connsiteX6" fmla="*/ 5227179 w 5227179"/>
                <a:gd name="connsiteY6" fmla="*/ 624668 h 650100"/>
                <a:gd name="connsiteX7" fmla="*/ 5225115 w 5227179"/>
                <a:gd name="connsiteY7" fmla="*/ 650100 h 650100"/>
                <a:gd name="connsiteX8" fmla="*/ 0 w 5227179"/>
                <a:gd name="connsiteY8" fmla="*/ 647114 h 650100"/>
                <a:gd name="connsiteX0" fmla="*/ 0 w 5227179"/>
                <a:gd name="connsiteY0" fmla="*/ 647114 h 650100"/>
                <a:gd name="connsiteX1" fmla="*/ 0 w 5227179"/>
                <a:gd name="connsiteY1" fmla="*/ 0 h 650100"/>
                <a:gd name="connsiteX2" fmla="*/ 1282021 w 5227179"/>
                <a:gd name="connsiteY2" fmla="*/ 180907 h 650100"/>
                <a:gd name="connsiteX3" fmla="*/ 2117601 w 5227179"/>
                <a:gd name="connsiteY3" fmla="*/ 387425 h 650100"/>
                <a:gd name="connsiteX4" fmla="*/ 3010486 w 5227179"/>
                <a:gd name="connsiteY4" fmla="*/ 551345 h 650100"/>
                <a:gd name="connsiteX5" fmla="*/ 3896751 w 5227179"/>
                <a:gd name="connsiteY5" fmla="*/ 596254 h 650100"/>
                <a:gd name="connsiteX6" fmla="*/ 5227179 w 5227179"/>
                <a:gd name="connsiteY6" fmla="*/ 624668 h 650100"/>
                <a:gd name="connsiteX7" fmla="*/ 5225115 w 5227179"/>
                <a:gd name="connsiteY7" fmla="*/ 650100 h 650100"/>
                <a:gd name="connsiteX8" fmla="*/ 0 w 5227179"/>
                <a:gd name="connsiteY8" fmla="*/ 647114 h 650100"/>
                <a:gd name="connsiteX0" fmla="*/ 0 w 5227179"/>
                <a:gd name="connsiteY0" fmla="*/ 647114 h 650100"/>
                <a:gd name="connsiteX1" fmla="*/ 0 w 5227179"/>
                <a:gd name="connsiteY1" fmla="*/ 0 h 650100"/>
                <a:gd name="connsiteX2" fmla="*/ 1282021 w 5227179"/>
                <a:gd name="connsiteY2" fmla="*/ 180907 h 650100"/>
                <a:gd name="connsiteX3" fmla="*/ 2117601 w 5227179"/>
                <a:gd name="connsiteY3" fmla="*/ 387425 h 650100"/>
                <a:gd name="connsiteX4" fmla="*/ 3006453 w 5227179"/>
                <a:gd name="connsiteY4" fmla="*/ 531757 h 650100"/>
                <a:gd name="connsiteX5" fmla="*/ 3896751 w 5227179"/>
                <a:gd name="connsiteY5" fmla="*/ 596254 h 650100"/>
                <a:gd name="connsiteX6" fmla="*/ 5227179 w 5227179"/>
                <a:gd name="connsiteY6" fmla="*/ 624668 h 650100"/>
                <a:gd name="connsiteX7" fmla="*/ 5225115 w 5227179"/>
                <a:gd name="connsiteY7" fmla="*/ 650100 h 650100"/>
                <a:gd name="connsiteX8" fmla="*/ 0 w 5227179"/>
                <a:gd name="connsiteY8" fmla="*/ 647114 h 650100"/>
                <a:gd name="connsiteX0" fmla="*/ 0 w 5227179"/>
                <a:gd name="connsiteY0" fmla="*/ 647114 h 650100"/>
                <a:gd name="connsiteX1" fmla="*/ 0 w 5227179"/>
                <a:gd name="connsiteY1" fmla="*/ 0 h 650100"/>
                <a:gd name="connsiteX2" fmla="*/ 1282021 w 5227179"/>
                <a:gd name="connsiteY2" fmla="*/ 180907 h 650100"/>
                <a:gd name="connsiteX3" fmla="*/ 2117601 w 5227179"/>
                <a:gd name="connsiteY3" fmla="*/ 387425 h 650100"/>
                <a:gd name="connsiteX4" fmla="*/ 3006453 w 5227179"/>
                <a:gd name="connsiteY4" fmla="*/ 531757 h 650100"/>
                <a:gd name="connsiteX5" fmla="*/ 3896751 w 5227179"/>
                <a:gd name="connsiteY5" fmla="*/ 579931 h 650100"/>
                <a:gd name="connsiteX6" fmla="*/ 5227179 w 5227179"/>
                <a:gd name="connsiteY6" fmla="*/ 624668 h 650100"/>
                <a:gd name="connsiteX7" fmla="*/ 5225115 w 5227179"/>
                <a:gd name="connsiteY7" fmla="*/ 650100 h 650100"/>
                <a:gd name="connsiteX8" fmla="*/ 0 w 5227179"/>
                <a:gd name="connsiteY8" fmla="*/ 647114 h 650100"/>
                <a:gd name="connsiteX0" fmla="*/ 0 w 5227179"/>
                <a:gd name="connsiteY0" fmla="*/ 647114 h 650100"/>
                <a:gd name="connsiteX1" fmla="*/ 0 w 5227179"/>
                <a:gd name="connsiteY1" fmla="*/ 0 h 650100"/>
                <a:gd name="connsiteX2" fmla="*/ 1282021 w 5227179"/>
                <a:gd name="connsiteY2" fmla="*/ 180907 h 650100"/>
                <a:gd name="connsiteX3" fmla="*/ 2117601 w 5227179"/>
                <a:gd name="connsiteY3" fmla="*/ 387425 h 650100"/>
                <a:gd name="connsiteX4" fmla="*/ 3006453 w 5227179"/>
                <a:gd name="connsiteY4" fmla="*/ 531757 h 650100"/>
                <a:gd name="connsiteX5" fmla="*/ 3896751 w 5227179"/>
                <a:gd name="connsiteY5" fmla="*/ 579931 h 650100"/>
                <a:gd name="connsiteX6" fmla="*/ 5227179 w 5227179"/>
                <a:gd name="connsiteY6" fmla="*/ 600184 h 650100"/>
                <a:gd name="connsiteX7" fmla="*/ 5225115 w 5227179"/>
                <a:gd name="connsiteY7" fmla="*/ 650100 h 650100"/>
                <a:gd name="connsiteX8" fmla="*/ 0 w 5227179"/>
                <a:gd name="connsiteY8" fmla="*/ 647114 h 650100"/>
                <a:gd name="connsiteX0" fmla="*/ 0 w 5227179"/>
                <a:gd name="connsiteY0" fmla="*/ 647114 h 650100"/>
                <a:gd name="connsiteX1" fmla="*/ 0 w 5227179"/>
                <a:gd name="connsiteY1" fmla="*/ 0 h 650100"/>
                <a:gd name="connsiteX2" fmla="*/ 1282021 w 5227179"/>
                <a:gd name="connsiteY2" fmla="*/ 167849 h 650100"/>
                <a:gd name="connsiteX3" fmla="*/ 2117601 w 5227179"/>
                <a:gd name="connsiteY3" fmla="*/ 387425 h 650100"/>
                <a:gd name="connsiteX4" fmla="*/ 3006453 w 5227179"/>
                <a:gd name="connsiteY4" fmla="*/ 531757 h 650100"/>
                <a:gd name="connsiteX5" fmla="*/ 3896751 w 5227179"/>
                <a:gd name="connsiteY5" fmla="*/ 579931 h 650100"/>
                <a:gd name="connsiteX6" fmla="*/ 5227179 w 5227179"/>
                <a:gd name="connsiteY6" fmla="*/ 600184 h 650100"/>
                <a:gd name="connsiteX7" fmla="*/ 5225115 w 5227179"/>
                <a:gd name="connsiteY7" fmla="*/ 650100 h 650100"/>
                <a:gd name="connsiteX8" fmla="*/ 0 w 5227179"/>
                <a:gd name="connsiteY8" fmla="*/ 647114 h 650100"/>
                <a:gd name="connsiteX0" fmla="*/ 0 w 5227179"/>
                <a:gd name="connsiteY0" fmla="*/ 647114 h 650100"/>
                <a:gd name="connsiteX1" fmla="*/ 0 w 5227179"/>
                <a:gd name="connsiteY1" fmla="*/ 0 h 650100"/>
                <a:gd name="connsiteX2" fmla="*/ 1282021 w 5227179"/>
                <a:gd name="connsiteY2" fmla="*/ 167849 h 650100"/>
                <a:gd name="connsiteX3" fmla="*/ 2117601 w 5227179"/>
                <a:gd name="connsiteY3" fmla="*/ 375999 h 650100"/>
                <a:gd name="connsiteX4" fmla="*/ 3006453 w 5227179"/>
                <a:gd name="connsiteY4" fmla="*/ 531757 h 650100"/>
                <a:gd name="connsiteX5" fmla="*/ 3896751 w 5227179"/>
                <a:gd name="connsiteY5" fmla="*/ 579931 h 650100"/>
                <a:gd name="connsiteX6" fmla="*/ 5227179 w 5227179"/>
                <a:gd name="connsiteY6" fmla="*/ 600184 h 650100"/>
                <a:gd name="connsiteX7" fmla="*/ 5225115 w 5227179"/>
                <a:gd name="connsiteY7" fmla="*/ 650100 h 650100"/>
                <a:gd name="connsiteX8" fmla="*/ 0 w 5227179"/>
                <a:gd name="connsiteY8" fmla="*/ 647114 h 650100"/>
                <a:gd name="connsiteX0" fmla="*/ 0 w 5227179"/>
                <a:gd name="connsiteY0" fmla="*/ 647114 h 650100"/>
                <a:gd name="connsiteX1" fmla="*/ 0 w 5227179"/>
                <a:gd name="connsiteY1" fmla="*/ 0 h 650100"/>
                <a:gd name="connsiteX2" fmla="*/ 1282021 w 5227179"/>
                <a:gd name="connsiteY2" fmla="*/ 167849 h 650100"/>
                <a:gd name="connsiteX3" fmla="*/ 2117601 w 5227179"/>
                <a:gd name="connsiteY3" fmla="*/ 375999 h 650100"/>
                <a:gd name="connsiteX4" fmla="*/ 3006453 w 5227179"/>
                <a:gd name="connsiteY4" fmla="*/ 525228 h 650100"/>
                <a:gd name="connsiteX5" fmla="*/ 3896751 w 5227179"/>
                <a:gd name="connsiteY5" fmla="*/ 579931 h 650100"/>
                <a:gd name="connsiteX6" fmla="*/ 5227179 w 5227179"/>
                <a:gd name="connsiteY6" fmla="*/ 600184 h 650100"/>
                <a:gd name="connsiteX7" fmla="*/ 5225115 w 5227179"/>
                <a:gd name="connsiteY7" fmla="*/ 650100 h 650100"/>
                <a:gd name="connsiteX8" fmla="*/ 0 w 5227179"/>
                <a:gd name="connsiteY8" fmla="*/ 647114 h 650100"/>
                <a:gd name="connsiteX0" fmla="*/ 0 w 5227179"/>
                <a:gd name="connsiteY0" fmla="*/ 647114 h 650100"/>
                <a:gd name="connsiteX1" fmla="*/ 0 w 5227179"/>
                <a:gd name="connsiteY1" fmla="*/ 0 h 650100"/>
                <a:gd name="connsiteX2" fmla="*/ 1282021 w 5227179"/>
                <a:gd name="connsiteY2" fmla="*/ 167849 h 650100"/>
                <a:gd name="connsiteX3" fmla="*/ 2117601 w 5227179"/>
                <a:gd name="connsiteY3" fmla="*/ 375999 h 650100"/>
                <a:gd name="connsiteX4" fmla="*/ 3006453 w 5227179"/>
                <a:gd name="connsiteY4" fmla="*/ 525228 h 650100"/>
                <a:gd name="connsiteX5" fmla="*/ 3896751 w 5227179"/>
                <a:gd name="connsiteY5" fmla="*/ 576666 h 650100"/>
                <a:gd name="connsiteX6" fmla="*/ 5227179 w 5227179"/>
                <a:gd name="connsiteY6" fmla="*/ 600184 h 650100"/>
                <a:gd name="connsiteX7" fmla="*/ 5225115 w 5227179"/>
                <a:gd name="connsiteY7" fmla="*/ 650100 h 650100"/>
                <a:gd name="connsiteX8" fmla="*/ 0 w 5227179"/>
                <a:gd name="connsiteY8" fmla="*/ 647114 h 650100"/>
                <a:gd name="connsiteX0" fmla="*/ 0 w 5227179"/>
                <a:gd name="connsiteY0" fmla="*/ 647114 h 650100"/>
                <a:gd name="connsiteX1" fmla="*/ 0 w 5227179"/>
                <a:gd name="connsiteY1" fmla="*/ 0 h 650100"/>
                <a:gd name="connsiteX2" fmla="*/ 1282021 w 5227179"/>
                <a:gd name="connsiteY2" fmla="*/ 167849 h 650100"/>
                <a:gd name="connsiteX3" fmla="*/ 2117601 w 5227179"/>
                <a:gd name="connsiteY3" fmla="*/ 375999 h 650100"/>
                <a:gd name="connsiteX4" fmla="*/ 3006453 w 5227179"/>
                <a:gd name="connsiteY4" fmla="*/ 525228 h 650100"/>
                <a:gd name="connsiteX5" fmla="*/ 3896751 w 5227179"/>
                <a:gd name="connsiteY5" fmla="*/ 576666 h 650100"/>
                <a:gd name="connsiteX6" fmla="*/ 5227179 w 5227179"/>
                <a:gd name="connsiteY6" fmla="*/ 593655 h 650100"/>
                <a:gd name="connsiteX7" fmla="*/ 5225115 w 5227179"/>
                <a:gd name="connsiteY7" fmla="*/ 650100 h 650100"/>
                <a:gd name="connsiteX8" fmla="*/ 0 w 5227179"/>
                <a:gd name="connsiteY8" fmla="*/ 647114 h 650100"/>
                <a:gd name="connsiteX0" fmla="*/ 0 w 5227179"/>
                <a:gd name="connsiteY0" fmla="*/ 647114 h 650100"/>
                <a:gd name="connsiteX1" fmla="*/ 0 w 5227179"/>
                <a:gd name="connsiteY1" fmla="*/ 0 h 650100"/>
                <a:gd name="connsiteX2" fmla="*/ 1282021 w 5227179"/>
                <a:gd name="connsiteY2" fmla="*/ 167849 h 650100"/>
                <a:gd name="connsiteX3" fmla="*/ 2117601 w 5227179"/>
                <a:gd name="connsiteY3" fmla="*/ 361308 h 650100"/>
                <a:gd name="connsiteX4" fmla="*/ 3006453 w 5227179"/>
                <a:gd name="connsiteY4" fmla="*/ 525228 h 650100"/>
                <a:gd name="connsiteX5" fmla="*/ 3896751 w 5227179"/>
                <a:gd name="connsiteY5" fmla="*/ 576666 h 650100"/>
                <a:gd name="connsiteX6" fmla="*/ 5227179 w 5227179"/>
                <a:gd name="connsiteY6" fmla="*/ 593655 h 650100"/>
                <a:gd name="connsiteX7" fmla="*/ 5225115 w 5227179"/>
                <a:gd name="connsiteY7" fmla="*/ 650100 h 650100"/>
                <a:gd name="connsiteX8" fmla="*/ 0 w 5227179"/>
                <a:gd name="connsiteY8" fmla="*/ 647114 h 650100"/>
                <a:gd name="connsiteX0" fmla="*/ 0 w 5227179"/>
                <a:gd name="connsiteY0" fmla="*/ 647114 h 650100"/>
                <a:gd name="connsiteX1" fmla="*/ 0 w 5227179"/>
                <a:gd name="connsiteY1" fmla="*/ 0 h 650100"/>
                <a:gd name="connsiteX2" fmla="*/ 1282021 w 5227179"/>
                <a:gd name="connsiteY2" fmla="*/ 167849 h 650100"/>
                <a:gd name="connsiteX3" fmla="*/ 2117601 w 5227179"/>
                <a:gd name="connsiteY3" fmla="*/ 361308 h 650100"/>
                <a:gd name="connsiteX4" fmla="*/ 3006453 w 5227179"/>
                <a:gd name="connsiteY4" fmla="*/ 517066 h 650100"/>
                <a:gd name="connsiteX5" fmla="*/ 3896751 w 5227179"/>
                <a:gd name="connsiteY5" fmla="*/ 576666 h 650100"/>
                <a:gd name="connsiteX6" fmla="*/ 5227179 w 5227179"/>
                <a:gd name="connsiteY6" fmla="*/ 593655 h 650100"/>
                <a:gd name="connsiteX7" fmla="*/ 5225115 w 5227179"/>
                <a:gd name="connsiteY7" fmla="*/ 650100 h 650100"/>
                <a:gd name="connsiteX8" fmla="*/ 0 w 5227179"/>
                <a:gd name="connsiteY8" fmla="*/ 647114 h 650100"/>
                <a:gd name="connsiteX0" fmla="*/ 0 w 5227179"/>
                <a:gd name="connsiteY0" fmla="*/ 647114 h 650100"/>
                <a:gd name="connsiteX1" fmla="*/ 0 w 5227179"/>
                <a:gd name="connsiteY1" fmla="*/ 0 h 650100"/>
                <a:gd name="connsiteX2" fmla="*/ 1282021 w 5227179"/>
                <a:gd name="connsiteY2" fmla="*/ 167849 h 650100"/>
                <a:gd name="connsiteX3" fmla="*/ 2117601 w 5227179"/>
                <a:gd name="connsiteY3" fmla="*/ 361308 h 650100"/>
                <a:gd name="connsiteX4" fmla="*/ 3006453 w 5227179"/>
                <a:gd name="connsiteY4" fmla="*/ 517066 h 650100"/>
                <a:gd name="connsiteX5" fmla="*/ 3896751 w 5227179"/>
                <a:gd name="connsiteY5" fmla="*/ 566872 h 650100"/>
                <a:gd name="connsiteX6" fmla="*/ 5227179 w 5227179"/>
                <a:gd name="connsiteY6" fmla="*/ 593655 h 650100"/>
                <a:gd name="connsiteX7" fmla="*/ 5225115 w 5227179"/>
                <a:gd name="connsiteY7" fmla="*/ 650100 h 650100"/>
                <a:gd name="connsiteX8" fmla="*/ 0 w 5227179"/>
                <a:gd name="connsiteY8" fmla="*/ 647114 h 65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27179" h="650100">
                  <a:moveTo>
                    <a:pt x="0" y="647114"/>
                  </a:moveTo>
                  <a:lnTo>
                    <a:pt x="0" y="0"/>
                  </a:lnTo>
                  <a:lnTo>
                    <a:pt x="1282021" y="167849"/>
                  </a:lnTo>
                  <a:lnTo>
                    <a:pt x="2117601" y="361308"/>
                  </a:lnTo>
                  <a:lnTo>
                    <a:pt x="3006453" y="517066"/>
                  </a:lnTo>
                  <a:lnTo>
                    <a:pt x="3896751" y="566872"/>
                  </a:lnTo>
                  <a:lnTo>
                    <a:pt x="5227179" y="593655"/>
                  </a:lnTo>
                  <a:lnTo>
                    <a:pt x="5225115" y="650100"/>
                  </a:lnTo>
                  <a:lnTo>
                    <a:pt x="0" y="64711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3664554" y="4253773"/>
              <a:ext cx="5197428" cy="644321"/>
            </a:xfrm>
            <a:custGeom>
              <a:avLst/>
              <a:gdLst>
                <a:gd name="connsiteX0" fmla="*/ 0 w 5219114"/>
                <a:gd name="connsiteY0" fmla="*/ 647114 h 661181"/>
                <a:gd name="connsiteX1" fmla="*/ 0 w 5219114"/>
                <a:gd name="connsiteY1" fmla="*/ 0 h 661181"/>
                <a:gd name="connsiteX2" fmla="*/ 1294228 w 5219114"/>
                <a:gd name="connsiteY2" fmla="*/ 337624 h 661181"/>
                <a:gd name="connsiteX3" fmla="*/ 2166425 w 5219114"/>
                <a:gd name="connsiteY3" fmla="*/ 492369 h 661181"/>
                <a:gd name="connsiteX4" fmla="*/ 3010486 w 5219114"/>
                <a:gd name="connsiteY4" fmla="*/ 576775 h 661181"/>
                <a:gd name="connsiteX5" fmla="*/ 3896751 w 5219114"/>
                <a:gd name="connsiteY5" fmla="*/ 647114 h 661181"/>
                <a:gd name="connsiteX6" fmla="*/ 5219114 w 5219114"/>
                <a:gd name="connsiteY6" fmla="*/ 661181 h 661181"/>
                <a:gd name="connsiteX7" fmla="*/ 0 w 5219114"/>
                <a:gd name="connsiteY7" fmla="*/ 647114 h 661181"/>
                <a:gd name="connsiteX0" fmla="*/ 0 w 5219114"/>
                <a:gd name="connsiteY0" fmla="*/ 647114 h 661181"/>
                <a:gd name="connsiteX1" fmla="*/ 0 w 5219114"/>
                <a:gd name="connsiteY1" fmla="*/ 0 h 661181"/>
                <a:gd name="connsiteX2" fmla="*/ 1294228 w 5219114"/>
                <a:gd name="connsiteY2" fmla="*/ 299479 h 661181"/>
                <a:gd name="connsiteX3" fmla="*/ 2166425 w 5219114"/>
                <a:gd name="connsiteY3" fmla="*/ 492369 h 661181"/>
                <a:gd name="connsiteX4" fmla="*/ 3010486 w 5219114"/>
                <a:gd name="connsiteY4" fmla="*/ 576775 h 661181"/>
                <a:gd name="connsiteX5" fmla="*/ 3896751 w 5219114"/>
                <a:gd name="connsiteY5" fmla="*/ 647114 h 661181"/>
                <a:gd name="connsiteX6" fmla="*/ 5219114 w 5219114"/>
                <a:gd name="connsiteY6" fmla="*/ 661181 h 661181"/>
                <a:gd name="connsiteX7" fmla="*/ 0 w 5219114"/>
                <a:gd name="connsiteY7" fmla="*/ 647114 h 661181"/>
                <a:gd name="connsiteX0" fmla="*/ 0 w 5219114"/>
                <a:gd name="connsiteY0" fmla="*/ 647114 h 661181"/>
                <a:gd name="connsiteX1" fmla="*/ 0 w 5219114"/>
                <a:gd name="connsiteY1" fmla="*/ 0 h 661181"/>
                <a:gd name="connsiteX2" fmla="*/ 1294228 w 5219114"/>
                <a:gd name="connsiteY2" fmla="*/ 299479 h 661181"/>
                <a:gd name="connsiteX3" fmla="*/ 2166425 w 5219114"/>
                <a:gd name="connsiteY3" fmla="*/ 441510 h 661181"/>
                <a:gd name="connsiteX4" fmla="*/ 3010486 w 5219114"/>
                <a:gd name="connsiteY4" fmla="*/ 576775 h 661181"/>
                <a:gd name="connsiteX5" fmla="*/ 3896751 w 5219114"/>
                <a:gd name="connsiteY5" fmla="*/ 647114 h 661181"/>
                <a:gd name="connsiteX6" fmla="*/ 5219114 w 5219114"/>
                <a:gd name="connsiteY6" fmla="*/ 661181 h 661181"/>
                <a:gd name="connsiteX7" fmla="*/ 0 w 5219114"/>
                <a:gd name="connsiteY7" fmla="*/ 647114 h 661181"/>
                <a:gd name="connsiteX0" fmla="*/ 0 w 5219114"/>
                <a:gd name="connsiteY0" fmla="*/ 647114 h 661181"/>
                <a:gd name="connsiteX1" fmla="*/ 0 w 5219114"/>
                <a:gd name="connsiteY1" fmla="*/ 0 h 661181"/>
                <a:gd name="connsiteX2" fmla="*/ 1294228 w 5219114"/>
                <a:gd name="connsiteY2" fmla="*/ 299479 h 661181"/>
                <a:gd name="connsiteX3" fmla="*/ 2166425 w 5219114"/>
                <a:gd name="connsiteY3" fmla="*/ 441510 h 661181"/>
                <a:gd name="connsiteX4" fmla="*/ 3010486 w 5219114"/>
                <a:gd name="connsiteY4" fmla="*/ 551345 h 661181"/>
                <a:gd name="connsiteX5" fmla="*/ 3896751 w 5219114"/>
                <a:gd name="connsiteY5" fmla="*/ 647114 h 661181"/>
                <a:gd name="connsiteX6" fmla="*/ 5219114 w 5219114"/>
                <a:gd name="connsiteY6" fmla="*/ 661181 h 661181"/>
                <a:gd name="connsiteX7" fmla="*/ 0 w 5219114"/>
                <a:gd name="connsiteY7" fmla="*/ 647114 h 661181"/>
                <a:gd name="connsiteX0" fmla="*/ 0 w 5219114"/>
                <a:gd name="connsiteY0" fmla="*/ 647114 h 661181"/>
                <a:gd name="connsiteX1" fmla="*/ 0 w 5219114"/>
                <a:gd name="connsiteY1" fmla="*/ 0 h 661181"/>
                <a:gd name="connsiteX2" fmla="*/ 1294228 w 5219114"/>
                <a:gd name="connsiteY2" fmla="*/ 299479 h 661181"/>
                <a:gd name="connsiteX3" fmla="*/ 2166425 w 5219114"/>
                <a:gd name="connsiteY3" fmla="*/ 441510 h 661181"/>
                <a:gd name="connsiteX4" fmla="*/ 3010486 w 5219114"/>
                <a:gd name="connsiteY4" fmla="*/ 551345 h 661181"/>
                <a:gd name="connsiteX5" fmla="*/ 3896751 w 5219114"/>
                <a:gd name="connsiteY5" fmla="*/ 596254 h 661181"/>
                <a:gd name="connsiteX6" fmla="*/ 5219114 w 5219114"/>
                <a:gd name="connsiteY6" fmla="*/ 661181 h 661181"/>
                <a:gd name="connsiteX7" fmla="*/ 0 w 5219114"/>
                <a:gd name="connsiteY7" fmla="*/ 647114 h 661181"/>
                <a:gd name="connsiteX0" fmla="*/ 0 w 5219114"/>
                <a:gd name="connsiteY0" fmla="*/ 647114 h 647114"/>
                <a:gd name="connsiteX1" fmla="*/ 0 w 5219114"/>
                <a:gd name="connsiteY1" fmla="*/ 0 h 647114"/>
                <a:gd name="connsiteX2" fmla="*/ 1294228 w 5219114"/>
                <a:gd name="connsiteY2" fmla="*/ 299479 h 647114"/>
                <a:gd name="connsiteX3" fmla="*/ 2166425 w 5219114"/>
                <a:gd name="connsiteY3" fmla="*/ 441510 h 647114"/>
                <a:gd name="connsiteX4" fmla="*/ 3010486 w 5219114"/>
                <a:gd name="connsiteY4" fmla="*/ 551345 h 647114"/>
                <a:gd name="connsiteX5" fmla="*/ 3896751 w 5219114"/>
                <a:gd name="connsiteY5" fmla="*/ 596254 h 647114"/>
                <a:gd name="connsiteX6" fmla="*/ 5219114 w 5219114"/>
                <a:gd name="connsiteY6" fmla="*/ 623036 h 647114"/>
                <a:gd name="connsiteX7" fmla="*/ 0 w 5219114"/>
                <a:gd name="connsiteY7" fmla="*/ 647114 h 647114"/>
                <a:gd name="connsiteX0" fmla="*/ 0 w 5219114"/>
                <a:gd name="connsiteY0" fmla="*/ 647114 h 647114"/>
                <a:gd name="connsiteX1" fmla="*/ 0 w 5219114"/>
                <a:gd name="connsiteY1" fmla="*/ 0 h 647114"/>
                <a:gd name="connsiteX2" fmla="*/ 1294228 w 5219114"/>
                <a:gd name="connsiteY2" fmla="*/ 299479 h 647114"/>
                <a:gd name="connsiteX3" fmla="*/ 2166425 w 5219114"/>
                <a:gd name="connsiteY3" fmla="*/ 441510 h 647114"/>
                <a:gd name="connsiteX4" fmla="*/ 3010486 w 5219114"/>
                <a:gd name="connsiteY4" fmla="*/ 551345 h 647114"/>
                <a:gd name="connsiteX5" fmla="*/ 3896751 w 5219114"/>
                <a:gd name="connsiteY5" fmla="*/ 596254 h 647114"/>
                <a:gd name="connsiteX6" fmla="*/ 5219114 w 5219114"/>
                <a:gd name="connsiteY6" fmla="*/ 623036 h 647114"/>
                <a:gd name="connsiteX7" fmla="*/ 5219114 w 5219114"/>
                <a:gd name="connsiteY7" fmla="*/ 597607 h 647114"/>
                <a:gd name="connsiteX8" fmla="*/ 0 w 5219114"/>
                <a:gd name="connsiteY8" fmla="*/ 647114 h 647114"/>
                <a:gd name="connsiteX0" fmla="*/ 0 w 5219114"/>
                <a:gd name="connsiteY0" fmla="*/ 647114 h 661182"/>
                <a:gd name="connsiteX1" fmla="*/ 0 w 5219114"/>
                <a:gd name="connsiteY1" fmla="*/ 0 h 661182"/>
                <a:gd name="connsiteX2" fmla="*/ 1294228 w 5219114"/>
                <a:gd name="connsiteY2" fmla="*/ 299479 h 661182"/>
                <a:gd name="connsiteX3" fmla="*/ 2166425 w 5219114"/>
                <a:gd name="connsiteY3" fmla="*/ 441510 h 661182"/>
                <a:gd name="connsiteX4" fmla="*/ 3010486 w 5219114"/>
                <a:gd name="connsiteY4" fmla="*/ 551345 h 661182"/>
                <a:gd name="connsiteX5" fmla="*/ 3896751 w 5219114"/>
                <a:gd name="connsiteY5" fmla="*/ 596254 h 661182"/>
                <a:gd name="connsiteX6" fmla="*/ 5219114 w 5219114"/>
                <a:gd name="connsiteY6" fmla="*/ 623036 h 661182"/>
                <a:gd name="connsiteX7" fmla="*/ 5205046 w 5219114"/>
                <a:gd name="connsiteY7" fmla="*/ 661182 h 661182"/>
                <a:gd name="connsiteX8" fmla="*/ 0 w 5219114"/>
                <a:gd name="connsiteY8" fmla="*/ 647114 h 661182"/>
                <a:gd name="connsiteX0" fmla="*/ 0 w 5233181"/>
                <a:gd name="connsiteY0" fmla="*/ 647114 h 648467"/>
                <a:gd name="connsiteX1" fmla="*/ 0 w 5233181"/>
                <a:gd name="connsiteY1" fmla="*/ 0 h 648467"/>
                <a:gd name="connsiteX2" fmla="*/ 1294228 w 5233181"/>
                <a:gd name="connsiteY2" fmla="*/ 299479 h 648467"/>
                <a:gd name="connsiteX3" fmla="*/ 2166425 w 5233181"/>
                <a:gd name="connsiteY3" fmla="*/ 441510 h 648467"/>
                <a:gd name="connsiteX4" fmla="*/ 3010486 w 5233181"/>
                <a:gd name="connsiteY4" fmla="*/ 551345 h 648467"/>
                <a:gd name="connsiteX5" fmla="*/ 3896751 w 5233181"/>
                <a:gd name="connsiteY5" fmla="*/ 596254 h 648467"/>
                <a:gd name="connsiteX6" fmla="*/ 5219114 w 5233181"/>
                <a:gd name="connsiteY6" fmla="*/ 623036 h 648467"/>
                <a:gd name="connsiteX7" fmla="*/ 5233181 w 5233181"/>
                <a:gd name="connsiteY7" fmla="*/ 648467 h 648467"/>
                <a:gd name="connsiteX8" fmla="*/ 0 w 5233181"/>
                <a:gd name="connsiteY8" fmla="*/ 647114 h 648467"/>
                <a:gd name="connsiteX0" fmla="*/ 0 w 5233181"/>
                <a:gd name="connsiteY0" fmla="*/ 647114 h 648467"/>
                <a:gd name="connsiteX1" fmla="*/ 0 w 5233181"/>
                <a:gd name="connsiteY1" fmla="*/ 0 h 648467"/>
                <a:gd name="connsiteX2" fmla="*/ 1294228 w 5233181"/>
                <a:gd name="connsiteY2" fmla="*/ 223645 h 648467"/>
                <a:gd name="connsiteX3" fmla="*/ 2166425 w 5233181"/>
                <a:gd name="connsiteY3" fmla="*/ 441510 h 648467"/>
                <a:gd name="connsiteX4" fmla="*/ 3010486 w 5233181"/>
                <a:gd name="connsiteY4" fmla="*/ 551345 h 648467"/>
                <a:gd name="connsiteX5" fmla="*/ 3896751 w 5233181"/>
                <a:gd name="connsiteY5" fmla="*/ 596254 h 648467"/>
                <a:gd name="connsiteX6" fmla="*/ 5219114 w 5233181"/>
                <a:gd name="connsiteY6" fmla="*/ 623036 h 648467"/>
                <a:gd name="connsiteX7" fmla="*/ 5233181 w 5233181"/>
                <a:gd name="connsiteY7" fmla="*/ 648467 h 648467"/>
                <a:gd name="connsiteX8" fmla="*/ 0 w 5233181"/>
                <a:gd name="connsiteY8" fmla="*/ 647114 h 648467"/>
                <a:gd name="connsiteX0" fmla="*/ 0 w 5233181"/>
                <a:gd name="connsiteY0" fmla="*/ 647114 h 648467"/>
                <a:gd name="connsiteX1" fmla="*/ 0 w 5233181"/>
                <a:gd name="connsiteY1" fmla="*/ 0 h 648467"/>
                <a:gd name="connsiteX2" fmla="*/ 1330804 w 5233181"/>
                <a:gd name="connsiteY2" fmla="*/ 237223 h 648467"/>
                <a:gd name="connsiteX3" fmla="*/ 2166425 w 5233181"/>
                <a:gd name="connsiteY3" fmla="*/ 441510 h 648467"/>
                <a:gd name="connsiteX4" fmla="*/ 3010486 w 5233181"/>
                <a:gd name="connsiteY4" fmla="*/ 551345 h 648467"/>
                <a:gd name="connsiteX5" fmla="*/ 3896751 w 5233181"/>
                <a:gd name="connsiteY5" fmla="*/ 596254 h 648467"/>
                <a:gd name="connsiteX6" fmla="*/ 5219114 w 5233181"/>
                <a:gd name="connsiteY6" fmla="*/ 623036 h 648467"/>
                <a:gd name="connsiteX7" fmla="*/ 5233181 w 5233181"/>
                <a:gd name="connsiteY7" fmla="*/ 648467 h 648467"/>
                <a:gd name="connsiteX8" fmla="*/ 0 w 5233181"/>
                <a:gd name="connsiteY8" fmla="*/ 647114 h 648467"/>
                <a:gd name="connsiteX0" fmla="*/ 0 w 5219114"/>
                <a:gd name="connsiteY0" fmla="*/ 647114 h 661926"/>
                <a:gd name="connsiteX1" fmla="*/ 0 w 5219114"/>
                <a:gd name="connsiteY1" fmla="*/ 0 h 661926"/>
                <a:gd name="connsiteX2" fmla="*/ 1330804 w 5219114"/>
                <a:gd name="connsiteY2" fmla="*/ 237223 h 661926"/>
                <a:gd name="connsiteX3" fmla="*/ 2166425 w 5219114"/>
                <a:gd name="connsiteY3" fmla="*/ 441510 h 661926"/>
                <a:gd name="connsiteX4" fmla="*/ 3010486 w 5219114"/>
                <a:gd name="connsiteY4" fmla="*/ 551345 h 661926"/>
                <a:gd name="connsiteX5" fmla="*/ 3896751 w 5219114"/>
                <a:gd name="connsiteY5" fmla="*/ 596254 h 661926"/>
                <a:gd name="connsiteX6" fmla="*/ 5219114 w 5219114"/>
                <a:gd name="connsiteY6" fmla="*/ 623036 h 661926"/>
                <a:gd name="connsiteX7" fmla="*/ 5217068 w 5219114"/>
                <a:gd name="connsiteY7" fmla="*/ 661926 h 661926"/>
                <a:gd name="connsiteX8" fmla="*/ 0 w 5219114"/>
                <a:gd name="connsiteY8" fmla="*/ 647114 h 661926"/>
                <a:gd name="connsiteX0" fmla="*/ 0 w 5219114"/>
                <a:gd name="connsiteY0" fmla="*/ 647114 h 661926"/>
                <a:gd name="connsiteX1" fmla="*/ 0 w 5219114"/>
                <a:gd name="connsiteY1" fmla="*/ 0 h 661926"/>
                <a:gd name="connsiteX2" fmla="*/ 1330804 w 5219114"/>
                <a:gd name="connsiteY2" fmla="*/ 237223 h 661926"/>
                <a:gd name="connsiteX3" fmla="*/ 2166425 w 5219114"/>
                <a:gd name="connsiteY3" fmla="*/ 441510 h 661926"/>
                <a:gd name="connsiteX4" fmla="*/ 3010486 w 5219114"/>
                <a:gd name="connsiteY4" fmla="*/ 551345 h 661926"/>
                <a:gd name="connsiteX5" fmla="*/ 3896751 w 5219114"/>
                <a:gd name="connsiteY5" fmla="*/ 596254 h 661926"/>
                <a:gd name="connsiteX6" fmla="*/ 5219114 w 5219114"/>
                <a:gd name="connsiteY6" fmla="*/ 614062 h 661926"/>
                <a:gd name="connsiteX7" fmla="*/ 5217068 w 5219114"/>
                <a:gd name="connsiteY7" fmla="*/ 661926 h 661926"/>
                <a:gd name="connsiteX8" fmla="*/ 0 w 5219114"/>
                <a:gd name="connsiteY8" fmla="*/ 647114 h 661926"/>
                <a:gd name="connsiteX0" fmla="*/ 20141 w 5219114"/>
                <a:gd name="connsiteY0" fmla="*/ 656087 h 661926"/>
                <a:gd name="connsiteX1" fmla="*/ 0 w 5219114"/>
                <a:gd name="connsiteY1" fmla="*/ 0 h 661926"/>
                <a:gd name="connsiteX2" fmla="*/ 1330804 w 5219114"/>
                <a:gd name="connsiteY2" fmla="*/ 237223 h 661926"/>
                <a:gd name="connsiteX3" fmla="*/ 2166425 w 5219114"/>
                <a:gd name="connsiteY3" fmla="*/ 441510 h 661926"/>
                <a:gd name="connsiteX4" fmla="*/ 3010486 w 5219114"/>
                <a:gd name="connsiteY4" fmla="*/ 551345 h 661926"/>
                <a:gd name="connsiteX5" fmla="*/ 3896751 w 5219114"/>
                <a:gd name="connsiteY5" fmla="*/ 596254 h 661926"/>
                <a:gd name="connsiteX6" fmla="*/ 5219114 w 5219114"/>
                <a:gd name="connsiteY6" fmla="*/ 614062 h 661926"/>
                <a:gd name="connsiteX7" fmla="*/ 5217068 w 5219114"/>
                <a:gd name="connsiteY7" fmla="*/ 661926 h 661926"/>
                <a:gd name="connsiteX8" fmla="*/ 20141 w 5219114"/>
                <a:gd name="connsiteY8" fmla="*/ 656087 h 661926"/>
                <a:gd name="connsiteX0" fmla="*/ 12085 w 5219114"/>
                <a:gd name="connsiteY0" fmla="*/ 660573 h 661926"/>
                <a:gd name="connsiteX1" fmla="*/ 0 w 5219114"/>
                <a:gd name="connsiteY1" fmla="*/ 0 h 661926"/>
                <a:gd name="connsiteX2" fmla="*/ 1330804 w 5219114"/>
                <a:gd name="connsiteY2" fmla="*/ 237223 h 661926"/>
                <a:gd name="connsiteX3" fmla="*/ 2166425 w 5219114"/>
                <a:gd name="connsiteY3" fmla="*/ 441510 h 661926"/>
                <a:gd name="connsiteX4" fmla="*/ 3010486 w 5219114"/>
                <a:gd name="connsiteY4" fmla="*/ 551345 h 661926"/>
                <a:gd name="connsiteX5" fmla="*/ 3896751 w 5219114"/>
                <a:gd name="connsiteY5" fmla="*/ 596254 h 661926"/>
                <a:gd name="connsiteX6" fmla="*/ 5219114 w 5219114"/>
                <a:gd name="connsiteY6" fmla="*/ 614062 h 661926"/>
                <a:gd name="connsiteX7" fmla="*/ 5217068 w 5219114"/>
                <a:gd name="connsiteY7" fmla="*/ 661926 h 661926"/>
                <a:gd name="connsiteX8" fmla="*/ 12085 w 5219114"/>
                <a:gd name="connsiteY8" fmla="*/ 660573 h 661926"/>
                <a:gd name="connsiteX0" fmla="*/ 4028 w 5219114"/>
                <a:gd name="connsiteY0" fmla="*/ 660573 h 661926"/>
                <a:gd name="connsiteX1" fmla="*/ 0 w 5219114"/>
                <a:gd name="connsiteY1" fmla="*/ 0 h 661926"/>
                <a:gd name="connsiteX2" fmla="*/ 1330804 w 5219114"/>
                <a:gd name="connsiteY2" fmla="*/ 237223 h 661926"/>
                <a:gd name="connsiteX3" fmla="*/ 2166425 w 5219114"/>
                <a:gd name="connsiteY3" fmla="*/ 441510 h 661926"/>
                <a:gd name="connsiteX4" fmla="*/ 3010486 w 5219114"/>
                <a:gd name="connsiteY4" fmla="*/ 551345 h 661926"/>
                <a:gd name="connsiteX5" fmla="*/ 3896751 w 5219114"/>
                <a:gd name="connsiteY5" fmla="*/ 596254 h 661926"/>
                <a:gd name="connsiteX6" fmla="*/ 5219114 w 5219114"/>
                <a:gd name="connsiteY6" fmla="*/ 614062 h 661926"/>
                <a:gd name="connsiteX7" fmla="*/ 5217068 w 5219114"/>
                <a:gd name="connsiteY7" fmla="*/ 661926 h 661926"/>
                <a:gd name="connsiteX8" fmla="*/ 4028 w 5219114"/>
                <a:gd name="connsiteY8" fmla="*/ 660573 h 661926"/>
                <a:gd name="connsiteX0" fmla="*/ 387 w 5219501"/>
                <a:gd name="connsiteY0" fmla="*/ 660573 h 661926"/>
                <a:gd name="connsiteX1" fmla="*/ 387 w 5219501"/>
                <a:gd name="connsiteY1" fmla="*/ 0 h 661926"/>
                <a:gd name="connsiteX2" fmla="*/ 1331191 w 5219501"/>
                <a:gd name="connsiteY2" fmla="*/ 237223 h 661926"/>
                <a:gd name="connsiteX3" fmla="*/ 2166812 w 5219501"/>
                <a:gd name="connsiteY3" fmla="*/ 441510 h 661926"/>
                <a:gd name="connsiteX4" fmla="*/ 3010873 w 5219501"/>
                <a:gd name="connsiteY4" fmla="*/ 551345 h 661926"/>
                <a:gd name="connsiteX5" fmla="*/ 3897138 w 5219501"/>
                <a:gd name="connsiteY5" fmla="*/ 596254 h 661926"/>
                <a:gd name="connsiteX6" fmla="*/ 5219501 w 5219501"/>
                <a:gd name="connsiteY6" fmla="*/ 614062 h 661926"/>
                <a:gd name="connsiteX7" fmla="*/ 5217455 w 5219501"/>
                <a:gd name="connsiteY7" fmla="*/ 661926 h 661926"/>
                <a:gd name="connsiteX8" fmla="*/ 387 w 5219501"/>
                <a:gd name="connsiteY8" fmla="*/ 660573 h 661926"/>
                <a:gd name="connsiteX0" fmla="*/ 387 w 5219501"/>
                <a:gd name="connsiteY0" fmla="*/ 660573 h 661926"/>
                <a:gd name="connsiteX1" fmla="*/ 387 w 5219501"/>
                <a:gd name="connsiteY1" fmla="*/ 0 h 661926"/>
                <a:gd name="connsiteX2" fmla="*/ 1331191 w 5219501"/>
                <a:gd name="connsiteY2" fmla="*/ 237223 h 661926"/>
                <a:gd name="connsiteX3" fmla="*/ 2166812 w 5219501"/>
                <a:gd name="connsiteY3" fmla="*/ 441510 h 661926"/>
                <a:gd name="connsiteX4" fmla="*/ 3010873 w 5219501"/>
                <a:gd name="connsiteY4" fmla="*/ 551345 h 661926"/>
                <a:gd name="connsiteX5" fmla="*/ 3893106 w 5219501"/>
                <a:gd name="connsiteY5" fmla="*/ 573822 h 661926"/>
                <a:gd name="connsiteX6" fmla="*/ 5219501 w 5219501"/>
                <a:gd name="connsiteY6" fmla="*/ 614062 h 661926"/>
                <a:gd name="connsiteX7" fmla="*/ 5217455 w 5219501"/>
                <a:gd name="connsiteY7" fmla="*/ 661926 h 661926"/>
                <a:gd name="connsiteX8" fmla="*/ 387 w 5219501"/>
                <a:gd name="connsiteY8" fmla="*/ 660573 h 661926"/>
                <a:gd name="connsiteX0" fmla="*/ 387 w 5219501"/>
                <a:gd name="connsiteY0" fmla="*/ 660573 h 661926"/>
                <a:gd name="connsiteX1" fmla="*/ 387 w 5219501"/>
                <a:gd name="connsiteY1" fmla="*/ 0 h 661926"/>
                <a:gd name="connsiteX2" fmla="*/ 1331191 w 5219501"/>
                <a:gd name="connsiteY2" fmla="*/ 237223 h 661926"/>
                <a:gd name="connsiteX3" fmla="*/ 2166812 w 5219501"/>
                <a:gd name="connsiteY3" fmla="*/ 441510 h 661926"/>
                <a:gd name="connsiteX4" fmla="*/ 3006841 w 5219501"/>
                <a:gd name="connsiteY4" fmla="*/ 515454 h 661926"/>
                <a:gd name="connsiteX5" fmla="*/ 3893106 w 5219501"/>
                <a:gd name="connsiteY5" fmla="*/ 573822 h 661926"/>
                <a:gd name="connsiteX6" fmla="*/ 5219501 w 5219501"/>
                <a:gd name="connsiteY6" fmla="*/ 614062 h 661926"/>
                <a:gd name="connsiteX7" fmla="*/ 5217455 w 5219501"/>
                <a:gd name="connsiteY7" fmla="*/ 661926 h 661926"/>
                <a:gd name="connsiteX8" fmla="*/ 387 w 5219501"/>
                <a:gd name="connsiteY8" fmla="*/ 660573 h 661926"/>
                <a:gd name="connsiteX0" fmla="*/ 387 w 5219501"/>
                <a:gd name="connsiteY0" fmla="*/ 660573 h 661926"/>
                <a:gd name="connsiteX1" fmla="*/ 387 w 5219501"/>
                <a:gd name="connsiteY1" fmla="*/ 0 h 661926"/>
                <a:gd name="connsiteX2" fmla="*/ 1331191 w 5219501"/>
                <a:gd name="connsiteY2" fmla="*/ 237223 h 661926"/>
                <a:gd name="connsiteX3" fmla="*/ 2166812 w 5219501"/>
                <a:gd name="connsiteY3" fmla="*/ 441510 h 661926"/>
                <a:gd name="connsiteX4" fmla="*/ 3006841 w 5219501"/>
                <a:gd name="connsiteY4" fmla="*/ 542372 h 661926"/>
                <a:gd name="connsiteX5" fmla="*/ 3893106 w 5219501"/>
                <a:gd name="connsiteY5" fmla="*/ 573822 h 661926"/>
                <a:gd name="connsiteX6" fmla="*/ 5219501 w 5219501"/>
                <a:gd name="connsiteY6" fmla="*/ 614062 h 661926"/>
                <a:gd name="connsiteX7" fmla="*/ 5217455 w 5219501"/>
                <a:gd name="connsiteY7" fmla="*/ 661926 h 661926"/>
                <a:gd name="connsiteX8" fmla="*/ 387 w 5219501"/>
                <a:gd name="connsiteY8" fmla="*/ 660573 h 661926"/>
                <a:gd name="connsiteX0" fmla="*/ 387 w 5219501"/>
                <a:gd name="connsiteY0" fmla="*/ 660573 h 661926"/>
                <a:gd name="connsiteX1" fmla="*/ 387 w 5219501"/>
                <a:gd name="connsiteY1" fmla="*/ 0 h 661926"/>
                <a:gd name="connsiteX2" fmla="*/ 1331191 w 5219501"/>
                <a:gd name="connsiteY2" fmla="*/ 237223 h 661926"/>
                <a:gd name="connsiteX3" fmla="*/ 2162779 w 5219501"/>
                <a:gd name="connsiteY3" fmla="*/ 454970 h 661926"/>
                <a:gd name="connsiteX4" fmla="*/ 3006841 w 5219501"/>
                <a:gd name="connsiteY4" fmla="*/ 542372 h 661926"/>
                <a:gd name="connsiteX5" fmla="*/ 3893106 w 5219501"/>
                <a:gd name="connsiteY5" fmla="*/ 573822 h 661926"/>
                <a:gd name="connsiteX6" fmla="*/ 5219501 w 5219501"/>
                <a:gd name="connsiteY6" fmla="*/ 614062 h 661926"/>
                <a:gd name="connsiteX7" fmla="*/ 5217455 w 5219501"/>
                <a:gd name="connsiteY7" fmla="*/ 661926 h 661926"/>
                <a:gd name="connsiteX8" fmla="*/ 387 w 5219501"/>
                <a:gd name="connsiteY8" fmla="*/ 660573 h 661926"/>
                <a:gd name="connsiteX0" fmla="*/ 387 w 5219501"/>
                <a:gd name="connsiteY0" fmla="*/ 660573 h 661926"/>
                <a:gd name="connsiteX1" fmla="*/ 387 w 5219501"/>
                <a:gd name="connsiteY1" fmla="*/ 0 h 661926"/>
                <a:gd name="connsiteX2" fmla="*/ 1331192 w 5219501"/>
                <a:gd name="connsiteY2" fmla="*/ 192358 h 661926"/>
                <a:gd name="connsiteX3" fmla="*/ 2162779 w 5219501"/>
                <a:gd name="connsiteY3" fmla="*/ 454970 h 661926"/>
                <a:gd name="connsiteX4" fmla="*/ 3006841 w 5219501"/>
                <a:gd name="connsiteY4" fmla="*/ 542372 h 661926"/>
                <a:gd name="connsiteX5" fmla="*/ 3893106 w 5219501"/>
                <a:gd name="connsiteY5" fmla="*/ 573822 h 661926"/>
                <a:gd name="connsiteX6" fmla="*/ 5219501 w 5219501"/>
                <a:gd name="connsiteY6" fmla="*/ 614062 h 661926"/>
                <a:gd name="connsiteX7" fmla="*/ 5217455 w 5219501"/>
                <a:gd name="connsiteY7" fmla="*/ 661926 h 661926"/>
                <a:gd name="connsiteX8" fmla="*/ 387 w 5219501"/>
                <a:gd name="connsiteY8" fmla="*/ 660573 h 661926"/>
                <a:gd name="connsiteX0" fmla="*/ 387 w 5219501"/>
                <a:gd name="connsiteY0" fmla="*/ 660573 h 661926"/>
                <a:gd name="connsiteX1" fmla="*/ 387 w 5219501"/>
                <a:gd name="connsiteY1" fmla="*/ 0 h 661926"/>
                <a:gd name="connsiteX2" fmla="*/ 1323129 w 5219501"/>
                <a:gd name="connsiteY2" fmla="*/ 221327 h 661926"/>
                <a:gd name="connsiteX3" fmla="*/ 2162779 w 5219501"/>
                <a:gd name="connsiteY3" fmla="*/ 454970 h 661926"/>
                <a:gd name="connsiteX4" fmla="*/ 3006841 w 5219501"/>
                <a:gd name="connsiteY4" fmla="*/ 542372 h 661926"/>
                <a:gd name="connsiteX5" fmla="*/ 3893106 w 5219501"/>
                <a:gd name="connsiteY5" fmla="*/ 573822 h 661926"/>
                <a:gd name="connsiteX6" fmla="*/ 5219501 w 5219501"/>
                <a:gd name="connsiteY6" fmla="*/ 614062 h 661926"/>
                <a:gd name="connsiteX7" fmla="*/ 5217455 w 5219501"/>
                <a:gd name="connsiteY7" fmla="*/ 661926 h 661926"/>
                <a:gd name="connsiteX8" fmla="*/ 387 w 5219501"/>
                <a:gd name="connsiteY8" fmla="*/ 660573 h 661926"/>
                <a:gd name="connsiteX0" fmla="*/ 387 w 5219501"/>
                <a:gd name="connsiteY0" fmla="*/ 660573 h 661926"/>
                <a:gd name="connsiteX1" fmla="*/ 387 w 5219501"/>
                <a:gd name="connsiteY1" fmla="*/ 0 h 661926"/>
                <a:gd name="connsiteX2" fmla="*/ 1323129 w 5219501"/>
                <a:gd name="connsiteY2" fmla="*/ 221327 h 661926"/>
                <a:gd name="connsiteX3" fmla="*/ 2162779 w 5219501"/>
                <a:gd name="connsiteY3" fmla="*/ 421863 h 661926"/>
                <a:gd name="connsiteX4" fmla="*/ 3006841 w 5219501"/>
                <a:gd name="connsiteY4" fmla="*/ 542372 h 661926"/>
                <a:gd name="connsiteX5" fmla="*/ 3893106 w 5219501"/>
                <a:gd name="connsiteY5" fmla="*/ 573822 h 661926"/>
                <a:gd name="connsiteX6" fmla="*/ 5219501 w 5219501"/>
                <a:gd name="connsiteY6" fmla="*/ 614062 h 661926"/>
                <a:gd name="connsiteX7" fmla="*/ 5217455 w 5219501"/>
                <a:gd name="connsiteY7" fmla="*/ 661926 h 661926"/>
                <a:gd name="connsiteX8" fmla="*/ 387 w 5219501"/>
                <a:gd name="connsiteY8" fmla="*/ 660573 h 661926"/>
                <a:gd name="connsiteX0" fmla="*/ 387 w 5219501"/>
                <a:gd name="connsiteY0" fmla="*/ 660573 h 661926"/>
                <a:gd name="connsiteX1" fmla="*/ 387 w 5219501"/>
                <a:gd name="connsiteY1" fmla="*/ 0 h 661926"/>
                <a:gd name="connsiteX2" fmla="*/ 1323129 w 5219501"/>
                <a:gd name="connsiteY2" fmla="*/ 221327 h 661926"/>
                <a:gd name="connsiteX3" fmla="*/ 2162779 w 5219501"/>
                <a:gd name="connsiteY3" fmla="*/ 421863 h 661926"/>
                <a:gd name="connsiteX4" fmla="*/ 3006841 w 5219501"/>
                <a:gd name="connsiteY4" fmla="*/ 542372 h 661926"/>
                <a:gd name="connsiteX5" fmla="*/ 3893106 w 5219501"/>
                <a:gd name="connsiteY5" fmla="*/ 582099 h 661926"/>
                <a:gd name="connsiteX6" fmla="*/ 5219501 w 5219501"/>
                <a:gd name="connsiteY6" fmla="*/ 614062 h 661926"/>
                <a:gd name="connsiteX7" fmla="*/ 5217455 w 5219501"/>
                <a:gd name="connsiteY7" fmla="*/ 661926 h 661926"/>
                <a:gd name="connsiteX8" fmla="*/ 387 w 5219501"/>
                <a:gd name="connsiteY8" fmla="*/ 660573 h 66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9501" h="661926">
                  <a:moveTo>
                    <a:pt x="387" y="660573"/>
                  </a:moveTo>
                  <a:cubicBezTo>
                    <a:pt x="-956" y="440382"/>
                    <a:pt x="1730" y="220191"/>
                    <a:pt x="387" y="0"/>
                  </a:cubicBezTo>
                  <a:lnTo>
                    <a:pt x="1323129" y="221327"/>
                  </a:lnTo>
                  <a:lnTo>
                    <a:pt x="2162779" y="421863"/>
                  </a:lnTo>
                  <a:lnTo>
                    <a:pt x="3006841" y="542372"/>
                  </a:lnTo>
                  <a:lnTo>
                    <a:pt x="3893106" y="582099"/>
                  </a:lnTo>
                  <a:lnTo>
                    <a:pt x="5219501" y="614062"/>
                  </a:lnTo>
                  <a:lnTo>
                    <a:pt x="5217455" y="661926"/>
                  </a:lnTo>
                  <a:lnTo>
                    <a:pt x="387" y="660573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 rot="16200000">
              <a:off x="2494474" y="3054069"/>
              <a:ext cx="17123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chemeClr val="bg1">
                      <a:lumMod val="50000"/>
                    </a:schemeClr>
                  </a:solidFill>
                </a:rPr>
                <a:t>Population Size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657049" y="3568374"/>
              <a:ext cx="9012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75000"/>
                    </a:schemeClr>
                  </a:solidFill>
                </a:rPr>
                <a:t>Adult </a:t>
              </a:r>
            </a:p>
            <a:p>
              <a:r>
                <a:rPr lang="en-US" sz="1400" b="1">
                  <a:solidFill>
                    <a:schemeClr val="accent2">
                      <a:lumMod val="75000"/>
                    </a:schemeClr>
                  </a:solidFill>
                </a:rPr>
                <a:t>Females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663730" y="4346547"/>
              <a:ext cx="6912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chemeClr val="accent1">
                      <a:lumMod val="50000"/>
                    </a:schemeClr>
                  </a:solidFill>
                </a:rPr>
                <a:t>Adult </a:t>
              </a:r>
            </a:p>
            <a:p>
              <a:r>
                <a:rPr lang="en-US" sz="1400" b="1">
                  <a:solidFill>
                    <a:schemeClr val="accent1">
                      <a:lumMod val="50000"/>
                    </a:schemeClr>
                  </a:solidFill>
                </a:rPr>
                <a:t>Males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 flipV="1">
              <a:off x="5786436" y="4305300"/>
              <a:ext cx="254000" cy="582726"/>
            </a:xfrm>
            <a:prstGeom prst="line">
              <a:avLst/>
            </a:prstGeom>
            <a:ln w="25400">
              <a:solidFill>
                <a:schemeClr val="bg1">
                  <a:lumMod val="95000"/>
                  <a:alpha val="6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5786434" y="4346547"/>
              <a:ext cx="445764" cy="540392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7772838" y="2149445"/>
              <a:ext cx="10486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chemeClr val="bg1">
                      <a:lumMod val="50000"/>
                    </a:schemeClr>
                  </a:solidFill>
                </a:rPr>
                <a:t>Juveniles </a:t>
              </a:r>
            </a:p>
            <a:p>
              <a:r>
                <a:rPr lang="en-US" sz="1400" b="1">
                  <a:solidFill>
                    <a:schemeClr val="bg1">
                      <a:lumMod val="50000"/>
                    </a:schemeClr>
                  </a:solidFill>
                </a:rPr>
                <a:t>Hatched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772838" y="3438799"/>
              <a:ext cx="10486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Juveniles </a:t>
              </a:r>
            </a:p>
            <a:p>
              <a:r>
                <a:rPr lang="en-US" sz="14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Surviving</a:t>
              </a:r>
            </a:p>
          </p:txBody>
        </p:sp>
        <p:sp>
          <p:nvSpPr>
            <p:cNvPr id="93" name="Oval 92"/>
            <p:cNvSpPr/>
            <p:nvPr/>
          </p:nvSpPr>
          <p:spPr>
            <a:xfrm>
              <a:off x="5287945" y="5722496"/>
              <a:ext cx="156411" cy="2286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5481044" y="5722496"/>
              <a:ext cx="156411" cy="2286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5090983" y="5724065"/>
              <a:ext cx="156411" cy="2286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5872145" y="5722496"/>
              <a:ext cx="156411" cy="2286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6065244" y="5722496"/>
              <a:ext cx="156411" cy="2286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5675183" y="5724065"/>
              <a:ext cx="156411" cy="2286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6453170" y="5722496"/>
              <a:ext cx="156411" cy="2286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6646269" y="5722496"/>
              <a:ext cx="156411" cy="2286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6256208" y="5724065"/>
              <a:ext cx="156411" cy="2286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7037370" y="5722496"/>
              <a:ext cx="156411" cy="2286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7230469" y="5722496"/>
              <a:ext cx="156411" cy="2286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6840408" y="5724065"/>
              <a:ext cx="156411" cy="2286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7625553" y="5722496"/>
              <a:ext cx="156411" cy="2286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7428591" y="5724065"/>
              <a:ext cx="156411" cy="2286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3337621" y="5327452"/>
              <a:ext cx="7601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Mating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347144" y="5670584"/>
              <a:ext cx="11673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Oviposition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356667" y="6007137"/>
              <a:ext cx="9492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Hatching</a:t>
              </a: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4108820" y="5372030"/>
              <a:ext cx="1122204" cy="25072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41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 rot="10800000">
              <a:off x="6928336" y="5373431"/>
              <a:ext cx="1122204" cy="25072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47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 rot="10800000">
              <a:off x="5131481" y="5373431"/>
              <a:ext cx="1974888" cy="25072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7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>
              <a:spLocks noChangeAspect="1"/>
            </p:cNvSpPr>
            <p:nvPr/>
          </p:nvSpPr>
          <p:spPr>
            <a:xfrm>
              <a:off x="5477869" y="6045237"/>
              <a:ext cx="516604" cy="272068"/>
            </a:xfrm>
            <a:custGeom>
              <a:avLst/>
              <a:gdLst>
                <a:gd name="connsiteX0" fmla="*/ 1578713 w 3115969"/>
                <a:gd name="connsiteY0" fmla="*/ 584650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918078 w 3115969"/>
                <a:gd name="connsiteY52" fmla="*/ 537516 h 1451916"/>
                <a:gd name="connsiteX0" fmla="*/ 1936932 w 3115969"/>
                <a:gd name="connsiteY0" fmla="*/ 537516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918078 w 3115969"/>
                <a:gd name="connsiteY52" fmla="*/ 537516 h 1451916"/>
                <a:gd name="connsiteX0" fmla="*/ 1936932 w 3115969"/>
                <a:gd name="connsiteY0" fmla="*/ 537516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1936932 w 3115969"/>
                <a:gd name="connsiteY0" fmla="*/ 537516 h 1451916"/>
                <a:gd name="connsiteX1" fmla="*/ 1804957 w 3115969"/>
                <a:gd name="connsiteY1" fmla="*/ 575223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2087760 w 3115969"/>
                <a:gd name="connsiteY0" fmla="*/ 433822 h 1451916"/>
                <a:gd name="connsiteX1" fmla="*/ 1804957 w 3115969"/>
                <a:gd name="connsiteY1" fmla="*/ 575223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2087760 w 3115969"/>
                <a:gd name="connsiteY0" fmla="*/ 433822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795529 w 3115969"/>
                <a:gd name="connsiteY53" fmla="*/ 575223 h 1451916"/>
                <a:gd name="connsiteX0" fmla="*/ 2078333 w 3115969"/>
                <a:gd name="connsiteY0" fmla="*/ 810894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795529 w 3115969"/>
                <a:gd name="connsiteY53" fmla="*/ 575223 h 1451916"/>
                <a:gd name="connsiteX0" fmla="*/ 2078333 w 3115969"/>
                <a:gd name="connsiteY0" fmla="*/ 810894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56370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56370 h 1451916"/>
                <a:gd name="connsiteX2" fmla="*/ 2031200 w 3115969"/>
                <a:gd name="connsiteY2" fmla="*/ 480954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31200 w 3115969"/>
                <a:gd name="connsiteY2" fmla="*/ 480954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711491 w 3115969"/>
                <a:gd name="connsiteY43" fmla="*/ 1060131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81048 w 3115969"/>
                <a:gd name="connsiteY22" fmla="*/ 1057137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711491 w 3115969"/>
                <a:gd name="connsiteY43" fmla="*/ 1060131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08358 w 3092749"/>
                <a:gd name="connsiteY0" fmla="*/ 697772 h 1558711"/>
                <a:gd name="connsiteX1" fmla="*/ 1847725 w 3092749"/>
                <a:gd name="connsiteY1" fmla="*/ 528090 h 1558711"/>
                <a:gd name="connsiteX2" fmla="*/ 2017406 w 3092749"/>
                <a:gd name="connsiteY2" fmla="*/ 433820 h 1558711"/>
                <a:gd name="connsiteX3" fmla="*/ 2121101 w 3092749"/>
                <a:gd name="connsiteY3" fmla="*/ 377260 h 1558711"/>
                <a:gd name="connsiteX4" fmla="*/ 2243650 w 3092749"/>
                <a:gd name="connsiteY4" fmla="*/ 320700 h 1558711"/>
                <a:gd name="connsiteX5" fmla="*/ 2385052 w 3092749"/>
                <a:gd name="connsiteY5" fmla="*/ 141590 h 1558711"/>
                <a:gd name="connsiteX6" fmla="*/ 2517027 w 3092749"/>
                <a:gd name="connsiteY6" fmla="*/ 47322 h 1558711"/>
                <a:gd name="connsiteX7" fmla="*/ 2762124 w 3092749"/>
                <a:gd name="connsiteY7" fmla="*/ 188 h 1558711"/>
                <a:gd name="connsiteX8" fmla="*/ 2856392 w 3092749"/>
                <a:gd name="connsiteY8" fmla="*/ 37895 h 1558711"/>
                <a:gd name="connsiteX9" fmla="*/ 3026075 w 3092749"/>
                <a:gd name="connsiteY9" fmla="*/ 188724 h 1558711"/>
                <a:gd name="connsiteX10" fmla="*/ 3092062 w 3092749"/>
                <a:gd name="connsiteY10" fmla="*/ 273565 h 1558711"/>
                <a:gd name="connsiteX11" fmla="*/ 3044928 w 3092749"/>
                <a:gd name="connsiteY11" fmla="*/ 358406 h 1558711"/>
                <a:gd name="connsiteX12" fmla="*/ 2828112 w 3092749"/>
                <a:gd name="connsiteY12" fmla="*/ 509235 h 1558711"/>
                <a:gd name="connsiteX13" fmla="*/ 2517027 w 3092749"/>
                <a:gd name="connsiteY13" fmla="*/ 612930 h 1558711"/>
                <a:gd name="connsiteX14" fmla="*/ 2507600 w 3092749"/>
                <a:gd name="connsiteY14" fmla="*/ 707198 h 1558711"/>
                <a:gd name="connsiteX15" fmla="*/ 2564161 w 3092749"/>
                <a:gd name="connsiteY15" fmla="*/ 876881 h 1558711"/>
                <a:gd name="connsiteX16" fmla="*/ 2743271 w 3092749"/>
                <a:gd name="connsiteY16" fmla="*/ 952295 h 1558711"/>
                <a:gd name="connsiteX17" fmla="*/ 2846965 w 3092749"/>
                <a:gd name="connsiteY17" fmla="*/ 952295 h 1558711"/>
                <a:gd name="connsiteX18" fmla="*/ 2894099 w 3092749"/>
                <a:gd name="connsiteY18" fmla="*/ 905161 h 1558711"/>
                <a:gd name="connsiteX19" fmla="*/ 2931807 w 3092749"/>
                <a:gd name="connsiteY19" fmla="*/ 961722 h 1558711"/>
                <a:gd name="connsiteX20" fmla="*/ 2884673 w 3092749"/>
                <a:gd name="connsiteY20" fmla="*/ 1046563 h 1558711"/>
                <a:gd name="connsiteX21" fmla="*/ 2762124 w 3092749"/>
                <a:gd name="connsiteY21" fmla="*/ 1093697 h 1558711"/>
                <a:gd name="connsiteX22" fmla="*/ 2657828 w 3092749"/>
                <a:gd name="connsiteY22" fmla="*/ 1057137 h 1558711"/>
                <a:gd name="connsiteX23" fmla="*/ 2507600 w 3092749"/>
                <a:gd name="connsiteY23" fmla="*/ 971149 h 1558711"/>
                <a:gd name="connsiteX24" fmla="*/ 2413332 w 3092749"/>
                <a:gd name="connsiteY24" fmla="*/ 829747 h 1558711"/>
                <a:gd name="connsiteX25" fmla="*/ 2366198 w 3092749"/>
                <a:gd name="connsiteY25" fmla="*/ 716625 h 1558711"/>
                <a:gd name="connsiteX26" fmla="*/ 2139955 w 3092749"/>
                <a:gd name="connsiteY26" fmla="*/ 876881 h 1558711"/>
                <a:gd name="connsiteX27" fmla="*/ 1923139 w 3092749"/>
                <a:gd name="connsiteY27" fmla="*/ 933441 h 1558711"/>
                <a:gd name="connsiteX28" fmla="*/ 1828871 w 3092749"/>
                <a:gd name="connsiteY28" fmla="*/ 933441 h 1558711"/>
                <a:gd name="connsiteX29" fmla="*/ 1941992 w 3092749"/>
                <a:gd name="connsiteY29" fmla="*/ 971149 h 1558711"/>
                <a:gd name="connsiteX30" fmla="*/ 2055114 w 3092749"/>
                <a:gd name="connsiteY30" fmla="*/ 990002 h 1558711"/>
                <a:gd name="connsiteX31" fmla="*/ 2092821 w 3092749"/>
                <a:gd name="connsiteY31" fmla="*/ 1065417 h 1558711"/>
                <a:gd name="connsiteX32" fmla="*/ 1960846 w 3092749"/>
                <a:gd name="connsiteY32" fmla="*/ 1225672 h 1558711"/>
                <a:gd name="connsiteX33" fmla="*/ 1762883 w 3092749"/>
                <a:gd name="connsiteY33" fmla="*/ 1282233 h 1558711"/>
                <a:gd name="connsiteX34" fmla="*/ 1800590 w 3092749"/>
                <a:gd name="connsiteY34" fmla="*/ 1338794 h 1558711"/>
                <a:gd name="connsiteX35" fmla="*/ 1960846 w 3092749"/>
                <a:gd name="connsiteY35" fmla="*/ 1404782 h 1558711"/>
                <a:gd name="connsiteX36" fmla="*/ 2215369 w 3092749"/>
                <a:gd name="connsiteY36" fmla="*/ 1404782 h 1558711"/>
                <a:gd name="connsiteX37" fmla="*/ 2036260 w 3092749"/>
                <a:gd name="connsiteY37" fmla="*/ 1451916 h 1558711"/>
                <a:gd name="connsiteX38" fmla="*/ 1838297 w 3092749"/>
                <a:gd name="connsiteY38" fmla="*/ 1404782 h 1558711"/>
                <a:gd name="connsiteX39" fmla="*/ 1725176 w 3092749"/>
                <a:gd name="connsiteY39" fmla="*/ 1348221 h 1558711"/>
                <a:gd name="connsiteX40" fmla="*/ 1555493 w 3092749"/>
                <a:gd name="connsiteY40" fmla="*/ 1272806 h 1558711"/>
                <a:gd name="connsiteX41" fmla="*/ 1461225 w 3092749"/>
                <a:gd name="connsiteY41" fmla="*/ 1216246 h 1558711"/>
                <a:gd name="connsiteX42" fmla="*/ 1583774 w 3092749"/>
                <a:gd name="connsiteY42" fmla="*/ 1121977 h 1558711"/>
                <a:gd name="connsiteX43" fmla="*/ 1688271 w 3092749"/>
                <a:gd name="connsiteY43" fmla="*/ 1060131 h 1558711"/>
                <a:gd name="connsiteX44" fmla="*/ 1414091 w 3092749"/>
                <a:gd name="connsiteY44" fmla="*/ 1018283 h 1558711"/>
                <a:gd name="connsiteX45" fmla="*/ 1385811 w 3092749"/>
                <a:gd name="connsiteY45" fmla="*/ 1008856 h 1558711"/>
                <a:gd name="connsiteX46" fmla="*/ 1310396 w 3092749"/>
                <a:gd name="connsiteY46" fmla="*/ 999429 h 1558711"/>
                <a:gd name="connsiteX47" fmla="*/ 763642 w 3092749"/>
                <a:gd name="connsiteY47" fmla="*/ 1018283 h 1558711"/>
                <a:gd name="connsiteX48" fmla="*/ 287387 w 3092749"/>
                <a:gd name="connsiteY48" fmla="*/ 1558516 h 1558711"/>
                <a:gd name="connsiteX49" fmla="*/ 71 w 3092749"/>
                <a:gd name="connsiteY49" fmla="*/ 952295 h 1558711"/>
                <a:gd name="connsiteX50" fmla="*/ 311155 w 3092749"/>
                <a:gd name="connsiteY50" fmla="*/ 952295 h 1558711"/>
                <a:gd name="connsiteX51" fmla="*/ 942751 w 3092749"/>
                <a:gd name="connsiteY51" fmla="*/ 886307 h 1558711"/>
                <a:gd name="connsiteX52" fmla="*/ 1291543 w 3092749"/>
                <a:gd name="connsiteY52" fmla="*/ 773186 h 1558711"/>
                <a:gd name="connsiteX53" fmla="*/ 1517785 w 3092749"/>
                <a:gd name="connsiteY53" fmla="*/ 678919 h 1558711"/>
                <a:gd name="connsiteX0" fmla="*/ 1508358 w 3092749"/>
                <a:gd name="connsiteY0" fmla="*/ 697772 h 1579629"/>
                <a:gd name="connsiteX1" fmla="*/ 1847725 w 3092749"/>
                <a:gd name="connsiteY1" fmla="*/ 528090 h 1579629"/>
                <a:gd name="connsiteX2" fmla="*/ 2017406 w 3092749"/>
                <a:gd name="connsiteY2" fmla="*/ 433820 h 1579629"/>
                <a:gd name="connsiteX3" fmla="*/ 2121101 w 3092749"/>
                <a:gd name="connsiteY3" fmla="*/ 377260 h 1579629"/>
                <a:gd name="connsiteX4" fmla="*/ 2243650 w 3092749"/>
                <a:gd name="connsiteY4" fmla="*/ 320700 h 1579629"/>
                <a:gd name="connsiteX5" fmla="*/ 2385052 w 3092749"/>
                <a:gd name="connsiteY5" fmla="*/ 141590 h 1579629"/>
                <a:gd name="connsiteX6" fmla="*/ 2517027 w 3092749"/>
                <a:gd name="connsiteY6" fmla="*/ 47322 h 1579629"/>
                <a:gd name="connsiteX7" fmla="*/ 2762124 w 3092749"/>
                <a:gd name="connsiteY7" fmla="*/ 188 h 1579629"/>
                <a:gd name="connsiteX8" fmla="*/ 2856392 w 3092749"/>
                <a:gd name="connsiteY8" fmla="*/ 37895 h 1579629"/>
                <a:gd name="connsiteX9" fmla="*/ 3026075 w 3092749"/>
                <a:gd name="connsiteY9" fmla="*/ 188724 h 1579629"/>
                <a:gd name="connsiteX10" fmla="*/ 3092062 w 3092749"/>
                <a:gd name="connsiteY10" fmla="*/ 273565 h 1579629"/>
                <a:gd name="connsiteX11" fmla="*/ 3044928 w 3092749"/>
                <a:gd name="connsiteY11" fmla="*/ 358406 h 1579629"/>
                <a:gd name="connsiteX12" fmla="*/ 2828112 w 3092749"/>
                <a:gd name="connsiteY12" fmla="*/ 509235 h 1579629"/>
                <a:gd name="connsiteX13" fmla="*/ 2517027 w 3092749"/>
                <a:gd name="connsiteY13" fmla="*/ 612930 h 1579629"/>
                <a:gd name="connsiteX14" fmla="*/ 2507600 w 3092749"/>
                <a:gd name="connsiteY14" fmla="*/ 707198 h 1579629"/>
                <a:gd name="connsiteX15" fmla="*/ 2564161 w 3092749"/>
                <a:gd name="connsiteY15" fmla="*/ 876881 h 1579629"/>
                <a:gd name="connsiteX16" fmla="*/ 2743271 w 3092749"/>
                <a:gd name="connsiteY16" fmla="*/ 952295 h 1579629"/>
                <a:gd name="connsiteX17" fmla="*/ 2846965 w 3092749"/>
                <a:gd name="connsiteY17" fmla="*/ 952295 h 1579629"/>
                <a:gd name="connsiteX18" fmla="*/ 2894099 w 3092749"/>
                <a:gd name="connsiteY18" fmla="*/ 905161 h 1579629"/>
                <a:gd name="connsiteX19" fmla="*/ 2931807 w 3092749"/>
                <a:gd name="connsiteY19" fmla="*/ 961722 h 1579629"/>
                <a:gd name="connsiteX20" fmla="*/ 2884673 w 3092749"/>
                <a:gd name="connsiteY20" fmla="*/ 1046563 h 1579629"/>
                <a:gd name="connsiteX21" fmla="*/ 2762124 w 3092749"/>
                <a:gd name="connsiteY21" fmla="*/ 1093697 h 1579629"/>
                <a:gd name="connsiteX22" fmla="*/ 2657828 w 3092749"/>
                <a:gd name="connsiteY22" fmla="*/ 1057137 h 1579629"/>
                <a:gd name="connsiteX23" fmla="*/ 2507600 w 3092749"/>
                <a:gd name="connsiteY23" fmla="*/ 971149 h 1579629"/>
                <a:gd name="connsiteX24" fmla="*/ 2413332 w 3092749"/>
                <a:gd name="connsiteY24" fmla="*/ 829747 h 1579629"/>
                <a:gd name="connsiteX25" fmla="*/ 2366198 w 3092749"/>
                <a:gd name="connsiteY25" fmla="*/ 716625 h 1579629"/>
                <a:gd name="connsiteX26" fmla="*/ 2139955 w 3092749"/>
                <a:gd name="connsiteY26" fmla="*/ 876881 h 1579629"/>
                <a:gd name="connsiteX27" fmla="*/ 1923139 w 3092749"/>
                <a:gd name="connsiteY27" fmla="*/ 933441 h 1579629"/>
                <a:gd name="connsiteX28" fmla="*/ 1828871 w 3092749"/>
                <a:gd name="connsiteY28" fmla="*/ 933441 h 1579629"/>
                <a:gd name="connsiteX29" fmla="*/ 1941992 w 3092749"/>
                <a:gd name="connsiteY29" fmla="*/ 971149 h 1579629"/>
                <a:gd name="connsiteX30" fmla="*/ 2055114 w 3092749"/>
                <a:gd name="connsiteY30" fmla="*/ 990002 h 1579629"/>
                <a:gd name="connsiteX31" fmla="*/ 2092821 w 3092749"/>
                <a:gd name="connsiteY31" fmla="*/ 1065417 h 1579629"/>
                <a:gd name="connsiteX32" fmla="*/ 1960846 w 3092749"/>
                <a:gd name="connsiteY32" fmla="*/ 1225672 h 1579629"/>
                <a:gd name="connsiteX33" fmla="*/ 1762883 w 3092749"/>
                <a:gd name="connsiteY33" fmla="*/ 1282233 h 1579629"/>
                <a:gd name="connsiteX34" fmla="*/ 1800590 w 3092749"/>
                <a:gd name="connsiteY34" fmla="*/ 1338794 h 1579629"/>
                <a:gd name="connsiteX35" fmla="*/ 1960846 w 3092749"/>
                <a:gd name="connsiteY35" fmla="*/ 1404782 h 1579629"/>
                <a:gd name="connsiteX36" fmla="*/ 2215369 w 3092749"/>
                <a:gd name="connsiteY36" fmla="*/ 1404782 h 1579629"/>
                <a:gd name="connsiteX37" fmla="*/ 2036260 w 3092749"/>
                <a:gd name="connsiteY37" fmla="*/ 1451916 h 1579629"/>
                <a:gd name="connsiteX38" fmla="*/ 1838297 w 3092749"/>
                <a:gd name="connsiteY38" fmla="*/ 1404782 h 1579629"/>
                <a:gd name="connsiteX39" fmla="*/ 1725176 w 3092749"/>
                <a:gd name="connsiteY39" fmla="*/ 1348221 h 1579629"/>
                <a:gd name="connsiteX40" fmla="*/ 1555493 w 3092749"/>
                <a:gd name="connsiteY40" fmla="*/ 1272806 h 1579629"/>
                <a:gd name="connsiteX41" fmla="*/ 1461225 w 3092749"/>
                <a:gd name="connsiteY41" fmla="*/ 1216246 h 1579629"/>
                <a:gd name="connsiteX42" fmla="*/ 1583774 w 3092749"/>
                <a:gd name="connsiteY42" fmla="*/ 1121977 h 1579629"/>
                <a:gd name="connsiteX43" fmla="*/ 1688271 w 3092749"/>
                <a:gd name="connsiteY43" fmla="*/ 1060131 h 1579629"/>
                <a:gd name="connsiteX44" fmla="*/ 1414091 w 3092749"/>
                <a:gd name="connsiteY44" fmla="*/ 1018283 h 1579629"/>
                <a:gd name="connsiteX45" fmla="*/ 1385811 w 3092749"/>
                <a:gd name="connsiteY45" fmla="*/ 1008856 h 1579629"/>
                <a:gd name="connsiteX46" fmla="*/ 1310396 w 3092749"/>
                <a:gd name="connsiteY46" fmla="*/ 999429 h 1579629"/>
                <a:gd name="connsiteX47" fmla="*/ 779217 w 3092749"/>
                <a:gd name="connsiteY47" fmla="*/ 1399991 h 1579629"/>
                <a:gd name="connsiteX48" fmla="*/ 287387 w 3092749"/>
                <a:gd name="connsiteY48" fmla="*/ 1558516 h 1579629"/>
                <a:gd name="connsiteX49" fmla="*/ 71 w 3092749"/>
                <a:gd name="connsiteY49" fmla="*/ 952295 h 1579629"/>
                <a:gd name="connsiteX50" fmla="*/ 311155 w 3092749"/>
                <a:gd name="connsiteY50" fmla="*/ 952295 h 1579629"/>
                <a:gd name="connsiteX51" fmla="*/ 942751 w 3092749"/>
                <a:gd name="connsiteY51" fmla="*/ 886307 h 1579629"/>
                <a:gd name="connsiteX52" fmla="*/ 1291543 w 3092749"/>
                <a:gd name="connsiteY52" fmla="*/ 773186 h 1579629"/>
                <a:gd name="connsiteX53" fmla="*/ 1517785 w 3092749"/>
                <a:gd name="connsiteY53" fmla="*/ 678919 h 1579629"/>
                <a:gd name="connsiteX0" fmla="*/ 1508358 w 3092749"/>
                <a:gd name="connsiteY0" fmla="*/ 697772 h 1577060"/>
                <a:gd name="connsiteX1" fmla="*/ 1847725 w 3092749"/>
                <a:gd name="connsiteY1" fmla="*/ 528090 h 1577060"/>
                <a:gd name="connsiteX2" fmla="*/ 2017406 w 3092749"/>
                <a:gd name="connsiteY2" fmla="*/ 433820 h 1577060"/>
                <a:gd name="connsiteX3" fmla="*/ 2121101 w 3092749"/>
                <a:gd name="connsiteY3" fmla="*/ 377260 h 1577060"/>
                <a:gd name="connsiteX4" fmla="*/ 2243650 w 3092749"/>
                <a:gd name="connsiteY4" fmla="*/ 320700 h 1577060"/>
                <a:gd name="connsiteX5" fmla="*/ 2385052 w 3092749"/>
                <a:gd name="connsiteY5" fmla="*/ 141590 h 1577060"/>
                <a:gd name="connsiteX6" fmla="*/ 2517027 w 3092749"/>
                <a:gd name="connsiteY6" fmla="*/ 47322 h 1577060"/>
                <a:gd name="connsiteX7" fmla="*/ 2762124 w 3092749"/>
                <a:gd name="connsiteY7" fmla="*/ 188 h 1577060"/>
                <a:gd name="connsiteX8" fmla="*/ 2856392 w 3092749"/>
                <a:gd name="connsiteY8" fmla="*/ 37895 h 1577060"/>
                <a:gd name="connsiteX9" fmla="*/ 3026075 w 3092749"/>
                <a:gd name="connsiteY9" fmla="*/ 188724 h 1577060"/>
                <a:gd name="connsiteX10" fmla="*/ 3092062 w 3092749"/>
                <a:gd name="connsiteY10" fmla="*/ 273565 h 1577060"/>
                <a:gd name="connsiteX11" fmla="*/ 3044928 w 3092749"/>
                <a:gd name="connsiteY11" fmla="*/ 358406 h 1577060"/>
                <a:gd name="connsiteX12" fmla="*/ 2828112 w 3092749"/>
                <a:gd name="connsiteY12" fmla="*/ 509235 h 1577060"/>
                <a:gd name="connsiteX13" fmla="*/ 2517027 w 3092749"/>
                <a:gd name="connsiteY13" fmla="*/ 612930 h 1577060"/>
                <a:gd name="connsiteX14" fmla="*/ 2507600 w 3092749"/>
                <a:gd name="connsiteY14" fmla="*/ 707198 h 1577060"/>
                <a:gd name="connsiteX15" fmla="*/ 2564161 w 3092749"/>
                <a:gd name="connsiteY15" fmla="*/ 876881 h 1577060"/>
                <a:gd name="connsiteX16" fmla="*/ 2743271 w 3092749"/>
                <a:gd name="connsiteY16" fmla="*/ 952295 h 1577060"/>
                <a:gd name="connsiteX17" fmla="*/ 2846965 w 3092749"/>
                <a:gd name="connsiteY17" fmla="*/ 952295 h 1577060"/>
                <a:gd name="connsiteX18" fmla="*/ 2894099 w 3092749"/>
                <a:gd name="connsiteY18" fmla="*/ 905161 h 1577060"/>
                <a:gd name="connsiteX19" fmla="*/ 2931807 w 3092749"/>
                <a:gd name="connsiteY19" fmla="*/ 961722 h 1577060"/>
                <a:gd name="connsiteX20" fmla="*/ 2884673 w 3092749"/>
                <a:gd name="connsiteY20" fmla="*/ 1046563 h 1577060"/>
                <a:gd name="connsiteX21" fmla="*/ 2762124 w 3092749"/>
                <a:gd name="connsiteY21" fmla="*/ 1093697 h 1577060"/>
                <a:gd name="connsiteX22" fmla="*/ 2657828 w 3092749"/>
                <a:gd name="connsiteY22" fmla="*/ 1057137 h 1577060"/>
                <a:gd name="connsiteX23" fmla="*/ 2507600 w 3092749"/>
                <a:gd name="connsiteY23" fmla="*/ 971149 h 1577060"/>
                <a:gd name="connsiteX24" fmla="*/ 2413332 w 3092749"/>
                <a:gd name="connsiteY24" fmla="*/ 829747 h 1577060"/>
                <a:gd name="connsiteX25" fmla="*/ 2366198 w 3092749"/>
                <a:gd name="connsiteY25" fmla="*/ 716625 h 1577060"/>
                <a:gd name="connsiteX26" fmla="*/ 2139955 w 3092749"/>
                <a:gd name="connsiteY26" fmla="*/ 876881 h 1577060"/>
                <a:gd name="connsiteX27" fmla="*/ 1923139 w 3092749"/>
                <a:gd name="connsiteY27" fmla="*/ 933441 h 1577060"/>
                <a:gd name="connsiteX28" fmla="*/ 1828871 w 3092749"/>
                <a:gd name="connsiteY28" fmla="*/ 933441 h 1577060"/>
                <a:gd name="connsiteX29" fmla="*/ 1941992 w 3092749"/>
                <a:gd name="connsiteY29" fmla="*/ 971149 h 1577060"/>
                <a:gd name="connsiteX30" fmla="*/ 2055114 w 3092749"/>
                <a:gd name="connsiteY30" fmla="*/ 990002 h 1577060"/>
                <a:gd name="connsiteX31" fmla="*/ 2092821 w 3092749"/>
                <a:gd name="connsiteY31" fmla="*/ 1065417 h 1577060"/>
                <a:gd name="connsiteX32" fmla="*/ 1960846 w 3092749"/>
                <a:gd name="connsiteY32" fmla="*/ 1225672 h 1577060"/>
                <a:gd name="connsiteX33" fmla="*/ 1762883 w 3092749"/>
                <a:gd name="connsiteY33" fmla="*/ 1282233 h 1577060"/>
                <a:gd name="connsiteX34" fmla="*/ 1800590 w 3092749"/>
                <a:gd name="connsiteY34" fmla="*/ 1338794 h 1577060"/>
                <a:gd name="connsiteX35" fmla="*/ 1960846 w 3092749"/>
                <a:gd name="connsiteY35" fmla="*/ 1404782 h 1577060"/>
                <a:gd name="connsiteX36" fmla="*/ 2215369 w 3092749"/>
                <a:gd name="connsiteY36" fmla="*/ 1404782 h 1577060"/>
                <a:gd name="connsiteX37" fmla="*/ 2036260 w 3092749"/>
                <a:gd name="connsiteY37" fmla="*/ 1451916 h 1577060"/>
                <a:gd name="connsiteX38" fmla="*/ 1838297 w 3092749"/>
                <a:gd name="connsiteY38" fmla="*/ 1404782 h 1577060"/>
                <a:gd name="connsiteX39" fmla="*/ 1725176 w 3092749"/>
                <a:gd name="connsiteY39" fmla="*/ 1348221 h 1577060"/>
                <a:gd name="connsiteX40" fmla="*/ 1555493 w 3092749"/>
                <a:gd name="connsiteY40" fmla="*/ 1272806 h 1577060"/>
                <a:gd name="connsiteX41" fmla="*/ 1461225 w 3092749"/>
                <a:gd name="connsiteY41" fmla="*/ 1216246 h 1577060"/>
                <a:gd name="connsiteX42" fmla="*/ 1583774 w 3092749"/>
                <a:gd name="connsiteY42" fmla="*/ 1121977 h 1577060"/>
                <a:gd name="connsiteX43" fmla="*/ 1688271 w 3092749"/>
                <a:gd name="connsiteY43" fmla="*/ 1060131 h 1577060"/>
                <a:gd name="connsiteX44" fmla="*/ 1414091 w 3092749"/>
                <a:gd name="connsiteY44" fmla="*/ 1018283 h 1577060"/>
                <a:gd name="connsiteX45" fmla="*/ 1385811 w 3092749"/>
                <a:gd name="connsiteY45" fmla="*/ 1008856 h 1577060"/>
                <a:gd name="connsiteX46" fmla="*/ 1170222 w 3092749"/>
                <a:gd name="connsiteY46" fmla="*/ 1182650 h 1577060"/>
                <a:gd name="connsiteX47" fmla="*/ 779217 w 3092749"/>
                <a:gd name="connsiteY47" fmla="*/ 1399991 h 1577060"/>
                <a:gd name="connsiteX48" fmla="*/ 287387 w 3092749"/>
                <a:gd name="connsiteY48" fmla="*/ 1558516 h 1577060"/>
                <a:gd name="connsiteX49" fmla="*/ 71 w 3092749"/>
                <a:gd name="connsiteY49" fmla="*/ 952295 h 1577060"/>
                <a:gd name="connsiteX50" fmla="*/ 311155 w 3092749"/>
                <a:gd name="connsiteY50" fmla="*/ 952295 h 1577060"/>
                <a:gd name="connsiteX51" fmla="*/ 942751 w 3092749"/>
                <a:gd name="connsiteY51" fmla="*/ 886307 h 1577060"/>
                <a:gd name="connsiteX52" fmla="*/ 1291543 w 3092749"/>
                <a:gd name="connsiteY52" fmla="*/ 773186 h 1577060"/>
                <a:gd name="connsiteX53" fmla="*/ 1517785 w 3092749"/>
                <a:gd name="connsiteY53" fmla="*/ 678919 h 1577060"/>
                <a:gd name="connsiteX0" fmla="*/ 1508358 w 3092749"/>
                <a:gd name="connsiteY0" fmla="*/ 697772 h 1577062"/>
                <a:gd name="connsiteX1" fmla="*/ 1847725 w 3092749"/>
                <a:gd name="connsiteY1" fmla="*/ 528090 h 1577062"/>
                <a:gd name="connsiteX2" fmla="*/ 2017406 w 3092749"/>
                <a:gd name="connsiteY2" fmla="*/ 433820 h 1577062"/>
                <a:gd name="connsiteX3" fmla="*/ 2121101 w 3092749"/>
                <a:gd name="connsiteY3" fmla="*/ 377260 h 1577062"/>
                <a:gd name="connsiteX4" fmla="*/ 2243650 w 3092749"/>
                <a:gd name="connsiteY4" fmla="*/ 320700 h 1577062"/>
                <a:gd name="connsiteX5" fmla="*/ 2385052 w 3092749"/>
                <a:gd name="connsiteY5" fmla="*/ 141590 h 1577062"/>
                <a:gd name="connsiteX6" fmla="*/ 2517027 w 3092749"/>
                <a:gd name="connsiteY6" fmla="*/ 47322 h 1577062"/>
                <a:gd name="connsiteX7" fmla="*/ 2762124 w 3092749"/>
                <a:gd name="connsiteY7" fmla="*/ 188 h 1577062"/>
                <a:gd name="connsiteX8" fmla="*/ 2856392 w 3092749"/>
                <a:gd name="connsiteY8" fmla="*/ 37895 h 1577062"/>
                <a:gd name="connsiteX9" fmla="*/ 3026075 w 3092749"/>
                <a:gd name="connsiteY9" fmla="*/ 188724 h 1577062"/>
                <a:gd name="connsiteX10" fmla="*/ 3092062 w 3092749"/>
                <a:gd name="connsiteY10" fmla="*/ 273565 h 1577062"/>
                <a:gd name="connsiteX11" fmla="*/ 3044928 w 3092749"/>
                <a:gd name="connsiteY11" fmla="*/ 358406 h 1577062"/>
                <a:gd name="connsiteX12" fmla="*/ 2828112 w 3092749"/>
                <a:gd name="connsiteY12" fmla="*/ 509235 h 1577062"/>
                <a:gd name="connsiteX13" fmla="*/ 2517027 w 3092749"/>
                <a:gd name="connsiteY13" fmla="*/ 612930 h 1577062"/>
                <a:gd name="connsiteX14" fmla="*/ 2507600 w 3092749"/>
                <a:gd name="connsiteY14" fmla="*/ 707198 h 1577062"/>
                <a:gd name="connsiteX15" fmla="*/ 2564161 w 3092749"/>
                <a:gd name="connsiteY15" fmla="*/ 876881 h 1577062"/>
                <a:gd name="connsiteX16" fmla="*/ 2743271 w 3092749"/>
                <a:gd name="connsiteY16" fmla="*/ 952295 h 1577062"/>
                <a:gd name="connsiteX17" fmla="*/ 2846965 w 3092749"/>
                <a:gd name="connsiteY17" fmla="*/ 952295 h 1577062"/>
                <a:gd name="connsiteX18" fmla="*/ 2894099 w 3092749"/>
                <a:gd name="connsiteY18" fmla="*/ 905161 h 1577062"/>
                <a:gd name="connsiteX19" fmla="*/ 2931807 w 3092749"/>
                <a:gd name="connsiteY19" fmla="*/ 961722 h 1577062"/>
                <a:gd name="connsiteX20" fmla="*/ 2884673 w 3092749"/>
                <a:gd name="connsiteY20" fmla="*/ 1046563 h 1577062"/>
                <a:gd name="connsiteX21" fmla="*/ 2762124 w 3092749"/>
                <a:gd name="connsiteY21" fmla="*/ 1093697 h 1577062"/>
                <a:gd name="connsiteX22" fmla="*/ 2657828 w 3092749"/>
                <a:gd name="connsiteY22" fmla="*/ 1057137 h 1577062"/>
                <a:gd name="connsiteX23" fmla="*/ 2507600 w 3092749"/>
                <a:gd name="connsiteY23" fmla="*/ 971149 h 1577062"/>
                <a:gd name="connsiteX24" fmla="*/ 2413332 w 3092749"/>
                <a:gd name="connsiteY24" fmla="*/ 829747 h 1577062"/>
                <a:gd name="connsiteX25" fmla="*/ 2366198 w 3092749"/>
                <a:gd name="connsiteY25" fmla="*/ 716625 h 1577062"/>
                <a:gd name="connsiteX26" fmla="*/ 2139955 w 3092749"/>
                <a:gd name="connsiteY26" fmla="*/ 876881 h 1577062"/>
                <a:gd name="connsiteX27" fmla="*/ 1923139 w 3092749"/>
                <a:gd name="connsiteY27" fmla="*/ 933441 h 1577062"/>
                <a:gd name="connsiteX28" fmla="*/ 1828871 w 3092749"/>
                <a:gd name="connsiteY28" fmla="*/ 933441 h 1577062"/>
                <a:gd name="connsiteX29" fmla="*/ 1941992 w 3092749"/>
                <a:gd name="connsiteY29" fmla="*/ 971149 h 1577062"/>
                <a:gd name="connsiteX30" fmla="*/ 2055114 w 3092749"/>
                <a:gd name="connsiteY30" fmla="*/ 990002 h 1577062"/>
                <a:gd name="connsiteX31" fmla="*/ 2092821 w 3092749"/>
                <a:gd name="connsiteY31" fmla="*/ 1065417 h 1577062"/>
                <a:gd name="connsiteX32" fmla="*/ 1960846 w 3092749"/>
                <a:gd name="connsiteY32" fmla="*/ 1225672 h 1577062"/>
                <a:gd name="connsiteX33" fmla="*/ 1762883 w 3092749"/>
                <a:gd name="connsiteY33" fmla="*/ 1282233 h 1577062"/>
                <a:gd name="connsiteX34" fmla="*/ 1800590 w 3092749"/>
                <a:gd name="connsiteY34" fmla="*/ 1338794 h 1577062"/>
                <a:gd name="connsiteX35" fmla="*/ 1960846 w 3092749"/>
                <a:gd name="connsiteY35" fmla="*/ 1404782 h 1577062"/>
                <a:gd name="connsiteX36" fmla="*/ 2215369 w 3092749"/>
                <a:gd name="connsiteY36" fmla="*/ 1404782 h 1577062"/>
                <a:gd name="connsiteX37" fmla="*/ 2036260 w 3092749"/>
                <a:gd name="connsiteY37" fmla="*/ 1451916 h 1577062"/>
                <a:gd name="connsiteX38" fmla="*/ 1838297 w 3092749"/>
                <a:gd name="connsiteY38" fmla="*/ 1404782 h 1577062"/>
                <a:gd name="connsiteX39" fmla="*/ 1725176 w 3092749"/>
                <a:gd name="connsiteY39" fmla="*/ 1348221 h 1577062"/>
                <a:gd name="connsiteX40" fmla="*/ 1555493 w 3092749"/>
                <a:gd name="connsiteY40" fmla="*/ 1272806 h 1577062"/>
                <a:gd name="connsiteX41" fmla="*/ 1461225 w 3092749"/>
                <a:gd name="connsiteY41" fmla="*/ 1216246 h 1577062"/>
                <a:gd name="connsiteX42" fmla="*/ 1583774 w 3092749"/>
                <a:gd name="connsiteY42" fmla="*/ 1121977 h 1577062"/>
                <a:gd name="connsiteX43" fmla="*/ 1688271 w 3092749"/>
                <a:gd name="connsiteY43" fmla="*/ 1060131 h 1577062"/>
                <a:gd name="connsiteX44" fmla="*/ 1414091 w 3092749"/>
                <a:gd name="connsiteY44" fmla="*/ 1018283 h 1577062"/>
                <a:gd name="connsiteX45" fmla="*/ 1385811 w 3092749"/>
                <a:gd name="connsiteY45" fmla="*/ 1008856 h 1577062"/>
                <a:gd name="connsiteX46" fmla="*/ 1170222 w 3092749"/>
                <a:gd name="connsiteY46" fmla="*/ 1182650 h 1577062"/>
                <a:gd name="connsiteX47" fmla="*/ 779217 w 3092749"/>
                <a:gd name="connsiteY47" fmla="*/ 1399991 h 1577062"/>
                <a:gd name="connsiteX48" fmla="*/ 287387 w 3092749"/>
                <a:gd name="connsiteY48" fmla="*/ 1558516 h 1577062"/>
                <a:gd name="connsiteX49" fmla="*/ 71 w 3092749"/>
                <a:gd name="connsiteY49" fmla="*/ 952295 h 1577062"/>
                <a:gd name="connsiteX50" fmla="*/ 311155 w 3092749"/>
                <a:gd name="connsiteY50" fmla="*/ 952295 h 1577062"/>
                <a:gd name="connsiteX51" fmla="*/ 1067350 w 3092749"/>
                <a:gd name="connsiteY51" fmla="*/ 916844 h 1577062"/>
                <a:gd name="connsiteX52" fmla="*/ 1291543 w 3092749"/>
                <a:gd name="connsiteY52" fmla="*/ 773186 h 1577062"/>
                <a:gd name="connsiteX53" fmla="*/ 1517785 w 3092749"/>
                <a:gd name="connsiteY53" fmla="*/ 678919 h 1577062"/>
                <a:gd name="connsiteX0" fmla="*/ 1527426 w 3111817"/>
                <a:gd name="connsiteY0" fmla="*/ 697772 h 1577060"/>
                <a:gd name="connsiteX1" fmla="*/ 1866793 w 3111817"/>
                <a:gd name="connsiteY1" fmla="*/ 528090 h 1577060"/>
                <a:gd name="connsiteX2" fmla="*/ 2036474 w 3111817"/>
                <a:gd name="connsiteY2" fmla="*/ 433820 h 1577060"/>
                <a:gd name="connsiteX3" fmla="*/ 2140169 w 3111817"/>
                <a:gd name="connsiteY3" fmla="*/ 377260 h 1577060"/>
                <a:gd name="connsiteX4" fmla="*/ 2262718 w 3111817"/>
                <a:gd name="connsiteY4" fmla="*/ 320700 h 1577060"/>
                <a:gd name="connsiteX5" fmla="*/ 2404120 w 3111817"/>
                <a:gd name="connsiteY5" fmla="*/ 141590 h 1577060"/>
                <a:gd name="connsiteX6" fmla="*/ 2536095 w 3111817"/>
                <a:gd name="connsiteY6" fmla="*/ 47322 h 1577060"/>
                <a:gd name="connsiteX7" fmla="*/ 2781192 w 3111817"/>
                <a:gd name="connsiteY7" fmla="*/ 188 h 1577060"/>
                <a:gd name="connsiteX8" fmla="*/ 2875460 w 3111817"/>
                <a:gd name="connsiteY8" fmla="*/ 37895 h 1577060"/>
                <a:gd name="connsiteX9" fmla="*/ 3045143 w 3111817"/>
                <a:gd name="connsiteY9" fmla="*/ 188724 h 1577060"/>
                <a:gd name="connsiteX10" fmla="*/ 3111130 w 3111817"/>
                <a:gd name="connsiteY10" fmla="*/ 273565 h 1577060"/>
                <a:gd name="connsiteX11" fmla="*/ 3063996 w 3111817"/>
                <a:gd name="connsiteY11" fmla="*/ 358406 h 1577060"/>
                <a:gd name="connsiteX12" fmla="*/ 2847180 w 3111817"/>
                <a:gd name="connsiteY12" fmla="*/ 509235 h 1577060"/>
                <a:gd name="connsiteX13" fmla="*/ 2536095 w 3111817"/>
                <a:gd name="connsiteY13" fmla="*/ 612930 h 1577060"/>
                <a:gd name="connsiteX14" fmla="*/ 2526668 w 3111817"/>
                <a:gd name="connsiteY14" fmla="*/ 707198 h 1577060"/>
                <a:gd name="connsiteX15" fmla="*/ 2583229 w 3111817"/>
                <a:gd name="connsiteY15" fmla="*/ 876881 h 1577060"/>
                <a:gd name="connsiteX16" fmla="*/ 2762339 w 3111817"/>
                <a:gd name="connsiteY16" fmla="*/ 952295 h 1577060"/>
                <a:gd name="connsiteX17" fmla="*/ 2866033 w 3111817"/>
                <a:gd name="connsiteY17" fmla="*/ 952295 h 1577060"/>
                <a:gd name="connsiteX18" fmla="*/ 2913167 w 3111817"/>
                <a:gd name="connsiteY18" fmla="*/ 905161 h 1577060"/>
                <a:gd name="connsiteX19" fmla="*/ 2950875 w 3111817"/>
                <a:gd name="connsiteY19" fmla="*/ 961722 h 1577060"/>
                <a:gd name="connsiteX20" fmla="*/ 2903741 w 3111817"/>
                <a:gd name="connsiteY20" fmla="*/ 1046563 h 1577060"/>
                <a:gd name="connsiteX21" fmla="*/ 2781192 w 3111817"/>
                <a:gd name="connsiteY21" fmla="*/ 1093697 h 1577060"/>
                <a:gd name="connsiteX22" fmla="*/ 2676896 w 3111817"/>
                <a:gd name="connsiteY22" fmla="*/ 1057137 h 1577060"/>
                <a:gd name="connsiteX23" fmla="*/ 2526668 w 3111817"/>
                <a:gd name="connsiteY23" fmla="*/ 971149 h 1577060"/>
                <a:gd name="connsiteX24" fmla="*/ 2432400 w 3111817"/>
                <a:gd name="connsiteY24" fmla="*/ 829747 h 1577060"/>
                <a:gd name="connsiteX25" fmla="*/ 2385266 w 3111817"/>
                <a:gd name="connsiteY25" fmla="*/ 716625 h 1577060"/>
                <a:gd name="connsiteX26" fmla="*/ 2159023 w 3111817"/>
                <a:gd name="connsiteY26" fmla="*/ 876881 h 1577060"/>
                <a:gd name="connsiteX27" fmla="*/ 1942207 w 3111817"/>
                <a:gd name="connsiteY27" fmla="*/ 933441 h 1577060"/>
                <a:gd name="connsiteX28" fmla="*/ 1847939 w 3111817"/>
                <a:gd name="connsiteY28" fmla="*/ 933441 h 1577060"/>
                <a:gd name="connsiteX29" fmla="*/ 1961060 w 3111817"/>
                <a:gd name="connsiteY29" fmla="*/ 971149 h 1577060"/>
                <a:gd name="connsiteX30" fmla="*/ 2074182 w 3111817"/>
                <a:gd name="connsiteY30" fmla="*/ 990002 h 1577060"/>
                <a:gd name="connsiteX31" fmla="*/ 2111889 w 3111817"/>
                <a:gd name="connsiteY31" fmla="*/ 1065417 h 1577060"/>
                <a:gd name="connsiteX32" fmla="*/ 1979914 w 3111817"/>
                <a:gd name="connsiteY32" fmla="*/ 1225672 h 1577060"/>
                <a:gd name="connsiteX33" fmla="*/ 1781951 w 3111817"/>
                <a:gd name="connsiteY33" fmla="*/ 1282233 h 1577060"/>
                <a:gd name="connsiteX34" fmla="*/ 1819658 w 3111817"/>
                <a:gd name="connsiteY34" fmla="*/ 1338794 h 1577060"/>
                <a:gd name="connsiteX35" fmla="*/ 1979914 w 3111817"/>
                <a:gd name="connsiteY35" fmla="*/ 1404782 h 1577060"/>
                <a:gd name="connsiteX36" fmla="*/ 2234437 w 3111817"/>
                <a:gd name="connsiteY36" fmla="*/ 1404782 h 1577060"/>
                <a:gd name="connsiteX37" fmla="*/ 2055328 w 3111817"/>
                <a:gd name="connsiteY37" fmla="*/ 1451916 h 1577060"/>
                <a:gd name="connsiteX38" fmla="*/ 1857365 w 3111817"/>
                <a:gd name="connsiteY38" fmla="*/ 1404782 h 1577060"/>
                <a:gd name="connsiteX39" fmla="*/ 1744244 w 3111817"/>
                <a:gd name="connsiteY39" fmla="*/ 1348221 h 1577060"/>
                <a:gd name="connsiteX40" fmla="*/ 1574561 w 3111817"/>
                <a:gd name="connsiteY40" fmla="*/ 1272806 h 1577060"/>
                <a:gd name="connsiteX41" fmla="*/ 1480293 w 3111817"/>
                <a:gd name="connsiteY41" fmla="*/ 1216246 h 1577060"/>
                <a:gd name="connsiteX42" fmla="*/ 1602842 w 3111817"/>
                <a:gd name="connsiteY42" fmla="*/ 1121977 h 1577060"/>
                <a:gd name="connsiteX43" fmla="*/ 1707339 w 3111817"/>
                <a:gd name="connsiteY43" fmla="*/ 1060131 h 1577060"/>
                <a:gd name="connsiteX44" fmla="*/ 1433159 w 3111817"/>
                <a:gd name="connsiteY44" fmla="*/ 1018283 h 1577060"/>
                <a:gd name="connsiteX45" fmla="*/ 1404879 w 3111817"/>
                <a:gd name="connsiteY45" fmla="*/ 1008856 h 1577060"/>
                <a:gd name="connsiteX46" fmla="*/ 1189290 w 3111817"/>
                <a:gd name="connsiteY46" fmla="*/ 1182650 h 1577060"/>
                <a:gd name="connsiteX47" fmla="*/ 798285 w 3111817"/>
                <a:gd name="connsiteY47" fmla="*/ 1399991 h 1577060"/>
                <a:gd name="connsiteX48" fmla="*/ 306455 w 3111817"/>
                <a:gd name="connsiteY48" fmla="*/ 1558516 h 1577060"/>
                <a:gd name="connsiteX49" fmla="*/ 19139 w 3111817"/>
                <a:gd name="connsiteY49" fmla="*/ 952295 h 1577060"/>
                <a:gd name="connsiteX50" fmla="*/ 844198 w 3111817"/>
                <a:gd name="connsiteY50" fmla="*/ 1120248 h 1577060"/>
                <a:gd name="connsiteX51" fmla="*/ 1086418 w 3111817"/>
                <a:gd name="connsiteY51" fmla="*/ 916844 h 1577060"/>
                <a:gd name="connsiteX52" fmla="*/ 1310611 w 3111817"/>
                <a:gd name="connsiteY52" fmla="*/ 773186 h 1577060"/>
                <a:gd name="connsiteX53" fmla="*/ 1536853 w 3111817"/>
                <a:gd name="connsiteY53" fmla="*/ 678919 h 1577060"/>
                <a:gd name="connsiteX0" fmla="*/ 1259107 w 2843498"/>
                <a:gd name="connsiteY0" fmla="*/ 697772 h 1559120"/>
                <a:gd name="connsiteX1" fmla="*/ 1598474 w 2843498"/>
                <a:gd name="connsiteY1" fmla="*/ 528090 h 1559120"/>
                <a:gd name="connsiteX2" fmla="*/ 1768155 w 2843498"/>
                <a:gd name="connsiteY2" fmla="*/ 433820 h 1559120"/>
                <a:gd name="connsiteX3" fmla="*/ 1871850 w 2843498"/>
                <a:gd name="connsiteY3" fmla="*/ 377260 h 1559120"/>
                <a:gd name="connsiteX4" fmla="*/ 1994399 w 2843498"/>
                <a:gd name="connsiteY4" fmla="*/ 320700 h 1559120"/>
                <a:gd name="connsiteX5" fmla="*/ 2135801 w 2843498"/>
                <a:gd name="connsiteY5" fmla="*/ 141590 h 1559120"/>
                <a:gd name="connsiteX6" fmla="*/ 2267776 w 2843498"/>
                <a:gd name="connsiteY6" fmla="*/ 47322 h 1559120"/>
                <a:gd name="connsiteX7" fmla="*/ 2512873 w 2843498"/>
                <a:gd name="connsiteY7" fmla="*/ 188 h 1559120"/>
                <a:gd name="connsiteX8" fmla="*/ 2607141 w 2843498"/>
                <a:gd name="connsiteY8" fmla="*/ 37895 h 1559120"/>
                <a:gd name="connsiteX9" fmla="*/ 2776824 w 2843498"/>
                <a:gd name="connsiteY9" fmla="*/ 188724 h 1559120"/>
                <a:gd name="connsiteX10" fmla="*/ 2842811 w 2843498"/>
                <a:gd name="connsiteY10" fmla="*/ 273565 h 1559120"/>
                <a:gd name="connsiteX11" fmla="*/ 2795677 w 2843498"/>
                <a:gd name="connsiteY11" fmla="*/ 358406 h 1559120"/>
                <a:gd name="connsiteX12" fmla="*/ 2578861 w 2843498"/>
                <a:gd name="connsiteY12" fmla="*/ 509235 h 1559120"/>
                <a:gd name="connsiteX13" fmla="*/ 2267776 w 2843498"/>
                <a:gd name="connsiteY13" fmla="*/ 612930 h 1559120"/>
                <a:gd name="connsiteX14" fmla="*/ 2258349 w 2843498"/>
                <a:gd name="connsiteY14" fmla="*/ 707198 h 1559120"/>
                <a:gd name="connsiteX15" fmla="*/ 2314910 w 2843498"/>
                <a:gd name="connsiteY15" fmla="*/ 876881 h 1559120"/>
                <a:gd name="connsiteX16" fmla="*/ 2494020 w 2843498"/>
                <a:gd name="connsiteY16" fmla="*/ 952295 h 1559120"/>
                <a:gd name="connsiteX17" fmla="*/ 2597714 w 2843498"/>
                <a:gd name="connsiteY17" fmla="*/ 952295 h 1559120"/>
                <a:gd name="connsiteX18" fmla="*/ 2644848 w 2843498"/>
                <a:gd name="connsiteY18" fmla="*/ 905161 h 1559120"/>
                <a:gd name="connsiteX19" fmla="*/ 2682556 w 2843498"/>
                <a:gd name="connsiteY19" fmla="*/ 961722 h 1559120"/>
                <a:gd name="connsiteX20" fmla="*/ 2635422 w 2843498"/>
                <a:gd name="connsiteY20" fmla="*/ 1046563 h 1559120"/>
                <a:gd name="connsiteX21" fmla="*/ 2512873 w 2843498"/>
                <a:gd name="connsiteY21" fmla="*/ 1093697 h 1559120"/>
                <a:gd name="connsiteX22" fmla="*/ 2408577 w 2843498"/>
                <a:gd name="connsiteY22" fmla="*/ 1057137 h 1559120"/>
                <a:gd name="connsiteX23" fmla="*/ 2258349 w 2843498"/>
                <a:gd name="connsiteY23" fmla="*/ 971149 h 1559120"/>
                <a:gd name="connsiteX24" fmla="*/ 2164081 w 2843498"/>
                <a:gd name="connsiteY24" fmla="*/ 829747 h 1559120"/>
                <a:gd name="connsiteX25" fmla="*/ 2116947 w 2843498"/>
                <a:gd name="connsiteY25" fmla="*/ 716625 h 1559120"/>
                <a:gd name="connsiteX26" fmla="*/ 1890704 w 2843498"/>
                <a:gd name="connsiteY26" fmla="*/ 876881 h 1559120"/>
                <a:gd name="connsiteX27" fmla="*/ 1673888 w 2843498"/>
                <a:gd name="connsiteY27" fmla="*/ 933441 h 1559120"/>
                <a:gd name="connsiteX28" fmla="*/ 1579620 w 2843498"/>
                <a:gd name="connsiteY28" fmla="*/ 933441 h 1559120"/>
                <a:gd name="connsiteX29" fmla="*/ 1692741 w 2843498"/>
                <a:gd name="connsiteY29" fmla="*/ 971149 h 1559120"/>
                <a:gd name="connsiteX30" fmla="*/ 1805863 w 2843498"/>
                <a:gd name="connsiteY30" fmla="*/ 990002 h 1559120"/>
                <a:gd name="connsiteX31" fmla="*/ 1843570 w 2843498"/>
                <a:gd name="connsiteY31" fmla="*/ 1065417 h 1559120"/>
                <a:gd name="connsiteX32" fmla="*/ 1711595 w 2843498"/>
                <a:gd name="connsiteY32" fmla="*/ 1225672 h 1559120"/>
                <a:gd name="connsiteX33" fmla="*/ 1513632 w 2843498"/>
                <a:gd name="connsiteY33" fmla="*/ 1282233 h 1559120"/>
                <a:gd name="connsiteX34" fmla="*/ 1551339 w 2843498"/>
                <a:gd name="connsiteY34" fmla="*/ 1338794 h 1559120"/>
                <a:gd name="connsiteX35" fmla="*/ 1711595 w 2843498"/>
                <a:gd name="connsiteY35" fmla="*/ 1404782 h 1559120"/>
                <a:gd name="connsiteX36" fmla="*/ 1966118 w 2843498"/>
                <a:gd name="connsiteY36" fmla="*/ 1404782 h 1559120"/>
                <a:gd name="connsiteX37" fmla="*/ 1787009 w 2843498"/>
                <a:gd name="connsiteY37" fmla="*/ 1451916 h 1559120"/>
                <a:gd name="connsiteX38" fmla="*/ 1589046 w 2843498"/>
                <a:gd name="connsiteY38" fmla="*/ 1404782 h 1559120"/>
                <a:gd name="connsiteX39" fmla="*/ 1475925 w 2843498"/>
                <a:gd name="connsiteY39" fmla="*/ 1348221 h 1559120"/>
                <a:gd name="connsiteX40" fmla="*/ 1306242 w 2843498"/>
                <a:gd name="connsiteY40" fmla="*/ 1272806 h 1559120"/>
                <a:gd name="connsiteX41" fmla="*/ 1211974 w 2843498"/>
                <a:gd name="connsiteY41" fmla="*/ 1216246 h 1559120"/>
                <a:gd name="connsiteX42" fmla="*/ 1334523 w 2843498"/>
                <a:gd name="connsiteY42" fmla="*/ 1121977 h 1559120"/>
                <a:gd name="connsiteX43" fmla="*/ 1439020 w 2843498"/>
                <a:gd name="connsiteY43" fmla="*/ 1060131 h 1559120"/>
                <a:gd name="connsiteX44" fmla="*/ 1164840 w 2843498"/>
                <a:gd name="connsiteY44" fmla="*/ 1018283 h 1559120"/>
                <a:gd name="connsiteX45" fmla="*/ 1136560 w 2843498"/>
                <a:gd name="connsiteY45" fmla="*/ 1008856 h 1559120"/>
                <a:gd name="connsiteX46" fmla="*/ 920971 w 2843498"/>
                <a:gd name="connsiteY46" fmla="*/ 1182650 h 1559120"/>
                <a:gd name="connsiteX47" fmla="*/ 529966 w 2843498"/>
                <a:gd name="connsiteY47" fmla="*/ 1399991 h 1559120"/>
                <a:gd name="connsiteX48" fmla="*/ 38136 w 2843498"/>
                <a:gd name="connsiteY48" fmla="*/ 1558516 h 1559120"/>
                <a:gd name="connsiteX49" fmla="*/ 93468 w 2843498"/>
                <a:gd name="connsiteY49" fmla="*/ 1440881 h 1559120"/>
                <a:gd name="connsiteX50" fmla="*/ 575879 w 2843498"/>
                <a:gd name="connsiteY50" fmla="*/ 1120248 h 1559120"/>
                <a:gd name="connsiteX51" fmla="*/ 818099 w 2843498"/>
                <a:gd name="connsiteY51" fmla="*/ 916844 h 1559120"/>
                <a:gd name="connsiteX52" fmla="*/ 1042292 w 2843498"/>
                <a:gd name="connsiteY52" fmla="*/ 773186 h 1559120"/>
                <a:gd name="connsiteX53" fmla="*/ 1268534 w 2843498"/>
                <a:gd name="connsiteY53" fmla="*/ 678919 h 1559120"/>
                <a:gd name="connsiteX0" fmla="*/ 1850471 w 3434862"/>
                <a:gd name="connsiteY0" fmla="*/ 697772 h 1772421"/>
                <a:gd name="connsiteX1" fmla="*/ 2189838 w 3434862"/>
                <a:gd name="connsiteY1" fmla="*/ 528090 h 1772421"/>
                <a:gd name="connsiteX2" fmla="*/ 2359519 w 3434862"/>
                <a:gd name="connsiteY2" fmla="*/ 433820 h 1772421"/>
                <a:gd name="connsiteX3" fmla="*/ 2463214 w 3434862"/>
                <a:gd name="connsiteY3" fmla="*/ 377260 h 1772421"/>
                <a:gd name="connsiteX4" fmla="*/ 2585763 w 3434862"/>
                <a:gd name="connsiteY4" fmla="*/ 320700 h 1772421"/>
                <a:gd name="connsiteX5" fmla="*/ 2727165 w 3434862"/>
                <a:gd name="connsiteY5" fmla="*/ 141590 h 1772421"/>
                <a:gd name="connsiteX6" fmla="*/ 2859140 w 3434862"/>
                <a:gd name="connsiteY6" fmla="*/ 47322 h 1772421"/>
                <a:gd name="connsiteX7" fmla="*/ 3104237 w 3434862"/>
                <a:gd name="connsiteY7" fmla="*/ 188 h 1772421"/>
                <a:gd name="connsiteX8" fmla="*/ 3198505 w 3434862"/>
                <a:gd name="connsiteY8" fmla="*/ 37895 h 1772421"/>
                <a:gd name="connsiteX9" fmla="*/ 3368188 w 3434862"/>
                <a:gd name="connsiteY9" fmla="*/ 188724 h 1772421"/>
                <a:gd name="connsiteX10" fmla="*/ 3434175 w 3434862"/>
                <a:gd name="connsiteY10" fmla="*/ 273565 h 1772421"/>
                <a:gd name="connsiteX11" fmla="*/ 3387041 w 3434862"/>
                <a:gd name="connsiteY11" fmla="*/ 358406 h 1772421"/>
                <a:gd name="connsiteX12" fmla="*/ 3170225 w 3434862"/>
                <a:gd name="connsiteY12" fmla="*/ 509235 h 1772421"/>
                <a:gd name="connsiteX13" fmla="*/ 2859140 w 3434862"/>
                <a:gd name="connsiteY13" fmla="*/ 612930 h 1772421"/>
                <a:gd name="connsiteX14" fmla="*/ 2849713 w 3434862"/>
                <a:gd name="connsiteY14" fmla="*/ 707198 h 1772421"/>
                <a:gd name="connsiteX15" fmla="*/ 2906274 w 3434862"/>
                <a:gd name="connsiteY15" fmla="*/ 876881 h 1772421"/>
                <a:gd name="connsiteX16" fmla="*/ 3085384 w 3434862"/>
                <a:gd name="connsiteY16" fmla="*/ 952295 h 1772421"/>
                <a:gd name="connsiteX17" fmla="*/ 3189078 w 3434862"/>
                <a:gd name="connsiteY17" fmla="*/ 952295 h 1772421"/>
                <a:gd name="connsiteX18" fmla="*/ 3236212 w 3434862"/>
                <a:gd name="connsiteY18" fmla="*/ 905161 h 1772421"/>
                <a:gd name="connsiteX19" fmla="*/ 3273920 w 3434862"/>
                <a:gd name="connsiteY19" fmla="*/ 961722 h 1772421"/>
                <a:gd name="connsiteX20" fmla="*/ 3226786 w 3434862"/>
                <a:gd name="connsiteY20" fmla="*/ 1046563 h 1772421"/>
                <a:gd name="connsiteX21" fmla="*/ 3104237 w 3434862"/>
                <a:gd name="connsiteY21" fmla="*/ 1093697 h 1772421"/>
                <a:gd name="connsiteX22" fmla="*/ 2999941 w 3434862"/>
                <a:gd name="connsiteY22" fmla="*/ 1057137 h 1772421"/>
                <a:gd name="connsiteX23" fmla="*/ 2849713 w 3434862"/>
                <a:gd name="connsiteY23" fmla="*/ 971149 h 1772421"/>
                <a:gd name="connsiteX24" fmla="*/ 2755445 w 3434862"/>
                <a:gd name="connsiteY24" fmla="*/ 829747 h 1772421"/>
                <a:gd name="connsiteX25" fmla="*/ 2708311 w 3434862"/>
                <a:gd name="connsiteY25" fmla="*/ 716625 h 1772421"/>
                <a:gd name="connsiteX26" fmla="*/ 2482068 w 3434862"/>
                <a:gd name="connsiteY26" fmla="*/ 876881 h 1772421"/>
                <a:gd name="connsiteX27" fmla="*/ 2265252 w 3434862"/>
                <a:gd name="connsiteY27" fmla="*/ 933441 h 1772421"/>
                <a:gd name="connsiteX28" fmla="*/ 2170984 w 3434862"/>
                <a:gd name="connsiteY28" fmla="*/ 933441 h 1772421"/>
                <a:gd name="connsiteX29" fmla="*/ 2284105 w 3434862"/>
                <a:gd name="connsiteY29" fmla="*/ 971149 h 1772421"/>
                <a:gd name="connsiteX30" fmla="*/ 2397227 w 3434862"/>
                <a:gd name="connsiteY30" fmla="*/ 990002 h 1772421"/>
                <a:gd name="connsiteX31" fmla="*/ 2434934 w 3434862"/>
                <a:gd name="connsiteY31" fmla="*/ 1065417 h 1772421"/>
                <a:gd name="connsiteX32" fmla="*/ 2302959 w 3434862"/>
                <a:gd name="connsiteY32" fmla="*/ 1225672 h 1772421"/>
                <a:gd name="connsiteX33" fmla="*/ 2104996 w 3434862"/>
                <a:gd name="connsiteY33" fmla="*/ 1282233 h 1772421"/>
                <a:gd name="connsiteX34" fmla="*/ 2142703 w 3434862"/>
                <a:gd name="connsiteY34" fmla="*/ 1338794 h 1772421"/>
                <a:gd name="connsiteX35" fmla="*/ 2302959 w 3434862"/>
                <a:gd name="connsiteY35" fmla="*/ 1404782 h 1772421"/>
                <a:gd name="connsiteX36" fmla="*/ 2557482 w 3434862"/>
                <a:gd name="connsiteY36" fmla="*/ 1404782 h 1772421"/>
                <a:gd name="connsiteX37" fmla="*/ 2378373 w 3434862"/>
                <a:gd name="connsiteY37" fmla="*/ 1451916 h 1772421"/>
                <a:gd name="connsiteX38" fmla="*/ 2180410 w 3434862"/>
                <a:gd name="connsiteY38" fmla="*/ 1404782 h 1772421"/>
                <a:gd name="connsiteX39" fmla="*/ 2067289 w 3434862"/>
                <a:gd name="connsiteY39" fmla="*/ 1348221 h 1772421"/>
                <a:gd name="connsiteX40" fmla="*/ 1897606 w 3434862"/>
                <a:gd name="connsiteY40" fmla="*/ 1272806 h 1772421"/>
                <a:gd name="connsiteX41" fmla="*/ 1803338 w 3434862"/>
                <a:gd name="connsiteY41" fmla="*/ 1216246 h 1772421"/>
                <a:gd name="connsiteX42" fmla="*/ 1925887 w 3434862"/>
                <a:gd name="connsiteY42" fmla="*/ 1121977 h 1772421"/>
                <a:gd name="connsiteX43" fmla="*/ 2030384 w 3434862"/>
                <a:gd name="connsiteY43" fmla="*/ 1060131 h 1772421"/>
                <a:gd name="connsiteX44" fmla="*/ 1756204 w 3434862"/>
                <a:gd name="connsiteY44" fmla="*/ 1018283 h 1772421"/>
                <a:gd name="connsiteX45" fmla="*/ 1727924 w 3434862"/>
                <a:gd name="connsiteY45" fmla="*/ 1008856 h 1772421"/>
                <a:gd name="connsiteX46" fmla="*/ 1512335 w 3434862"/>
                <a:gd name="connsiteY46" fmla="*/ 1182650 h 1772421"/>
                <a:gd name="connsiteX47" fmla="*/ 1121330 w 3434862"/>
                <a:gd name="connsiteY47" fmla="*/ 1399991 h 1772421"/>
                <a:gd name="connsiteX48" fmla="*/ 6502 w 3434862"/>
                <a:gd name="connsiteY48" fmla="*/ 1772274 h 1772421"/>
                <a:gd name="connsiteX49" fmla="*/ 684832 w 3434862"/>
                <a:gd name="connsiteY49" fmla="*/ 1440881 h 1772421"/>
                <a:gd name="connsiteX50" fmla="*/ 1167243 w 3434862"/>
                <a:gd name="connsiteY50" fmla="*/ 1120248 h 1772421"/>
                <a:gd name="connsiteX51" fmla="*/ 1409463 w 3434862"/>
                <a:gd name="connsiteY51" fmla="*/ 916844 h 1772421"/>
                <a:gd name="connsiteX52" fmla="*/ 1633656 w 3434862"/>
                <a:gd name="connsiteY52" fmla="*/ 773186 h 1772421"/>
                <a:gd name="connsiteX53" fmla="*/ 1859898 w 3434862"/>
                <a:gd name="connsiteY53" fmla="*/ 678919 h 1772421"/>
                <a:gd name="connsiteX0" fmla="*/ 1850471 w 3434862"/>
                <a:gd name="connsiteY0" fmla="*/ 697772 h 1772423"/>
                <a:gd name="connsiteX1" fmla="*/ 2189838 w 3434862"/>
                <a:gd name="connsiteY1" fmla="*/ 528090 h 1772423"/>
                <a:gd name="connsiteX2" fmla="*/ 2359519 w 3434862"/>
                <a:gd name="connsiteY2" fmla="*/ 433820 h 1772423"/>
                <a:gd name="connsiteX3" fmla="*/ 2463214 w 3434862"/>
                <a:gd name="connsiteY3" fmla="*/ 377260 h 1772423"/>
                <a:gd name="connsiteX4" fmla="*/ 2585763 w 3434862"/>
                <a:gd name="connsiteY4" fmla="*/ 320700 h 1772423"/>
                <a:gd name="connsiteX5" fmla="*/ 2727165 w 3434862"/>
                <a:gd name="connsiteY5" fmla="*/ 141590 h 1772423"/>
                <a:gd name="connsiteX6" fmla="*/ 2859140 w 3434862"/>
                <a:gd name="connsiteY6" fmla="*/ 47322 h 1772423"/>
                <a:gd name="connsiteX7" fmla="*/ 3104237 w 3434862"/>
                <a:gd name="connsiteY7" fmla="*/ 188 h 1772423"/>
                <a:gd name="connsiteX8" fmla="*/ 3198505 w 3434862"/>
                <a:gd name="connsiteY8" fmla="*/ 37895 h 1772423"/>
                <a:gd name="connsiteX9" fmla="*/ 3368188 w 3434862"/>
                <a:gd name="connsiteY9" fmla="*/ 188724 h 1772423"/>
                <a:gd name="connsiteX10" fmla="*/ 3434175 w 3434862"/>
                <a:gd name="connsiteY10" fmla="*/ 273565 h 1772423"/>
                <a:gd name="connsiteX11" fmla="*/ 3387041 w 3434862"/>
                <a:gd name="connsiteY11" fmla="*/ 358406 h 1772423"/>
                <a:gd name="connsiteX12" fmla="*/ 3170225 w 3434862"/>
                <a:gd name="connsiteY12" fmla="*/ 509235 h 1772423"/>
                <a:gd name="connsiteX13" fmla="*/ 2859140 w 3434862"/>
                <a:gd name="connsiteY13" fmla="*/ 612930 h 1772423"/>
                <a:gd name="connsiteX14" fmla="*/ 2849713 w 3434862"/>
                <a:gd name="connsiteY14" fmla="*/ 707198 h 1772423"/>
                <a:gd name="connsiteX15" fmla="*/ 2906274 w 3434862"/>
                <a:gd name="connsiteY15" fmla="*/ 876881 h 1772423"/>
                <a:gd name="connsiteX16" fmla="*/ 3085384 w 3434862"/>
                <a:gd name="connsiteY16" fmla="*/ 952295 h 1772423"/>
                <a:gd name="connsiteX17" fmla="*/ 3189078 w 3434862"/>
                <a:gd name="connsiteY17" fmla="*/ 952295 h 1772423"/>
                <a:gd name="connsiteX18" fmla="*/ 3236212 w 3434862"/>
                <a:gd name="connsiteY18" fmla="*/ 905161 h 1772423"/>
                <a:gd name="connsiteX19" fmla="*/ 3273920 w 3434862"/>
                <a:gd name="connsiteY19" fmla="*/ 961722 h 1772423"/>
                <a:gd name="connsiteX20" fmla="*/ 3226786 w 3434862"/>
                <a:gd name="connsiteY20" fmla="*/ 1046563 h 1772423"/>
                <a:gd name="connsiteX21" fmla="*/ 3104237 w 3434862"/>
                <a:gd name="connsiteY21" fmla="*/ 1093697 h 1772423"/>
                <a:gd name="connsiteX22" fmla="*/ 2999941 w 3434862"/>
                <a:gd name="connsiteY22" fmla="*/ 1057137 h 1772423"/>
                <a:gd name="connsiteX23" fmla="*/ 2849713 w 3434862"/>
                <a:gd name="connsiteY23" fmla="*/ 971149 h 1772423"/>
                <a:gd name="connsiteX24" fmla="*/ 2755445 w 3434862"/>
                <a:gd name="connsiteY24" fmla="*/ 829747 h 1772423"/>
                <a:gd name="connsiteX25" fmla="*/ 2708311 w 3434862"/>
                <a:gd name="connsiteY25" fmla="*/ 716625 h 1772423"/>
                <a:gd name="connsiteX26" fmla="*/ 2482068 w 3434862"/>
                <a:gd name="connsiteY26" fmla="*/ 876881 h 1772423"/>
                <a:gd name="connsiteX27" fmla="*/ 2265252 w 3434862"/>
                <a:gd name="connsiteY27" fmla="*/ 933441 h 1772423"/>
                <a:gd name="connsiteX28" fmla="*/ 2170984 w 3434862"/>
                <a:gd name="connsiteY28" fmla="*/ 933441 h 1772423"/>
                <a:gd name="connsiteX29" fmla="*/ 2284105 w 3434862"/>
                <a:gd name="connsiteY29" fmla="*/ 971149 h 1772423"/>
                <a:gd name="connsiteX30" fmla="*/ 2397227 w 3434862"/>
                <a:gd name="connsiteY30" fmla="*/ 990002 h 1772423"/>
                <a:gd name="connsiteX31" fmla="*/ 2434934 w 3434862"/>
                <a:gd name="connsiteY31" fmla="*/ 1065417 h 1772423"/>
                <a:gd name="connsiteX32" fmla="*/ 2302959 w 3434862"/>
                <a:gd name="connsiteY32" fmla="*/ 1225672 h 1772423"/>
                <a:gd name="connsiteX33" fmla="*/ 2104996 w 3434862"/>
                <a:gd name="connsiteY33" fmla="*/ 1282233 h 1772423"/>
                <a:gd name="connsiteX34" fmla="*/ 2142703 w 3434862"/>
                <a:gd name="connsiteY34" fmla="*/ 1338794 h 1772423"/>
                <a:gd name="connsiteX35" fmla="*/ 2302959 w 3434862"/>
                <a:gd name="connsiteY35" fmla="*/ 1404782 h 1772423"/>
                <a:gd name="connsiteX36" fmla="*/ 2557482 w 3434862"/>
                <a:gd name="connsiteY36" fmla="*/ 1404782 h 1772423"/>
                <a:gd name="connsiteX37" fmla="*/ 2378373 w 3434862"/>
                <a:gd name="connsiteY37" fmla="*/ 1451916 h 1772423"/>
                <a:gd name="connsiteX38" fmla="*/ 2180410 w 3434862"/>
                <a:gd name="connsiteY38" fmla="*/ 1404782 h 1772423"/>
                <a:gd name="connsiteX39" fmla="*/ 2067289 w 3434862"/>
                <a:gd name="connsiteY39" fmla="*/ 1348221 h 1772423"/>
                <a:gd name="connsiteX40" fmla="*/ 1897606 w 3434862"/>
                <a:gd name="connsiteY40" fmla="*/ 1272806 h 1772423"/>
                <a:gd name="connsiteX41" fmla="*/ 1803338 w 3434862"/>
                <a:gd name="connsiteY41" fmla="*/ 1216246 h 1772423"/>
                <a:gd name="connsiteX42" fmla="*/ 1925887 w 3434862"/>
                <a:gd name="connsiteY42" fmla="*/ 1121977 h 1772423"/>
                <a:gd name="connsiteX43" fmla="*/ 2030384 w 3434862"/>
                <a:gd name="connsiteY43" fmla="*/ 1060131 h 1772423"/>
                <a:gd name="connsiteX44" fmla="*/ 1756204 w 3434862"/>
                <a:gd name="connsiteY44" fmla="*/ 1018283 h 1772423"/>
                <a:gd name="connsiteX45" fmla="*/ 1759075 w 3434862"/>
                <a:gd name="connsiteY45" fmla="*/ 1069928 h 1772423"/>
                <a:gd name="connsiteX46" fmla="*/ 1512335 w 3434862"/>
                <a:gd name="connsiteY46" fmla="*/ 1182650 h 1772423"/>
                <a:gd name="connsiteX47" fmla="*/ 1121330 w 3434862"/>
                <a:gd name="connsiteY47" fmla="*/ 1399991 h 1772423"/>
                <a:gd name="connsiteX48" fmla="*/ 6502 w 3434862"/>
                <a:gd name="connsiteY48" fmla="*/ 1772274 h 1772423"/>
                <a:gd name="connsiteX49" fmla="*/ 684832 w 3434862"/>
                <a:gd name="connsiteY49" fmla="*/ 1440881 h 1772423"/>
                <a:gd name="connsiteX50" fmla="*/ 1167243 w 3434862"/>
                <a:gd name="connsiteY50" fmla="*/ 1120248 h 1772423"/>
                <a:gd name="connsiteX51" fmla="*/ 1409463 w 3434862"/>
                <a:gd name="connsiteY51" fmla="*/ 916844 h 1772423"/>
                <a:gd name="connsiteX52" fmla="*/ 1633656 w 3434862"/>
                <a:gd name="connsiteY52" fmla="*/ 773186 h 1772423"/>
                <a:gd name="connsiteX53" fmla="*/ 1859898 w 3434862"/>
                <a:gd name="connsiteY53" fmla="*/ 678919 h 1772423"/>
                <a:gd name="connsiteX0" fmla="*/ 1850471 w 3434862"/>
                <a:gd name="connsiteY0" fmla="*/ 697772 h 1772421"/>
                <a:gd name="connsiteX1" fmla="*/ 2189838 w 3434862"/>
                <a:gd name="connsiteY1" fmla="*/ 528090 h 1772421"/>
                <a:gd name="connsiteX2" fmla="*/ 2359519 w 3434862"/>
                <a:gd name="connsiteY2" fmla="*/ 433820 h 1772421"/>
                <a:gd name="connsiteX3" fmla="*/ 2463214 w 3434862"/>
                <a:gd name="connsiteY3" fmla="*/ 377260 h 1772421"/>
                <a:gd name="connsiteX4" fmla="*/ 2585763 w 3434862"/>
                <a:gd name="connsiteY4" fmla="*/ 320700 h 1772421"/>
                <a:gd name="connsiteX5" fmla="*/ 2727165 w 3434862"/>
                <a:gd name="connsiteY5" fmla="*/ 141590 h 1772421"/>
                <a:gd name="connsiteX6" fmla="*/ 2859140 w 3434862"/>
                <a:gd name="connsiteY6" fmla="*/ 47322 h 1772421"/>
                <a:gd name="connsiteX7" fmla="*/ 3104237 w 3434862"/>
                <a:gd name="connsiteY7" fmla="*/ 188 h 1772421"/>
                <a:gd name="connsiteX8" fmla="*/ 3198505 w 3434862"/>
                <a:gd name="connsiteY8" fmla="*/ 37895 h 1772421"/>
                <a:gd name="connsiteX9" fmla="*/ 3368188 w 3434862"/>
                <a:gd name="connsiteY9" fmla="*/ 188724 h 1772421"/>
                <a:gd name="connsiteX10" fmla="*/ 3434175 w 3434862"/>
                <a:gd name="connsiteY10" fmla="*/ 273565 h 1772421"/>
                <a:gd name="connsiteX11" fmla="*/ 3387041 w 3434862"/>
                <a:gd name="connsiteY11" fmla="*/ 358406 h 1772421"/>
                <a:gd name="connsiteX12" fmla="*/ 3170225 w 3434862"/>
                <a:gd name="connsiteY12" fmla="*/ 509235 h 1772421"/>
                <a:gd name="connsiteX13" fmla="*/ 2859140 w 3434862"/>
                <a:gd name="connsiteY13" fmla="*/ 612930 h 1772421"/>
                <a:gd name="connsiteX14" fmla="*/ 2849713 w 3434862"/>
                <a:gd name="connsiteY14" fmla="*/ 707198 h 1772421"/>
                <a:gd name="connsiteX15" fmla="*/ 2906274 w 3434862"/>
                <a:gd name="connsiteY15" fmla="*/ 876881 h 1772421"/>
                <a:gd name="connsiteX16" fmla="*/ 3085384 w 3434862"/>
                <a:gd name="connsiteY16" fmla="*/ 952295 h 1772421"/>
                <a:gd name="connsiteX17" fmla="*/ 3189078 w 3434862"/>
                <a:gd name="connsiteY17" fmla="*/ 952295 h 1772421"/>
                <a:gd name="connsiteX18" fmla="*/ 3236212 w 3434862"/>
                <a:gd name="connsiteY18" fmla="*/ 905161 h 1772421"/>
                <a:gd name="connsiteX19" fmla="*/ 3273920 w 3434862"/>
                <a:gd name="connsiteY19" fmla="*/ 961722 h 1772421"/>
                <a:gd name="connsiteX20" fmla="*/ 3226786 w 3434862"/>
                <a:gd name="connsiteY20" fmla="*/ 1046563 h 1772421"/>
                <a:gd name="connsiteX21" fmla="*/ 3104237 w 3434862"/>
                <a:gd name="connsiteY21" fmla="*/ 1093697 h 1772421"/>
                <a:gd name="connsiteX22" fmla="*/ 2999941 w 3434862"/>
                <a:gd name="connsiteY22" fmla="*/ 1057137 h 1772421"/>
                <a:gd name="connsiteX23" fmla="*/ 2849713 w 3434862"/>
                <a:gd name="connsiteY23" fmla="*/ 971149 h 1772421"/>
                <a:gd name="connsiteX24" fmla="*/ 2755445 w 3434862"/>
                <a:gd name="connsiteY24" fmla="*/ 829747 h 1772421"/>
                <a:gd name="connsiteX25" fmla="*/ 2708311 w 3434862"/>
                <a:gd name="connsiteY25" fmla="*/ 716625 h 1772421"/>
                <a:gd name="connsiteX26" fmla="*/ 2482068 w 3434862"/>
                <a:gd name="connsiteY26" fmla="*/ 876881 h 1772421"/>
                <a:gd name="connsiteX27" fmla="*/ 2265252 w 3434862"/>
                <a:gd name="connsiteY27" fmla="*/ 933441 h 1772421"/>
                <a:gd name="connsiteX28" fmla="*/ 2170984 w 3434862"/>
                <a:gd name="connsiteY28" fmla="*/ 933441 h 1772421"/>
                <a:gd name="connsiteX29" fmla="*/ 2284105 w 3434862"/>
                <a:gd name="connsiteY29" fmla="*/ 971149 h 1772421"/>
                <a:gd name="connsiteX30" fmla="*/ 2397227 w 3434862"/>
                <a:gd name="connsiteY30" fmla="*/ 990002 h 1772421"/>
                <a:gd name="connsiteX31" fmla="*/ 2434934 w 3434862"/>
                <a:gd name="connsiteY31" fmla="*/ 1065417 h 1772421"/>
                <a:gd name="connsiteX32" fmla="*/ 2302959 w 3434862"/>
                <a:gd name="connsiteY32" fmla="*/ 1225672 h 1772421"/>
                <a:gd name="connsiteX33" fmla="*/ 2104996 w 3434862"/>
                <a:gd name="connsiteY33" fmla="*/ 1282233 h 1772421"/>
                <a:gd name="connsiteX34" fmla="*/ 2142703 w 3434862"/>
                <a:gd name="connsiteY34" fmla="*/ 1338794 h 1772421"/>
                <a:gd name="connsiteX35" fmla="*/ 2302959 w 3434862"/>
                <a:gd name="connsiteY35" fmla="*/ 1404782 h 1772421"/>
                <a:gd name="connsiteX36" fmla="*/ 2557482 w 3434862"/>
                <a:gd name="connsiteY36" fmla="*/ 1404782 h 1772421"/>
                <a:gd name="connsiteX37" fmla="*/ 2378373 w 3434862"/>
                <a:gd name="connsiteY37" fmla="*/ 1451916 h 1772421"/>
                <a:gd name="connsiteX38" fmla="*/ 2180410 w 3434862"/>
                <a:gd name="connsiteY38" fmla="*/ 1404782 h 1772421"/>
                <a:gd name="connsiteX39" fmla="*/ 2067289 w 3434862"/>
                <a:gd name="connsiteY39" fmla="*/ 1348221 h 1772421"/>
                <a:gd name="connsiteX40" fmla="*/ 1897606 w 3434862"/>
                <a:gd name="connsiteY40" fmla="*/ 1272806 h 1772421"/>
                <a:gd name="connsiteX41" fmla="*/ 1803338 w 3434862"/>
                <a:gd name="connsiteY41" fmla="*/ 1216246 h 1772421"/>
                <a:gd name="connsiteX42" fmla="*/ 1925887 w 3434862"/>
                <a:gd name="connsiteY42" fmla="*/ 1121977 h 1772421"/>
                <a:gd name="connsiteX43" fmla="*/ 2030384 w 3434862"/>
                <a:gd name="connsiteY43" fmla="*/ 1060131 h 1772421"/>
                <a:gd name="connsiteX44" fmla="*/ 1756204 w 3434862"/>
                <a:gd name="connsiteY44" fmla="*/ 1018283 h 1772421"/>
                <a:gd name="connsiteX45" fmla="*/ 1759075 w 3434862"/>
                <a:gd name="connsiteY45" fmla="*/ 1069928 h 1772421"/>
                <a:gd name="connsiteX46" fmla="*/ 1496760 w 3434862"/>
                <a:gd name="connsiteY46" fmla="*/ 1152114 h 1772421"/>
                <a:gd name="connsiteX47" fmla="*/ 1121330 w 3434862"/>
                <a:gd name="connsiteY47" fmla="*/ 1399991 h 1772421"/>
                <a:gd name="connsiteX48" fmla="*/ 6502 w 3434862"/>
                <a:gd name="connsiteY48" fmla="*/ 1772274 h 1772421"/>
                <a:gd name="connsiteX49" fmla="*/ 684832 w 3434862"/>
                <a:gd name="connsiteY49" fmla="*/ 1440881 h 1772421"/>
                <a:gd name="connsiteX50" fmla="*/ 1167243 w 3434862"/>
                <a:gd name="connsiteY50" fmla="*/ 1120248 h 1772421"/>
                <a:gd name="connsiteX51" fmla="*/ 1409463 w 3434862"/>
                <a:gd name="connsiteY51" fmla="*/ 916844 h 1772421"/>
                <a:gd name="connsiteX52" fmla="*/ 1633656 w 3434862"/>
                <a:gd name="connsiteY52" fmla="*/ 773186 h 1772421"/>
                <a:gd name="connsiteX53" fmla="*/ 1859898 w 3434862"/>
                <a:gd name="connsiteY53" fmla="*/ 678919 h 1772421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496350 w 3434452"/>
                <a:gd name="connsiteY46" fmla="*/ 1152114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496350 w 3434452"/>
                <a:gd name="connsiteY46" fmla="*/ 1152114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990236 w 3434452"/>
                <a:gd name="connsiteY0" fmla="*/ 545088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42702 w 3434452"/>
                <a:gd name="connsiteY1" fmla="*/ 512821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42702 w 3434452"/>
                <a:gd name="connsiteY1" fmla="*/ 512821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48383 h 177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434452" h="1773132">
                  <a:moveTo>
                    <a:pt x="1896785" y="636698"/>
                  </a:moveTo>
                  <a:cubicBezTo>
                    <a:pt x="1969843" y="584064"/>
                    <a:pt x="2065648" y="546634"/>
                    <a:pt x="2142702" y="512821"/>
                  </a:cubicBezTo>
                  <a:cubicBezTo>
                    <a:pt x="2219756" y="479008"/>
                    <a:pt x="2297835" y="458958"/>
                    <a:pt x="2359109" y="433820"/>
                  </a:cubicBezTo>
                  <a:cubicBezTo>
                    <a:pt x="2420383" y="408682"/>
                    <a:pt x="2425097" y="396113"/>
                    <a:pt x="2462804" y="377260"/>
                  </a:cubicBezTo>
                  <a:cubicBezTo>
                    <a:pt x="2500511" y="358407"/>
                    <a:pt x="2541361" y="359978"/>
                    <a:pt x="2585353" y="320700"/>
                  </a:cubicBezTo>
                  <a:cubicBezTo>
                    <a:pt x="2629345" y="281422"/>
                    <a:pt x="2681192" y="187153"/>
                    <a:pt x="2726755" y="141590"/>
                  </a:cubicBezTo>
                  <a:cubicBezTo>
                    <a:pt x="2772318" y="96027"/>
                    <a:pt x="2795885" y="70889"/>
                    <a:pt x="2858730" y="47322"/>
                  </a:cubicBezTo>
                  <a:cubicBezTo>
                    <a:pt x="2921575" y="23755"/>
                    <a:pt x="3047266" y="1759"/>
                    <a:pt x="3103827" y="188"/>
                  </a:cubicBezTo>
                  <a:cubicBezTo>
                    <a:pt x="3160388" y="-1383"/>
                    <a:pt x="3154103" y="6472"/>
                    <a:pt x="3198095" y="37895"/>
                  </a:cubicBezTo>
                  <a:cubicBezTo>
                    <a:pt x="3242087" y="69318"/>
                    <a:pt x="3328500" y="149446"/>
                    <a:pt x="3367778" y="188724"/>
                  </a:cubicBezTo>
                  <a:cubicBezTo>
                    <a:pt x="3407056" y="228002"/>
                    <a:pt x="3430623" y="245285"/>
                    <a:pt x="3433765" y="273565"/>
                  </a:cubicBezTo>
                  <a:cubicBezTo>
                    <a:pt x="3436907" y="301845"/>
                    <a:pt x="3430623" y="319128"/>
                    <a:pt x="3386631" y="358406"/>
                  </a:cubicBezTo>
                  <a:cubicBezTo>
                    <a:pt x="3342639" y="397684"/>
                    <a:pt x="3257798" y="466814"/>
                    <a:pt x="3169815" y="509235"/>
                  </a:cubicBezTo>
                  <a:cubicBezTo>
                    <a:pt x="3081832" y="551656"/>
                    <a:pt x="2912149" y="579936"/>
                    <a:pt x="2858730" y="612930"/>
                  </a:cubicBezTo>
                  <a:cubicBezTo>
                    <a:pt x="2805311" y="645924"/>
                    <a:pt x="2841447" y="663206"/>
                    <a:pt x="2849303" y="707198"/>
                  </a:cubicBezTo>
                  <a:cubicBezTo>
                    <a:pt x="2857159" y="751190"/>
                    <a:pt x="2866586" y="836032"/>
                    <a:pt x="2905864" y="876881"/>
                  </a:cubicBezTo>
                  <a:cubicBezTo>
                    <a:pt x="2945142" y="917730"/>
                    <a:pt x="3037840" y="939726"/>
                    <a:pt x="3084974" y="952295"/>
                  </a:cubicBezTo>
                  <a:cubicBezTo>
                    <a:pt x="3132108" y="964864"/>
                    <a:pt x="3163530" y="960151"/>
                    <a:pt x="3188668" y="952295"/>
                  </a:cubicBezTo>
                  <a:cubicBezTo>
                    <a:pt x="3213806" y="944439"/>
                    <a:pt x="3221662" y="903590"/>
                    <a:pt x="3235802" y="905161"/>
                  </a:cubicBezTo>
                  <a:cubicBezTo>
                    <a:pt x="3249942" y="906732"/>
                    <a:pt x="3275081" y="938155"/>
                    <a:pt x="3273510" y="961722"/>
                  </a:cubicBezTo>
                  <a:cubicBezTo>
                    <a:pt x="3271939" y="985289"/>
                    <a:pt x="3254656" y="1024567"/>
                    <a:pt x="3226376" y="1046563"/>
                  </a:cubicBezTo>
                  <a:cubicBezTo>
                    <a:pt x="3198096" y="1068559"/>
                    <a:pt x="3141634" y="1091935"/>
                    <a:pt x="3103827" y="1093697"/>
                  </a:cubicBezTo>
                  <a:cubicBezTo>
                    <a:pt x="3066020" y="1095459"/>
                    <a:pt x="3041952" y="1077562"/>
                    <a:pt x="2999531" y="1057137"/>
                  </a:cubicBezTo>
                  <a:cubicBezTo>
                    <a:pt x="2957110" y="1036712"/>
                    <a:pt x="2890052" y="1009047"/>
                    <a:pt x="2849303" y="971149"/>
                  </a:cubicBezTo>
                  <a:cubicBezTo>
                    <a:pt x="2808554" y="933251"/>
                    <a:pt x="2778602" y="872168"/>
                    <a:pt x="2755035" y="829747"/>
                  </a:cubicBezTo>
                  <a:cubicBezTo>
                    <a:pt x="2731468" y="787326"/>
                    <a:pt x="2753464" y="708769"/>
                    <a:pt x="2707901" y="716625"/>
                  </a:cubicBezTo>
                  <a:cubicBezTo>
                    <a:pt x="2662338" y="724481"/>
                    <a:pt x="2555501" y="840745"/>
                    <a:pt x="2481658" y="876881"/>
                  </a:cubicBezTo>
                  <a:cubicBezTo>
                    <a:pt x="2407815" y="913017"/>
                    <a:pt x="2316689" y="924014"/>
                    <a:pt x="2264842" y="933441"/>
                  </a:cubicBezTo>
                  <a:cubicBezTo>
                    <a:pt x="2212995" y="942868"/>
                    <a:pt x="2167432" y="927156"/>
                    <a:pt x="2170574" y="933441"/>
                  </a:cubicBezTo>
                  <a:cubicBezTo>
                    <a:pt x="2173716" y="939726"/>
                    <a:pt x="2245988" y="961722"/>
                    <a:pt x="2283695" y="971149"/>
                  </a:cubicBezTo>
                  <a:cubicBezTo>
                    <a:pt x="2321402" y="980576"/>
                    <a:pt x="2371679" y="974291"/>
                    <a:pt x="2396817" y="990002"/>
                  </a:cubicBezTo>
                  <a:cubicBezTo>
                    <a:pt x="2421955" y="1005713"/>
                    <a:pt x="2450235" y="1026139"/>
                    <a:pt x="2434524" y="1065417"/>
                  </a:cubicBezTo>
                  <a:cubicBezTo>
                    <a:pt x="2418813" y="1104695"/>
                    <a:pt x="2357539" y="1189536"/>
                    <a:pt x="2302549" y="1225672"/>
                  </a:cubicBezTo>
                  <a:cubicBezTo>
                    <a:pt x="2247559" y="1261808"/>
                    <a:pt x="2131295" y="1263379"/>
                    <a:pt x="2104586" y="1282233"/>
                  </a:cubicBezTo>
                  <a:cubicBezTo>
                    <a:pt x="2077877" y="1301087"/>
                    <a:pt x="2109299" y="1318369"/>
                    <a:pt x="2142293" y="1338794"/>
                  </a:cubicBezTo>
                  <a:cubicBezTo>
                    <a:pt x="2175287" y="1359219"/>
                    <a:pt x="2233419" y="1393784"/>
                    <a:pt x="2302549" y="1404782"/>
                  </a:cubicBezTo>
                  <a:cubicBezTo>
                    <a:pt x="2371679" y="1415780"/>
                    <a:pt x="2544503" y="1396926"/>
                    <a:pt x="2557072" y="1404782"/>
                  </a:cubicBezTo>
                  <a:cubicBezTo>
                    <a:pt x="2569641" y="1412638"/>
                    <a:pt x="2440808" y="1451916"/>
                    <a:pt x="2377963" y="1451916"/>
                  </a:cubicBezTo>
                  <a:cubicBezTo>
                    <a:pt x="2315118" y="1451916"/>
                    <a:pt x="2231847" y="1422065"/>
                    <a:pt x="2180000" y="1404782"/>
                  </a:cubicBezTo>
                  <a:cubicBezTo>
                    <a:pt x="2128153" y="1387499"/>
                    <a:pt x="2114013" y="1370217"/>
                    <a:pt x="2066879" y="1348221"/>
                  </a:cubicBezTo>
                  <a:cubicBezTo>
                    <a:pt x="2019745" y="1326225"/>
                    <a:pt x="1941188" y="1294802"/>
                    <a:pt x="1897196" y="1272806"/>
                  </a:cubicBezTo>
                  <a:cubicBezTo>
                    <a:pt x="1853204" y="1250810"/>
                    <a:pt x="1798215" y="1241384"/>
                    <a:pt x="1802928" y="1216246"/>
                  </a:cubicBezTo>
                  <a:cubicBezTo>
                    <a:pt x="1807641" y="1191108"/>
                    <a:pt x="1887636" y="1147996"/>
                    <a:pt x="1925477" y="1121977"/>
                  </a:cubicBezTo>
                  <a:cubicBezTo>
                    <a:pt x="1963318" y="1095958"/>
                    <a:pt x="2058254" y="1077413"/>
                    <a:pt x="2029974" y="1060131"/>
                  </a:cubicBezTo>
                  <a:cubicBezTo>
                    <a:pt x="2001693" y="1042849"/>
                    <a:pt x="1788033" y="1024284"/>
                    <a:pt x="1755794" y="1018283"/>
                  </a:cubicBezTo>
                  <a:cubicBezTo>
                    <a:pt x="1723555" y="1012282"/>
                    <a:pt x="1871993" y="1014543"/>
                    <a:pt x="1836540" y="1024124"/>
                  </a:cubicBezTo>
                  <a:cubicBezTo>
                    <a:pt x="1801087" y="1033706"/>
                    <a:pt x="1664939" y="1023307"/>
                    <a:pt x="1543074" y="1075772"/>
                  </a:cubicBezTo>
                  <a:cubicBezTo>
                    <a:pt x="1421209" y="1128237"/>
                    <a:pt x="1361511" y="1222833"/>
                    <a:pt x="1105347" y="1338917"/>
                  </a:cubicBezTo>
                  <a:cubicBezTo>
                    <a:pt x="849183" y="1455001"/>
                    <a:pt x="76246" y="1755280"/>
                    <a:pt x="6092" y="1772274"/>
                  </a:cubicBezTo>
                  <a:cubicBezTo>
                    <a:pt x="-64062" y="1789268"/>
                    <a:pt x="490965" y="1549552"/>
                    <a:pt x="684422" y="1440881"/>
                  </a:cubicBezTo>
                  <a:cubicBezTo>
                    <a:pt x="877879" y="1332210"/>
                    <a:pt x="1046061" y="1207588"/>
                    <a:pt x="1166833" y="1120248"/>
                  </a:cubicBezTo>
                  <a:cubicBezTo>
                    <a:pt x="1287605" y="1032908"/>
                    <a:pt x="1331318" y="974688"/>
                    <a:pt x="1409053" y="916844"/>
                  </a:cubicBezTo>
                  <a:cubicBezTo>
                    <a:pt x="1486789" y="859000"/>
                    <a:pt x="1552982" y="817929"/>
                    <a:pt x="1633246" y="773186"/>
                  </a:cubicBezTo>
                  <a:cubicBezTo>
                    <a:pt x="1713510" y="728443"/>
                    <a:pt x="1668323" y="737152"/>
                    <a:pt x="1890639" y="648383"/>
                  </a:cubicBezTo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>
              <a:spLocks noChangeAspect="1"/>
            </p:cNvSpPr>
            <p:nvPr/>
          </p:nvSpPr>
          <p:spPr>
            <a:xfrm>
              <a:off x="5823592" y="6043668"/>
              <a:ext cx="516604" cy="272068"/>
            </a:xfrm>
            <a:custGeom>
              <a:avLst/>
              <a:gdLst>
                <a:gd name="connsiteX0" fmla="*/ 1578713 w 3115969"/>
                <a:gd name="connsiteY0" fmla="*/ 584650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918078 w 3115969"/>
                <a:gd name="connsiteY52" fmla="*/ 537516 h 1451916"/>
                <a:gd name="connsiteX0" fmla="*/ 1936932 w 3115969"/>
                <a:gd name="connsiteY0" fmla="*/ 537516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918078 w 3115969"/>
                <a:gd name="connsiteY52" fmla="*/ 537516 h 1451916"/>
                <a:gd name="connsiteX0" fmla="*/ 1936932 w 3115969"/>
                <a:gd name="connsiteY0" fmla="*/ 537516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1936932 w 3115969"/>
                <a:gd name="connsiteY0" fmla="*/ 537516 h 1451916"/>
                <a:gd name="connsiteX1" fmla="*/ 1804957 w 3115969"/>
                <a:gd name="connsiteY1" fmla="*/ 575223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2087760 w 3115969"/>
                <a:gd name="connsiteY0" fmla="*/ 433822 h 1451916"/>
                <a:gd name="connsiteX1" fmla="*/ 1804957 w 3115969"/>
                <a:gd name="connsiteY1" fmla="*/ 575223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2087760 w 3115969"/>
                <a:gd name="connsiteY0" fmla="*/ 433822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795529 w 3115969"/>
                <a:gd name="connsiteY53" fmla="*/ 575223 h 1451916"/>
                <a:gd name="connsiteX0" fmla="*/ 2078333 w 3115969"/>
                <a:gd name="connsiteY0" fmla="*/ 810894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795529 w 3115969"/>
                <a:gd name="connsiteY53" fmla="*/ 575223 h 1451916"/>
                <a:gd name="connsiteX0" fmla="*/ 2078333 w 3115969"/>
                <a:gd name="connsiteY0" fmla="*/ 810894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56370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56370 h 1451916"/>
                <a:gd name="connsiteX2" fmla="*/ 2031200 w 3115969"/>
                <a:gd name="connsiteY2" fmla="*/ 480954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31200 w 3115969"/>
                <a:gd name="connsiteY2" fmla="*/ 480954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711491 w 3115969"/>
                <a:gd name="connsiteY43" fmla="*/ 1060131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81048 w 3115969"/>
                <a:gd name="connsiteY22" fmla="*/ 1057137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711491 w 3115969"/>
                <a:gd name="connsiteY43" fmla="*/ 1060131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08358 w 3092749"/>
                <a:gd name="connsiteY0" fmla="*/ 697772 h 1558711"/>
                <a:gd name="connsiteX1" fmla="*/ 1847725 w 3092749"/>
                <a:gd name="connsiteY1" fmla="*/ 528090 h 1558711"/>
                <a:gd name="connsiteX2" fmla="*/ 2017406 w 3092749"/>
                <a:gd name="connsiteY2" fmla="*/ 433820 h 1558711"/>
                <a:gd name="connsiteX3" fmla="*/ 2121101 w 3092749"/>
                <a:gd name="connsiteY3" fmla="*/ 377260 h 1558711"/>
                <a:gd name="connsiteX4" fmla="*/ 2243650 w 3092749"/>
                <a:gd name="connsiteY4" fmla="*/ 320700 h 1558711"/>
                <a:gd name="connsiteX5" fmla="*/ 2385052 w 3092749"/>
                <a:gd name="connsiteY5" fmla="*/ 141590 h 1558711"/>
                <a:gd name="connsiteX6" fmla="*/ 2517027 w 3092749"/>
                <a:gd name="connsiteY6" fmla="*/ 47322 h 1558711"/>
                <a:gd name="connsiteX7" fmla="*/ 2762124 w 3092749"/>
                <a:gd name="connsiteY7" fmla="*/ 188 h 1558711"/>
                <a:gd name="connsiteX8" fmla="*/ 2856392 w 3092749"/>
                <a:gd name="connsiteY8" fmla="*/ 37895 h 1558711"/>
                <a:gd name="connsiteX9" fmla="*/ 3026075 w 3092749"/>
                <a:gd name="connsiteY9" fmla="*/ 188724 h 1558711"/>
                <a:gd name="connsiteX10" fmla="*/ 3092062 w 3092749"/>
                <a:gd name="connsiteY10" fmla="*/ 273565 h 1558711"/>
                <a:gd name="connsiteX11" fmla="*/ 3044928 w 3092749"/>
                <a:gd name="connsiteY11" fmla="*/ 358406 h 1558711"/>
                <a:gd name="connsiteX12" fmla="*/ 2828112 w 3092749"/>
                <a:gd name="connsiteY12" fmla="*/ 509235 h 1558711"/>
                <a:gd name="connsiteX13" fmla="*/ 2517027 w 3092749"/>
                <a:gd name="connsiteY13" fmla="*/ 612930 h 1558711"/>
                <a:gd name="connsiteX14" fmla="*/ 2507600 w 3092749"/>
                <a:gd name="connsiteY14" fmla="*/ 707198 h 1558711"/>
                <a:gd name="connsiteX15" fmla="*/ 2564161 w 3092749"/>
                <a:gd name="connsiteY15" fmla="*/ 876881 h 1558711"/>
                <a:gd name="connsiteX16" fmla="*/ 2743271 w 3092749"/>
                <a:gd name="connsiteY16" fmla="*/ 952295 h 1558711"/>
                <a:gd name="connsiteX17" fmla="*/ 2846965 w 3092749"/>
                <a:gd name="connsiteY17" fmla="*/ 952295 h 1558711"/>
                <a:gd name="connsiteX18" fmla="*/ 2894099 w 3092749"/>
                <a:gd name="connsiteY18" fmla="*/ 905161 h 1558711"/>
                <a:gd name="connsiteX19" fmla="*/ 2931807 w 3092749"/>
                <a:gd name="connsiteY19" fmla="*/ 961722 h 1558711"/>
                <a:gd name="connsiteX20" fmla="*/ 2884673 w 3092749"/>
                <a:gd name="connsiteY20" fmla="*/ 1046563 h 1558711"/>
                <a:gd name="connsiteX21" fmla="*/ 2762124 w 3092749"/>
                <a:gd name="connsiteY21" fmla="*/ 1093697 h 1558711"/>
                <a:gd name="connsiteX22" fmla="*/ 2657828 w 3092749"/>
                <a:gd name="connsiteY22" fmla="*/ 1057137 h 1558711"/>
                <a:gd name="connsiteX23" fmla="*/ 2507600 w 3092749"/>
                <a:gd name="connsiteY23" fmla="*/ 971149 h 1558711"/>
                <a:gd name="connsiteX24" fmla="*/ 2413332 w 3092749"/>
                <a:gd name="connsiteY24" fmla="*/ 829747 h 1558711"/>
                <a:gd name="connsiteX25" fmla="*/ 2366198 w 3092749"/>
                <a:gd name="connsiteY25" fmla="*/ 716625 h 1558711"/>
                <a:gd name="connsiteX26" fmla="*/ 2139955 w 3092749"/>
                <a:gd name="connsiteY26" fmla="*/ 876881 h 1558711"/>
                <a:gd name="connsiteX27" fmla="*/ 1923139 w 3092749"/>
                <a:gd name="connsiteY27" fmla="*/ 933441 h 1558711"/>
                <a:gd name="connsiteX28" fmla="*/ 1828871 w 3092749"/>
                <a:gd name="connsiteY28" fmla="*/ 933441 h 1558711"/>
                <a:gd name="connsiteX29" fmla="*/ 1941992 w 3092749"/>
                <a:gd name="connsiteY29" fmla="*/ 971149 h 1558711"/>
                <a:gd name="connsiteX30" fmla="*/ 2055114 w 3092749"/>
                <a:gd name="connsiteY30" fmla="*/ 990002 h 1558711"/>
                <a:gd name="connsiteX31" fmla="*/ 2092821 w 3092749"/>
                <a:gd name="connsiteY31" fmla="*/ 1065417 h 1558711"/>
                <a:gd name="connsiteX32" fmla="*/ 1960846 w 3092749"/>
                <a:gd name="connsiteY32" fmla="*/ 1225672 h 1558711"/>
                <a:gd name="connsiteX33" fmla="*/ 1762883 w 3092749"/>
                <a:gd name="connsiteY33" fmla="*/ 1282233 h 1558711"/>
                <a:gd name="connsiteX34" fmla="*/ 1800590 w 3092749"/>
                <a:gd name="connsiteY34" fmla="*/ 1338794 h 1558711"/>
                <a:gd name="connsiteX35" fmla="*/ 1960846 w 3092749"/>
                <a:gd name="connsiteY35" fmla="*/ 1404782 h 1558711"/>
                <a:gd name="connsiteX36" fmla="*/ 2215369 w 3092749"/>
                <a:gd name="connsiteY36" fmla="*/ 1404782 h 1558711"/>
                <a:gd name="connsiteX37" fmla="*/ 2036260 w 3092749"/>
                <a:gd name="connsiteY37" fmla="*/ 1451916 h 1558711"/>
                <a:gd name="connsiteX38" fmla="*/ 1838297 w 3092749"/>
                <a:gd name="connsiteY38" fmla="*/ 1404782 h 1558711"/>
                <a:gd name="connsiteX39" fmla="*/ 1725176 w 3092749"/>
                <a:gd name="connsiteY39" fmla="*/ 1348221 h 1558711"/>
                <a:gd name="connsiteX40" fmla="*/ 1555493 w 3092749"/>
                <a:gd name="connsiteY40" fmla="*/ 1272806 h 1558711"/>
                <a:gd name="connsiteX41" fmla="*/ 1461225 w 3092749"/>
                <a:gd name="connsiteY41" fmla="*/ 1216246 h 1558711"/>
                <a:gd name="connsiteX42" fmla="*/ 1583774 w 3092749"/>
                <a:gd name="connsiteY42" fmla="*/ 1121977 h 1558711"/>
                <a:gd name="connsiteX43" fmla="*/ 1688271 w 3092749"/>
                <a:gd name="connsiteY43" fmla="*/ 1060131 h 1558711"/>
                <a:gd name="connsiteX44" fmla="*/ 1414091 w 3092749"/>
                <a:gd name="connsiteY44" fmla="*/ 1018283 h 1558711"/>
                <a:gd name="connsiteX45" fmla="*/ 1385811 w 3092749"/>
                <a:gd name="connsiteY45" fmla="*/ 1008856 h 1558711"/>
                <a:gd name="connsiteX46" fmla="*/ 1310396 w 3092749"/>
                <a:gd name="connsiteY46" fmla="*/ 999429 h 1558711"/>
                <a:gd name="connsiteX47" fmla="*/ 763642 w 3092749"/>
                <a:gd name="connsiteY47" fmla="*/ 1018283 h 1558711"/>
                <a:gd name="connsiteX48" fmla="*/ 287387 w 3092749"/>
                <a:gd name="connsiteY48" fmla="*/ 1558516 h 1558711"/>
                <a:gd name="connsiteX49" fmla="*/ 71 w 3092749"/>
                <a:gd name="connsiteY49" fmla="*/ 952295 h 1558711"/>
                <a:gd name="connsiteX50" fmla="*/ 311155 w 3092749"/>
                <a:gd name="connsiteY50" fmla="*/ 952295 h 1558711"/>
                <a:gd name="connsiteX51" fmla="*/ 942751 w 3092749"/>
                <a:gd name="connsiteY51" fmla="*/ 886307 h 1558711"/>
                <a:gd name="connsiteX52" fmla="*/ 1291543 w 3092749"/>
                <a:gd name="connsiteY52" fmla="*/ 773186 h 1558711"/>
                <a:gd name="connsiteX53" fmla="*/ 1517785 w 3092749"/>
                <a:gd name="connsiteY53" fmla="*/ 678919 h 1558711"/>
                <a:gd name="connsiteX0" fmla="*/ 1508358 w 3092749"/>
                <a:gd name="connsiteY0" fmla="*/ 697772 h 1579629"/>
                <a:gd name="connsiteX1" fmla="*/ 1847725 w 3092749"/>
                <a:gd name="connsiteY1" fmla="*/ 528090 h 1579629"/>
                <a:gd name="connsiteX2" fmla="*/ 2017406 w 3092749"/>
                <a:gd name="connsiteY2" fmla="*/ 433820 h 1579629"/>
                <a:gd name="connsiteX3" fmla="*/ 2121101 w 3092749"/>
                <a:gd name="connsiteY3" fmla="*/ 377260 h 1579629"/>
                <a:gd name="connsiteX4" fmla="*/ 2243650 w 3092749"/>
                <a:gd name="connsiteY4" fmla="*/ 320700 h 1579629"/>
                <a:gd name="connsiteX5" fmla="*/ 2385052 w 3092749"/>
                <a:gd name="connsiteY5" fmla="*/ 141590 h 1579629"/>
                <a:gd name="connsiteX6" fmla="*/ 2517027 w 3092749"/>
                <a:gd name="connsiteY6" fmla="*/ 47322 h 1579629"/>
                <a:gd name="connsiteX7" fmla="*/ 2762124 w 3092749"/>
                <a:gd name="connsiteY7" fmla="*/ 188 h 1579629"/>
                <a:gd name="connsiteX8" fmla="*/ 2856392 w 3092749"/>
                <a:gd name="connsiteY8" fmla="*/ 37895 h 1579629"/>
                <a:gd name="connsiteX9" fmla="*/ 3026075 w 3092749"/>
                <a:gd name="connsiteY9" fmla="*/ 188724 h 1579629"/>
                <a:gd name="connsiteX10" fmla="*/ 3092062 w 3092749"/>
                <a:gd name="connsiteY10" fmla="*/ 273565 h 1579629"/>
                <a:gd name="connsiteX11" fmla="*/ 3044928 w 3092749"/>
                <a:gd name="connsiteY11" fmla="*/ 358406 h 1579629"/>
                <a:gd name="connsiteX12" fmla="*/ 2828112 w 3092749"/>
                <a:gd name="connsiteY12" fmla="*/ 509235 h 1579629"/>
                <a:gd name="connsiteX13" fmla="*/ 2517027 w 3092749"/>
                <a:gd name="connsiteY13" fmla="*/ 612930 h 1579629"/>
                <a:gd name="connsiteX14" fmla="*/ 2507600 w 3092749"/>
                <a:gd name="connsiteY14" fmla="*/ 707198 h 1579629"/>
                <a:gd name="connsiteX15" fmla="*/ 2564161 w 3092749"/>
                <a:gd name="connsiteY15" fmla="*/ 876881 h 1579629"/>
                <a:gd name="connsiteX16" fmla="*/ 2743271 w 3092749"/>
                <a:gd name="connsiteY16" fmla="*/ 952295 h 1579629"/>
                <a:gd name="connsiteX17" fmla="*/ 2846965 w 3092749"/>
                <a:gd name="connsiteY17" fmla="*/ 952295 h 1579629"/>
                <a:gd name="connsiteX18" fmla="*/ 2894099 w 3092749"/>
                <a:gd name="connsiteY18" fmla="*/ 905161 h 1579629"/>
                <a:gd name="connsiteX19" fmla="*/ 2931807 w 3092749"/>
                <a:gd name="connsiteY19" fmla="*/ 961722 h 1579629"/>
                <a:gd name="connsiteX20" fmla="*/ 2884673 w 3092749"/>
                <a:gd name="connsiteY20" fmla="*/ 1046563 h 1579629"/>
                <a:gd name="connsiteX21" fmla="*/ 2762124 w 3092749"/>
                <a:gd name="connsiteY21" fmla="*/ 1093697 h 1579629"/>
                <a:gd name="connsiteX22" fmla="*/ 2657828 w 3092749"/>
                <a:gd name="connsiteY22" fmla="*/ 1057137 h 1579629"/>
                <a:gd name="connsiteX23" fmla="*/ 2507600 w 3092749"/>
                <a:gd name="connsiteY23" fmla="*/ 971149 h 1579629"/>
                <a:gd name="connsiteX24" fmla="*/ 2413332 w 3092749"/>
                <a:gd name="connsiteY24" fmla="*/ 829747 h 1579629"/>
                <a:gd name="connsiteX25" fmla="*/ 2366198 w 3092749"/>
                <a:gd name="connsiteY25" fmla="*/ 716625 h 1579629"/>
                <a:gd name="connsiteX26" fmla="*/ 2139955 w 3092749"/>
                <a:gd name="connsiteY26" fmla="*/ 876881 h 1579629"/>
                <a:gd name="connsiteX27" fmla="*/ 1923139 w 3092749"/>
                <a:gd name="connsiteY27" fmla="*/ 933441 h 1579629"/>
                <a:gd name="connsiteX28" fmla="*/ 1828871 w 3092749"/>
                <a:gd name="connsiteY28" fmla="*/ 933441 h 1579629"/>
                <a:gd name="connsiteX29" fmla="*/ 1941992 w 3092749"/>
                <a:gd name="connsiteY29" fmla="*/ 971149 h 1579629"/>
                <a:gd name="connsiteX30" fmla="*/ 2055114 w 3092749"/>
                <a:gd name="connsiteY30" fmla="*/ 990002 h 1579629"/>
                <a:gd name="connsiteX31" fmla="*/ 2092821 w 3092749"/>
                <a:gd name="connsiteY31" fmla="*/ 1065417 h 1579629"/>
                <a:gd name="connsiteX32" fmla="*/ 1960846 w 3092749"/>
                <a:gd name="connsiteY32" fmla="*/ 1225672 h 1579629"/>
                <a:gd name="connsiteX33" fmla="*/ 1762883 w 3092749"/>
                <a:gd name="connsiteY33" fmla="*/ 1282233 h 1579629"/>
                <a:gd name="connsiteX34" fmla="*/ 1800590 w 3092749"/>
                <a:gd name="connsiteY34" fmla="*/ 1338794 h 1579629"/>
                <a:gd name="connsiteX35" fmla="*/ 1960846 w 3092749"/>
                <a:gd name="connsiteY35" fmla="*/ 1404782 h 1579629"/>
                <a:gd name="connsiteX36" fmla="*/ 2215369 w 3092749"/>
                <a:gd name="connsiteY36" fmla="*/ 1404782 h 1579629"/>
                <a:gd name="connsiteX37" fmla="*/ 2036260 w 3092749"/>
                <a:gd name="connsiteY37" fmla="*/ 1451916 h 1579629"/>
                <a:gd name="connsiteX38" fmla="*/ 1838297 w 3092749"/>
                <a:gd name="connsiteY38" fmla="*/ 1404782 h 1579629"/>
                <a:gd name="connsiteX39" fmla="*/ 1725176 w 3092749"/>
                <a:gd name="connsiteY39" fmla="*/ 1348221 h 1579629"/>
                <a:gd name="connsiteX40" fmla="*/ 1555493 w 3092749"/>
                <a:gd name="connsiteY40" fmla="*/ 1272806 h 1579629"/>
                <a:gd name="connsiteX41" fmla="*/ 1461225 w 3092749"/>
                <a:gd name="connsiteY41" fmla="*/ 1216246 h 1579629"/>
                <a:gd name="connsiteX42" fmla="*/ 1583774 w 3092749"/>
                <a:gd name="connsiteY42" fmla="*/ 1121977 h 1579629"/>
                <a:gd name="connsiteX43" fmla="*/ 1688271 w 3092749"/>
                <a:gd name="connsiteY43" fmla="*/ 1060131 h 1579629"/>
                <a:gd name="connsiteX44" fmla="*/ 1414091 w 3092749"/>
                <a:gd name="connsiteY44" fmla="*/ 1018283 h 1579629"/>
                <a:gd name="connsiteX45" fmla="*/ 1385811 w 3092749"/>
                <a:gd name="connsiteY45" fmla="*/ 1008856 h 1579629"/>
                <a:gd name="connsiteX46" fmla="*/ 1310396 w 3092749"/>
                <a:gd name="connsiteY46" fmla="*/ 999429 h 1579629"/>
                <a:gd name="connsiteX47" fmla="*/ 779217 w 3092749"/>
                <a:gd name="connsiteY47" fmla="*/ 1399991 h 1579629"/>
                <a:gd name="connsiteX48" fmla="*/ 287387 w 3092749"/>
                <a:gd name="connsiteY48" fmla="*/ 1558516 h 1579629"/>
                <a:gd name="connsiteX49" fmla="*/ 71 w 3092749"/>
                <a:gd name="connsiteY49" fmla="*/ 952295 h 1579629"/>
                <a:gd name="connsiteX50" fmla="*/ 311155 w 3092749"/>
                <a:gd name="connsiteY50" fmla="*/ 952295 h 1579629"/>
                <a:gd name="connsiteX51" fmla="*/ 942751 w 3092749"/>
                <a:gd name="connsiteY51" fmla="*/ 886307 h 1579629"/>
                <a:gd name="connsiteX52" fmla="*/ 1291543 w 3092749"/>
                <a:gd name="connsiteY52" fmla="*/ 773186 h 1579629"/>
                <a:gd name="connsiteX53" fmla="*/ 1517785 w 3092749"/>
                <a:gd name="connsiteY53" fmla="*/ 678919 h 1579629"/>
                <a:gd name="connsiteX0" fmla="*/ 1508358 w 3092749"/>
                <a:gd name="connsiteY0" fmla="*/ 697772 h 1577060"/>
                <a:gd name="connsiteX1" fmla="*/ 1847725 w 3092749"/>
                <a:gd name="connsiteY1" fmla="*/ 528090 h 1577060"/>
                <a:gd name="connsiteX2" fmla="*/ 2017406 w 3092749"/>
                <a:gd name="connsiteY2" fmla="*/ 433820 h 1577060"/>
                <a:gd name="connsiteX3" fmla="*/ 2121101 w 3092749"/>
                <a:gd name="connsiteY3" fmla="*/ 377260 h 1577060"/>
                <a:gd name="connsiteX4" fmla="*/ 2243650 w 3092749"/>
                <a:gd name="connsiteY4" fmla="*/ 320700 h 1577060"/>
                <a:gd name="connsiteX5" fmla="*/ 2385052 w 3092749"/>
                <a:gd name="connsiteY5" fmla="*/ 141590 h 1577060"/>
                <a:gd name="connsiteX6" fmla="*/ 2517027 w 3092749"/>
                <a:gd name="connsiteY6" fmla="*/ 47322 h 1577060"/>
                <a:gd name="connsiteX7" fmla="*/ 2762124 w 3092749"/>
                <a:gd name="connsiteY7" fmla="*/ 188 h 1577060"/>
                <a:gd name="connsiteX8" fmla="*/ 2856392 w 3092749"/>
                <a:gd name="connsiteY8" fmla="*/ 37895 h 1577060"/>
                <a:gd name="connsiteX9" fmla="*/ 3026075 w 3092749"/>
                <a:gd name="connsiteY9" fmla="*/ 188724 h 1577060"/>
                <a:gd name="connsiteX10" fmla="*/ 3092062 w 3092749"/>
                <a:gd name="connsiteY10" fmla="*/ 273565 h 1577060"/>
                <a:gd name="connsiteX11" fmla="*/ 3044928 w 3092749"/>
                <a:gd name="connsiteY11" fmla="*/ 358406 h 1577060"/>
                <a:gd name="connsiteX12" fmla="*/ 2828112 w 3092749"/>
                <a:gd name="connsiteY12" fmla="*/ 509235 h 1577060"/>
                <a:gd name="connsiteX13" fmla="*/ 2517027 w 3092749"/>
                <a:gd name="connsiteY13" fmla="*/ 612930 h 1577060"/>
                <a:gd name="connsiteX14" fmla="*/ 2507600 w 3092749"/>
                <a:gd name="connsiteY14" fmla="*/ 707198 h 1577060"/>
                <a:gd name="connsiteX15" fmla="*/ 2564161 w 3092749"/>
                <a:gd name="connsiteY15" fmla="*/ 876881 h 1577060"/>
                <a:gd name="connsiteX16" fmla="*/ 2743271 w 3092749"/>
                <a:gd name="connsiteY16" fmla="*/ 952295 h 1577060"/>
                <a:gd name="connsiteX17" fmla="*/ 2846965 w 3092749"/>
                <a:gd name="connsiteY17" fmla="*/ 952295 h 1577060"/>
                <a:gd name="connsiteX18" fmla="*/ 2894099 w 3092749"/>
                <a:gd name="connsiteY18" fmla="*/ 905161 h 1577060"/>
                <a:gd name="connsiteX19" fmla="*/ 2931807 w 3092749"/>
                <a:gd name="connsiteY19" fmla="*/ 961722 h 1577060"/>
                <a:gd name="connsiteX20" fmla="*/ 2884673 w 3092749"/>
                <a:gd name="connsiteY20" fmla="*/ 1046563 h 1577060"/>
                <a:gd name="connsiteX21" fmla="*/ 2762124 w 3092749"/>
                <a:gd name="connsiteY21" fmla="*/ 1093697 h 1577060"/>
                <a:gd name="connsiteX22" fmla="*/ 2657828 w 3092749"/>
                <a:gd name="connsiteY22" fmla="*/ 1057137 h 1577060"/>
                <a:gd name="connsiteX23" fmla="*/ 2507600 w 3092749"/>
                <a:gd name="connsiteY23" fmla="*/ 971149 h 1577060"/>
                <a:gd name="connsiteX24" fmla="*/ 2413332 w 3092749"/>
                <a:gd name="connsiteY24" fmla="*/ 829747 h 1577060"/>
                <a:gd name="connsiteX25" fmla="*/ 2366198 w 3092749"/>
                <a:gd name="connsiteY25" fmla="*/ 716625 h 1577060"/>
                <a:gd name="connsiteX26" fmla="*/ 2139955 w 3092749"/>
                <a:gd name="connsiteY26" fmla="*/ 876881 h 1577060"/>
                <a:gd name="connsiteX27" fmla="*/ 1923139 w 3092749"/>
                <a:gd name="connsiteY27" fmla="*/ 933441 h 1577060"/>
                <a:gd name="connsiteX28" fmla="*/ 1828871 w 3092749"/>
                <a:gd name="connsiteY28" fmla="*/ 933441 h 1577060"/>
                <a:gd name="connsiteX29" fmla="*/ 1941992 w 3092749"/>
                <a:gd name="connsiteY29" fmla="*/ 971149 h 1577060"/>
                <a:gd name="connsiteX30" fmla="*/ 2055114 w 3092749"/>
                <a:gd name="connsiteY30" fmla="*/ 990002 h 1577060"/>
                <a:gd name="connsiteX31" fmla="*/ 2092821 w 3092749"/>
                <a:gd name="connsiteY31" fmla="*/ 1065417 h 1577060"/>
                <a:gd name="connsiteX32" fmla="*/ 1960846 w 3092749"/>
                <a:gd name="connsiteY32" fmla="*/ 1225672 h 1577060"/>
                <a:gd name="connsiteX33" fmla="*/ 1762883 w 3092749"/>
                <a:gd name="connsiteY33" fmla="*/ 1282233 h 1577060"/>
                <a:gd name="connsiteX34" fmla="*/ 1800590 w 3092749"/>
                <a:gd name="connsiteY34" fmla="*/ 1338794 h 1577060"/>
                <a:gd name="connsiteX35" fmla="*/ 1960846 w 3092749"/>
                <a:gd name="connsiteY35" fmla="*/ 1404782 h 1577060"/>
                <a:gd name="connsiteX36" fmla="*/ 2215369 w 3092749"/>
                <a:gd name="connsiteY36" fmla="*/ 1404782 h 1577060"/>
                <a:gd name="connsiteX37" fmla="*/ 2036260 w 3092749"/>
                <a:gd name="connsiteY37" fmla="*/ 1451916 h 1577060"/>
                <a:gd name="connsiteX38" fmla="*/ 1838297 w 3092749"/>
                <a:gd name="connsiteY38" fmla="*/ 1404782 h 1577060"/>
                <a:gd name="connsiteX39" fmla="*/ 1725176 w 3092749"/>
                <a:gd name="connsiteY39" fmla="*/ 1348221 h 1577060"/>
                <a:gd name="connsiteX40" fmla="*/ 1555493 w 3092749"/>
                <a:gd name="connsiteY40" fmla="*/ 1272806 h 1577060"/>
                <a:gd name="connsiteX41" fmla="*/ 1461225 w 3092749"/>
                <a:gd name="connsiteY41" fmla="*/ 1216246 h 1577060"/>
                <a:gd name="connsiteX42" fmla="*/ 1583774 w 3092749"/>
                <a:gd name="connsiteY42" fmla="*/ 1121977 h 1577060"/>
                <a:gd name="connsiteX43" fmla="*/ 1688271 w 3092749"/>
                <a:gd name="connsiteY43" fmla="*/ 1060131 h 1577060"/>
                <a:gd name="connsiteX44" fmla="*/ 1414091 w 3092749"/>
                <a:gd name="connsiteY44" fmla="*/ 1018283 h 1577060"/>
                <a:gd name="connsiteX45" fmla="*/ 1385811 w 3092749"/>
                <a:gd name="connsiteY45" fmla="*/ 1008856 h 1577060"/>
                <a:gd name="connsiteX46" fmla="*/ 1170222 w 3092749"/>
                <a:gd name="connsiteY46" fmla="*/ 1182650 h 1577060"/>
                <a:gd name="connsiteX47" fmla="*/ 779217 w 3092749"/>
                <a:gd name="connsiteY47" fmla="*/ 1399991 h 1577060"/>
                <a:gd name="connsiteX48" fmla="*/ 287387 w 3092749"/>
                <a:gd name="connsiteY48" fmla="*/ 1558516 h 1577060"/>
                <a:gd name="connsiteX49" fmla="*/ 71 w 3092749"/>
                <a:gd name="connsiteY49" fmla="*/ 952295 h 1577060"/>
                <a:gd name="connsiteX50" fmla="*/ 311155 w 3092749"/>
                <a:gd name="connsiteY50" fmla="*/ 952295 h 1577060"/>
                <a:gd name="connsiteX51" fmla="*/ 942751 w 3092749"/>
                <a:gd name="connsiteY51" fmla="*/ 886307 h 1577060"/>
                <a:gd name="connsiteX52" fmla="*/ 1291543 w 3092749"/>
                <a:gd name="connsiteY52" fmla="*/ 773186 h 1577060"/>
                <a:gd name="connsiteX53" fmla="*/ 1517785 w 3092749"/>
                <a:gd name="connsiteY53" fmla="*/ 678919 h 1577060"/>
                <a:gd name="connsiteX0" fmla="*/ 1508358 w 3092749"/>
                <a:gd name="connsiteY0" fmla="*/ 697772 h 1577062"/>
                <a:gd name="connsiteX1" fmla="*/ 1847725 w 3092749"/>
                <a:gd name="connsiteY1" fmla="*/ 528090 h 1577062"/>
                <a:gd name="connsiteX2" fmla="*/ 2017406 w 3092749"/>
                <a:gd name="connsiteY2" fmla="*/ 433820 h 1577062"/>
                <a:gd name="connsiteX3" fmla="*/ 2121101 w 3092749"/>
                <a:gd name="connsiteY3" fmla="*/ 377260 h 1577062"/>
                <a:gd name="connsiteX4" fmla="*/ 2243650 w 3092749"/>
                <a:gd name="connsiteY4" fmla="*/ 320700 h 1577062"/>
                <a:gd name="connsiteX5" fmla="*/ 2385052 w 3092749"/>
                <a:gd name="connsiteY5" fmla="*/ 141590 h 1577062"/>
                <a:gd name="connsiteX6" fmla="*/ 2517027 w 3092749"/>
                <a:gd name="connsiteY6" fmla="*/ 47322 h 1577062"/>
                <a:gd name="connsiteX7" fmla="*/ 2762124 w 3092749"/>
                <a:gd name="connsiteY7" fmla="*/ 188 h 1577062"/>
                <a:gd name="connsiteX8" fmla="*/ 2856392 w 3092749"/>
                <a:gd name="connsiteY8" fmla="*/ 37895 h 1577062"/>
                <a:gd name="connsiteX9" fmla="*/ 3026075 w 3092749"/>
                <a:gd name="connsiteY9" fmla="*/ 188724 h 1577062"/>
                <a:gd name="connsiteX10" fmla="*/ 3092062 w 3092749"/>
                <a:gd name="connsiteY10" fmla="*/ 273565 h 1577062"/>
                <a:gd name="connsiteX11" fmla="*/ 3044928 w 3092749"/>
                <a:gd name="connsiteY11" fmla="*/ 358406 h 1577062"/>
                <a:gd name="connsiteX12" fmla="*/ 2828112 w 3092749"/>
                <a:gd name="connsiteY12" fmla="*/ 509235 h 1577062"/>
                <a:gd name="connsiteX13" fmla="*/ 2517027 w 3092749"/>
                <a:gd name="connsiteY13" fmla="*/ 612930 h 1577062"/>
                <a:gd name="connsiteX14" fmla="*/ 2507600 w 3092749"/>
                <a:gd name="connsiteY14" fmla="*/ 707198 h 1577062"/>
                <a:gd name="connsiteX15" fmla="*/ 2564161 w 3092749"/>
                <a:gd name="connsiteY15" fmla="*/ 876881 h 1577062"/>
                <a:gd name="connsiteX16" fmla="*/ 2743271 w 3092749"/>
                <a:gd name="connsiteY16" fmla="*/ 952295 h 1577062"/>
                <a:gd name="connsiteX17" fmla="*/ 2846965 w 3092749"/>
                <a:gd name="connsiteY17" fmla="*/ 952295 h 1577062"/>
                <a:gd name="connsiteX18" fmla="*/ 2894099 w 3092749"/>
                <a:gd name="connsiteY18" fmla="*/ 905161 h 1577062"/>
                <a:gd name="connsiteX19" fmla="*/ 2931807 w 3092749"/>
                <a:gd name="connsiteY19" fmla="*/ 961722 h 1577062"/>
                <a:gd name="connsiteX20" fmla="*/ 2884673 w 3092749"/>
                <a:gd name="connsiteY20" fmla="*/ 1046563 h 1577062"/>
                <a:gd name="connsiteX21" fmla="*/ 2762124 w 3092749"/>
                <a:gd name="connsiteY21" fmla="*/ 1093697 h 1577062"/>
                <a:gd name="connsiteX22" fmla="*/ 2657828 w 3092749"/>
                <a:gd name="connsiteY22" fmla="*/ 1057137 h 1577062"/>
                <a:gd name="connsiteX23" fmla="*/ 2507600 w 3092749"/>
                <a:gd name="connsiteY23" fmla="*/ 971149 h 1577062"/>
                <a:gd name="connsiteX24" fmla="*/ 2413332 w 3092749"/>
                <a:gd name="connsiteY24" fmla="*/ 829747 h 1577062"/>
                <a:gd name="connsiteX25" fmla="*/ 2366198 w 3092749"/>
                <a:gd name="connsiteY25" fmla="*/ 716625 h 1577062"/>
                <a:gd name="connsiteX26" fmla="*/ 2139955 w 3092749"/>
                <a:gd name="connsiteY26" fmla="*/ 876881 h 1577062"/>
                <a:gd name="connsiteX27" fmla="*/ 1923139 w 3092749"/>
                <a:gd name="connsiteY27" fmla="*/ 933441 h 1577062"/>
                <a:gd name="connsiteX28" fmla="*/ 1828871 w 3092749"/>
                <a:gd name="connsiteY28" fmla="*/ 933441 h 1577062"/>
                <a:gd name="connsiteX29" fmla="*/ 1941992 w 3092749"/>
                <a:gd name="connsiteY29" fmla="*/ 971149 h 1577062"/>
                <a:gd name="connsiteX30" fmla="*/ 2055114 w 3092749"/>
                <a:gd name="connsiteY30" fmla="*/ 990002 h 1577062"/>
                <a:gd name="connsiteX31" fmla="*/ 2092821 w 3092749"/>
                <a:gd name="connsiteY31" fmla="*/ 1065417 h 1577062"/>
                <a:gd name="connsiteX32" fmla="*/ 1960846 w 3092749"/>
                <a:gd name="connsiteY32" fmla="*/ 1225672 h 1577062"/>
                <a:gd name="connsiteX33" fmla="*/ 1762883 w 3092749"/>
                <a:gd name="connsiteY33" fmla="*/ 1282233 h 1577062"/>
                <a:gd name="connsiteX34" fmla="*/ 1800590 w 3092749"/>
                <a:gd name="connsiteY34" fmla="*/ 1338794 h 1577062"/>
                <a:gd name="connsiteX35" fmla="*/ 1960846 w 3092749"/>
                <a:gd name="connsiteY35" fmla="*/ 1404782 h 1577062"/>
                <a:gd name="connsiteX36" fmla="*/ 2215369 w 3092749"/>
                <a:gd name="connsiteY36" fmla="*/ 1404782 h 1577062"/>
                <a:gd name="connsiteX37" fmla="*/ 2036260 w 3092749"/>
                <a:gd name="connsiteY37" fmla="*/ 1451916 h 1577062"/>
                <a:gd name="connsiteX38" fmla="*/ 1838297 w 3092749"/>
                <a:gd name="connsiteY38" fmla="*/ 1404782 h 1577062"/>
                <a:gd name="connsiteX39" fmla="*/ 1725176 w 3092749"/>
                <a:gd name="connsiteY39" fmla="*/ 1348221 h 1577062"/>
                <a:gd name="connsiteX40" fmla="*/ 1555493 w 3092749"/>
                <a:gd name="connsiteY40" fmla="*/ 1272806 h 1577062"/>
                <a:gd name="connsiteX41" fmla="*/ 1461225 w 3092749"/>
                <a:gd name="connsiteY41" fmla="*/ 1216246 h 1577062"/>
                <a:gd name="connsiteX42" fmla="*/ 1583774 w 3092749"/>
                <a:gd name="connsiteY42" fmla="*/ 1121977 h 1577062"/>
                <a:gd name="connsiteX43" fmla="*/ 1688271 w 3092749"/>
                <a:gd name="connsiteY43" fmla="*/ 1060131 h 1577062"/>
                <a:gd name="connsiteX44" fmla="*/ 1414091 w 3092749"/>
                <a:gd name="connsiteY44" fmla="*/ 1018283 h 1577062"/>
                <a:gd name="connsiteX45" fmla="*/ 1385811 w 3092749"/>
                <a:gd name="connsiteY45" fmla="*/ 1008856 h 1577062"/>
                <a:gd name="connsiteX46" fmla="*/ 1170222 w 3092749"/>
                <a:gd name="connsiteY46" fmla="*/ 1182650 h 1577062"/>
                <a:gd name="connsiteX47" fmla="*/ 779217 w 3092749"/>
                <a:gd name="connsiteY47" fmla="*/ 1399991 h 1577062"/>
                <a:gd name="connsiteX48" fmla="*/ 287387 w 3092749"/>
                <a:gd name="connsiteY48" fmla="*/ 1558516 h 1577062"/>
                <a:gd name="connsiteX49" fmla="*/ 71 w 3092749"/>
                <a:gd name="connsiteY49" fmla="*/ 952295 h 1577062"/>
                <a:gd name="connsiteX50" fmla="*/ 311155 w 3092749"/>
                <a:gd name="connsiteY50" fmla="*/ 952295 h 1577062"/>
                <a:gd name="connsiteX51" fmla="*/ 1067350 w 3092749"/>
                <a:gd name="connsiteY51" fmla="*/ 916844 h 1577062"/>
                <a:gd name="connsiteX52" fmla="*/ 1291543 w 3092749"/>
                <a:gd name="connsiteY52" fmla="*/ 773186 h 1577062"/>
                <a:gd name="connsiteX53" fmla="*/ 1517785 w 3092749"/>
                <a:gd name="connsiteY53" fmla="*/ 678919 h 1577062"/>
                <a:gd name="connsiteX0" fmla="*/ 1527426 w 3111817"/>
                <a:gd name="connsiteY0" fmla="*/ 697772 h 1577060"/>
                <a:gd name="connsiteX1" fmla="*/ 1866793 w 3111817"/>
                <a:gd name="connsiteY1" fmla="*/ 528090 h 1577060"/>
                <a:gd name="connsiteX2" fmla="*/ 2036474 w 3111817"/>
                <a:gd name="connsiteY2" fmla="*/ 433820 h 1577060"/>
                <a:gd name="connsiteX3" fmla="*/ 2140169 w 3111817"/>
                <a:gd name="connsiteY3" fmla="*/ 377260 h 1577060"/>
                <a:gd name="connsiteX4" fmla="*/ 2262718 w 3111817"/>
                <a:gd name="connsiteY4" fmla="*/ 320700 h 1577060"/>
                <a:gd name="connsiteX5" fmla="*/ 2404120 w 3111817"/>
                <a:gd name="connsiteY5" fmla="*/ 141590 h 1577060"/>
                <a:gd name="connsiteX6" fmla="*/ 2536095 w 3111817"/>
                <a:gd name="connsiteY6" fmla="*/ 47322 h 1577060"/>
                <a:gd name="connsiteX7" fmla="*/ 2781192 w 3111817"/>
                <a:gd name="connsiteY7" fmla="*/ 188 h 1577060"/>
                <a:gd name="connsiteX8" fmla="*/ 2875460 w 3111817"/>
                <a:gd name="connsiteY8" fmla="*/ 37895 h 1577060"/>
                <a:gd name="connsiteX9" fmla="*/ 3045143 w 3111817"/>
                <a:gd name="connsiteY9" fmla="*/ 188724 h 1577060"/>
                <a:gd name="connsiteX10" fmla="*/ 3111130 w 3111817"/>
                <a:gd name="connsiteY10" fmla="*/ 273565 h 1577060"/>
                <a:gd name="connsiteX11" fmla="*/ 3063996 w 3111817"/>
                <a:gd name="connsiteY11" fmla="*/ 358406 h 1577060"/>
                <a:gd name="connsiteX12" fmla="*/ 2847180 w 3111817"/>
                <a:gd name="connsiteY12" fmla="*/ 509235 h 1577060"/>
                <a:gd name="connsiteX13" fmla="*/ 2536095 w 3111817"/>
                <a:gd name="connsiteY13" fmla="*/ 612930 h 1577060"/>
                <a:gd name="connsiteX14" fmla="*/ 2526668 w 3111817"/>
                <a:gd name="connsiteY14" fmla="*/ 707198 h 1577060"/>
                <a:gd name="connsiteX15" fmla="*/ 2583229 w 3111817"/>
                <a:gd name="connsiteY15" fmla="*/ 876881 h 1577060"/>
                <a:gd name="connsiteX16" fmla="*/ 2762339 w 3111817"/>
                <a:gd name="connsiteY16" fmla="*/ 952295 h 1577060"/>
                <a:gd name="connsiteX17" fmla="*/ 2866033 w 3111817"/>
                <a:gd name="connsiteY17" fmla="*/ 952295 h 1577060"/>
                <a:gd name="connsiteX18" fmla="*/ 2913167 w 3111817"/>
                <a:gd name="connsiteY18" fmla="*/ 905161 h 1577060"/>
                <a:gd name="connsiteX19" fmla="*/ 2950875 w 3111817"/>
                <a:gd name="connsiteY19" fmla="*/ 961722 h 1577060"/>
                <a:gd name="connsiteX20" fmla="*/ 2903741 w 3111817"/>
                <a:gd name="connsiteY20" fmla="*/ 1046563 h 1577060"/>
                <a:gd name="connsiteX21" fmla="*/ 2781192 w 3111817"/>
                <a:gd name="connsiteY21" fmla="*/ 1093697 h 1577060"/>
                <a:gd name="connsiteX22" fmla="*/ 2676896 w 3111817"/>
                <a:gd name="connsiteY22" fmla="*/ 1057137 h 1577060"/>
                <a:gd name="connsiteX23" fmla="*/ 2526668 w 3111817"/>
                <a:gd name="connsiteY23" fmla="*/ 971149 h 1577060"/>
                <a:gd name="connsiteX24" fmla="*/ 2432400 w 3111817"/>
                <a:gd name="connsiteY24" fmla="*/ 829747 h 1577060"/>
                <a:gd name="connsiteX25" fmla="*/ 2385266 w 3111817"/>
                <a:gd name="connsiteY25" fmla="*/ 716625 h 1577060"/>
                <a:gd name="connsiteX26" fmla="*/ 2159023 w 3111817"/>
                <a:gd name="connsiteY26" fmla="*/ 876881 h 1577060"/>
                <a:gd name="connsiteX27" fmla="*/ 1942207 w 3111817"/>
                <a:gd name="connsiteY27" fmla="*/ 933441 h 1577060"/>
                <a:gd name="connsiteX28" fmla="*/ 1847939 w 3111817"/>
                <a:gd name="connsiteY28" fmla="*/ 933441 h 1577060"/>
                <a:gd name="connsiteX29" fmla="*/ 1961060 w 3111817"/>
                <a:gd name="connsiteY29" fmla="*/ 971149 h 1577060"/>
                <a:gd name="connsiteX30" fmla="*/ 2074182 w 3111817"/>
                <a:gd name="connsiteY30" fmla="*/ 990002 h 1577060"/>
                <a:gd name="connsiteX31" fmla="*/ 2111889 w 3111817"/>
                <a:gd name="connsiteY31" fmla="*/ 1065417 h 1577060"/>
                <a:gd name="connsiteX32" fmla="*/ 1979914 w 3111817"/>
                <a:gd name="connsiteY32" fmla="*/ 1225672 h 1577060"/>
                <a:gd name="connsiteX33" fmla="*/ 1781951 w 3111817"/>
                <a:gd name="connsiteY33" fmla="*/ 1282233 h 1577060"/>
                <a:gd name="connsiteX34" fmla="*/ 1819658 w 3111817"/>
                <a:gd name="connsiteY34" fmla="*/ 1338794 h 1577060"/>
                <a:gd name="connsiteX35" fmla="*/ 1979914 w 3111817"/>
                <a:gd name="connsiteY35" fmla="*/ 1404782 h 1577060"/>
                <a:gd name="connsiteX36" fmla="*/ 2234437 w 3111817"/>
                <a:gd name="connsiteY36" fmla="*/ 1404782 h 1577060"/>
                <a:gd name="connsiteX37" fmla="*/ 2055328 w 3111817"/>
                <a:gd name="connsiteY37" fmla="*/ 1451916 h 1577060"/>
                <a:gd name="connsiteX38" fmla="*/ 1857365 w 3111817"/>
                <a:gd name="connsiteY38" fmla="*/ 1404782 h 1577060"/>
                <a:gd name="connsiteX39" fmla="*/ 1744244 w 3111817"/>
                <a:gd name="connsiteY39" fmla="*/ 1348221 h 1577060"/>
                <a:gd name="connsiteX40" fmla="*/ 1574561 w 3111817"/>
                <a:gd name="connsiteY40" fmla="*/ 1272806 h 1577060"/>
                <a:gd name="connsiteX41" fmla="*/ 1480293 w 3111817"/>
                <a:gd name="connsiteY41" fmla="*/ 1216246 h 1577060"/>
                <a:gd name="connsiteX42" fmla="*/ 1602842 w 3111817"/>
                <a:gd name="connsiteY42" fmla="*/ 1121977 h 1577060"/>
                <a:gd name="connsiteX43" fmla="*/ 1707339 w 3111817"/>
                <a:gd name="connsiteY43" fmla="*/ 1060131 h 1577060"/>
                <a:gd name="connsiteX44" fmla="*/ 1433159 w 3111817"/>
                <a:gd name="connsiteY44" fmla="*/ 1018283 h 1577060"/>
                <a:gd name="connsiteX45" fmla="*/ 1404879 w 3111817"/>
                <a:gd name="connsiteY45" fmla="*/ 1008856 h 1577060"/>
                <a:gd name="connsiteX46" fmla="*/ 1189290 w 3111817"/>
                <a:gd name="connsiteY46" fmla="*/ 1182650 h 1577060"/>
                <a:gd name="connsiteX47" fmla="*/ 798285 w 3111817"/>
                <a:gd name="connsiteY47" fmla="*/ 1399991 h 1577060"/>
                <a:gd name="connsiteX48" fmla="*/ 306455 w 3111817"/>
                <a:gd name="connsiteY48" fmla="*/ 1558516 h 1577060"/>
                <a:gd name="connsiteX49" fmla="*/ 19139 w 3111817"/>
                <a:gd name="connsiteY49" fmla="*/ 952295 h 1577060"/>
                <a:gd name="connsiteX50" fmla="*/ 844198 w 3111817"/>
                <a:gd name="connsiteY50" fmla="*/ 1120248 h 1577060"/>
                <a:gd name="connsiteX51" fmla="*/ 1086418 w 3111817"/>
                <a:gd name="connsiteY51" fmla="*/ 916844 h 1577060"/>
                <a:gd name="connsiteX52" fmla="*/ 1310611 w 3111817"/>
                <a:gd name="connsiteY52" fmla="*/ 773186 h 1577060"/>
                <a:gd name="connsiteX53" fmla="*/ 1536853 w 3111817"/>
                <a:gd name="connsiteY53" fmla="*/ 678919 h 1577060"/>
                <a:gd name="connsiteX0" fmla="*/ 1259107 w 2843498"/>
                <a:gd name="connsiteY0" fmla="*/ 697772 h 1559120"/>
                <a:gd name="connsiteX1" fmla="*/ 1598474 w 2843498"/>
                <a:gd name="connsiteY1" fmla="*/ 528090 h 1559120"/>
                <a:gd name="connsiteX2" fmla="*/ 1768155 w 2843498"/>
                <a:gd name="connsiteY2" fmla="*/ 433820 h 1559120"/>
                <a:gd name="connsiteX3" fmla="*/ 1871850 w 2843498"/>
                <a:gd name="connsiteY3" fmla="*/ 377260 h 1559120"/>
                <a:gd name="connsiteX4" fmla="*/ 1994399 w 2843498"/>
                <a:gd name="connsiteY4" fmla="*/ 320700 h 1559120"/>
                <a:gd name="connsiteX5" fmla="*/ 2135801 w 2843498"/>
                <a:gd name="connsiteY5" fmla="*/ 141590 h 1559120"/>
                <a:gd name="connsiteX6" fmla="*/ 2267776 w 2843498"/>
                <a:gd name="connsiteY6" fmla="*/ 47322 h 1559120"/>
                <a:gd name="connsiteX7" fmla="*/ 2512873 w 2843498"/>
                <a:gd name="connsiteY7" fmla="*/ 188 h 1559120"/>
                <a:gd name="connsiteX8" fmla="*/ 2607141 w 2843498"/>
                <a:gd name="connsiteY8" fmla="*/ 37895 h 1559120"/>
                <a:gd name="connsiteX9" fmla="*/ 2776824 w 2843498"/>
                <a:gd name="connsiteY9" fmla="*/ 188724 h 1559120"/>
                <a:gd name="connsiteX10" fmla="*/ 2842811 w 2843498"/>
                <a:gd name="connsiteY10" fmla="*/ 273565 h 1559120"/>
                <a:gd name="connsiteX11" fmla="*/ 2795677 w 2843498"/>
                <a:gd name="connsiteY11" fmla="*/ 358406 h 1559120"/>
                <a:gd name="connsiteX12" fmla="*/ 2578861 w 2843498"/>
                <a:gd name="connsiteY12" fmla="*/ 509235 h 1559120"/>
                <a:gd name="connsiteX13" fmla="*/ 2267776 w 2843498"/>
                <a:gd name="connsiteY13" fmla="*/ 612930 h 1559120"/>
                <a:gd name="connsiteX14" fmla="*/ 2258349 w 2843498"/>
                <a:gd name="connsiteY14" fmla="*/ 707198 h 1559120"/>
                <a:gd name="connsiteX15" fmla="*/ 2314910 w 2843498"/>
                <a:gd name="connsiteY15" fmla="*/ 876881 h 1559120"/>
                <a:gd name="connsiteX16" fmla="*/ 2494020 w 2843498"/>
                <a:gd name="connsiteY16" fmla="*/ 952295 h 1559120"/>
                <a:gd name="connsiteX17" fmla="*/ 2597714 w 2843498"/>
                <a:gd name="connsiteY17" fmla="*/ 952295 h 1559120"/>
                <a:gd name="connsiteX18" fmla="*/ 2644848 w 2843498"/>
                <a:gd name="connsiteY18" fmla="*/ 905161 h 1559120"/>
                <a:gd name="connsiteX19" fmla="*/ 2682556 w 2843498"/>
                <a:gd name="connsiteY19" fmla="*/ 961722 h 1559120"/>
                <a:gd name="connsiteX20" fmla="*/ 2635422 w 2843498"/>
                <a:gd name="connsiteY20" fmla="*/ 1046563 h 1559120"/>
                <a:gd name="connsiteX21" fmla="*/ 2512873 w 2843498"/>
                <a:gd name="connsiteY21" fmla="*/ 1093697 h 1559120"/>
                <a:gd name="connsiteX22" fmla="*/ 2408577 w 2843498"/>
                <a:gd name="connsiteY22" fmla="*/ 1057137 h 1559120"/>
                <a:gd name="connsiteX23" fmla="*/ 2258349 w 2843498"/>
                <a:gd name="connsiteY23" fmla="*/ 971149 h 1559120"/>
                <a:gd name="connsiteX24" fmla="*/ 2164081 w 2843498"/>
                <a:gd name="connsiteY24" fmla="*/ 829747 h 1559120"/>
                <a:gd name="connsiteX25" fmla="*/ 2116947 w 2843498"/>
                <a:gd name="connsiteY25" fmla="*/ 716625 h 1559120"/>
                <a:gd name="connsiteX26" fmla="*/ 1890704 w 2843498"/>
                <a:gd name="connsiteY26" fmla="*/ 876881 h 1559120"/>
                <a:gd name="connsiteX27" fmla="*/ 1673888 w 2843498"/>
                <a:gd name="connsiteY27" fmla="*/ 933441 h 1559120"/>
                <a:gd name="connsiteX28" fmla="*/ 1579620 w 2843498"/>
                <a:gd name="connsiteY28" fmla="*/ 933441 h 1559120"/>
                <a:gd name="connsiteX29" fmla="*/ 1692741 w 2843498"/>
                <a:gd name="connsiteY29" fmla="*/ 971149 h 1559120"/>
                <a:gd name="connsiteX30" fmla="*/ 1805863 w 2843498"/>
                <a:gd name="connsiteY30" fmla="*/ 990002 h 1559120"/>
                <a:gd name="connsiteX31" fmla="*/ 1843570 w 2843498"/>
                <a:gd name="connsiteY31" fmla="*/ 1065417 h 1559120"/>
                <a:gd name="connsiteX32" fmla="*/ 1711595 w 2843498"/>
                <a:gd name="connsiteY32" fmla="*/ 1225672 h 1559120"/>
                <a:gd name="connsiteX33" fmla="*/ 1513632 w 2843498"/>
                <a:gd name="connsiteY33" fmla="*/ 1282233 h 1559120"/>
                <a:gd name="connsiteX34" fmla="*/ 1551339 w 2843498"/>
                <a:gd name="connsiteY34" fmla="*/ 1338794 h 1559120"/>
                <a:gd name="connsiteX35" fmla="*/ 1711595 w 2843498"/>
                <a:gd name="connsiteY35" fmla="*/ 1404782 h 1559120"/>
                <a:gd name="connsiteX36" fmla="*/ 1966118 w 2843498"/>
                <a:gd name="connsiteY36" fmla="*/ 1404782 h 1559120"/>
                <a:gd name="connsiteX37" fmla="*/ 1787009 w 2843498"/>
                <a:gd name="connsiteY37" fmla="*/ 1451916 h 1559120"/>
                <a:gd name="connsiteX38" fmla="*/ 1589046 w 2843498"/>
                <a:gd name="connsiteY38" fmla="*/ 1404782 h 1559120"/>
                <a:gd name="connsiteX39" fmla="*/ 1475925 w 2843498"/>
                <a:gd name="connsiteY39" fmla="*/ 1348221 h 1559120"/>
                <a:gd name="connsiteX40" fmla="*/ 1306242 w 2843498"/>
                <a:gd name="connsiteY40" fmla="*/ 1272806 h 1559120"/>
                <a:gd name="connsiteX41" fmla="*/ 1211974 w 2843498"/>
                <a:gd name="connsiteY41" fmla="*/ 1216246 h 1559120"/>
                <a:gd name="connsiteX42" fmla="*/ 1334523 w 2843498"/>
                <a:gd name="connsiteY42" fmla="*/ 1121977 h 1559120"/>
                <a:gd name="connsiteX43" fmla="*/ 1439020 w 2843498"/>
                <a:gd name="connsiteY43" fmla="*/ 1060131 h 1559120"/>
                <a:gd name="connsiteX44" fmla="*/ 1164840 w 2843498"/>
                <a:gd name="connsiteY44" fmla="*/ 1018283 h 1559120"/>
                <a:gd name="connsiteX45" fmla="*/ 1136560 w 2843498"/>
                <a:gd name="connsiteY45" fmla="*/ 1008856 h 1559120"/>
                <a:gd name="connsiteX46" fmla="*/ 920971 w 2843498"/>
                <a:gd name="connsiteY46" fmla="*/ 1182650 h 1559120"/>
                <a:gd name="connsiteX47" fmla="*/ 529966 w 2843498"/>
                <a:gd name="connsiteY47" fmla="*/ 1399991 h 1559120"/>
                <a:gd name="connsiteX48" fmla="*/ 38136 w 2843498"/>
                <a:gd name="connsiteY48" fmla="*/ 1558516 h 1559120"/>
                <a:gd name="connsiteX49" fmla="*/ 93468 w 2843498"/>
                <a:gd name="connsiteY49" fmla="*/ 1440881 h 1559120"/>
                <a:gd name="connsiteX50" fmla="*/ 575879 w 2843498"/>
                <a:gd name="connsiteY50" fmla="*/ 1120248 h 1559120"/>
                <a:gd name="connsiteX51" fmla="*/ 818099 w 2843498"/>
                <a:gd name="connsiteY51" fmla="*/ 916844 h 1559120"/>
                <a:gd name="connsiteX52" fmla="*/ 1042292 w 2843498"/>
                <a:gd name="connsiteY52" fmla="*/ 773186 h 1559120"/>
                <a:gd name="connsiteX53" fmla="*/ 1268534 w 2843498"/>
                <a:gd name="connsiteY53" fmla="*/ 678919 h 1559120"/>
                <a:gd name="connsiteX0" fmla="*/ 1850471 w 3434862"/>
                <a:gd name="connsiteY0" fmla="*/ 697772 h 1772421"/>
                <a:gd name="connsiteX1" fmla="*/ 2189838 w 3434862"/>
                <a:gd name="connsiteY1" fmla="*/ 528090 h 1772421"/>
                <a:gd name="connsiteX2" fmla="*/ 2359519 w 3434862"/>
                <a:gd name="connsiteY2" fmla="*/ 433820 h 1772421"/>
                <a:gd name="connsiteX3" fmla="*/ 2463214 w 3434862"/>
                <a:gd name="connsiteY3" fmla="*/ 377260 h 1772421"/>
                <a:gd name="connsiteX4" fmla="*/ 2585763 w 3434862"/>
                <a:gd name="connsiteY4" fmla="*/ 320700 h 1772421"/>
                <a:gd name="connsiteX5" fmla="*/ 2727165 w 3434862"/>
                <a:gd name="connsiteY5" fmla="*/ 141590 h 1772421"/>
                <a:gd name="connsiteX6" fmla="*/ 2859140 w 3434862"/>
                <a:gd name="connsiteY6" fmla="*/ 47322 h 1772421"/>
                <a:gd name="connsiteX7" fmla="*/ 3104237 w 3434862"/>
                <a:gd name="connsiteY7" fmla="*/ 188 h 1772421"/>
                <a:gd name="connsiteX8" fmla="*/ 3198505 w 3434862"/>
                <a:gd name="connsiteY8" fmla="*/ 37895 h 1772421"/>
                <a:gd name="connsiteX9" fmla="*/ 3368188 w 3434862"/>
                <a:gd name="connsiteY9" fmla="*/ 188724 h 1772421"/>
                <a:gd name="connsiteX10" fmla="*/ 3434175 w 3434862"/>
                <a:gd name="connsiteY10" fmla="*/ 273565 h 1772421"/>
                <a:gd name="connsiteX11" fmla="*/ 3387041 w 3434862"/>
                <a:gd name="connsiteY11" fmla="*/ 358406 h 1772421"/>
                <a:gd name="connsiteX12" fmla="*/ 3170225 w 3434862"/>
                <a:gd name="connsiteY12" fmla="*/ 509235 h 1772421"/>
                <a:gd name="connsiteX13" fmla="*/ 2859140 w 3434862"/>
                <a:gd name="connsiteY13" fmla="*/ 612930 h 1772421"/>
                <a:gd name="connsiteX14" fmla="*/ 2849713 w 3434862"/>
                <a:gd name="connsiteY14" fmla="*/ 707198 h 1772421"/>
                <a:gd name="connsiteX15" fmla="*/ 2906274 w 3434862"/>
                <a:gd name="connsiteY15" fmla="*/ 876881 h 1772421"/>
                <a:gd name="connsiteX16" fmla="*/ 3085384 w 3434862"/>
                <a:gd name="connsiteY16" fmla="*/ 952295 h 1772421"/>
                <a:gd name="connsiteX17" fmla="*/ 3189078 w 3434862"/>
                <a:gd name="connsiteY17" fmla="*/ 952295 h 1772421"/>
                <a:gd name="connsiteX18" fmla="*/ 3236212 w 3434862"/>
                <a:gd name="connsiteY18" fmla="*/ 905161 h 1772421"/>
                <a:gd name="connsiteX19" fmla="*/ 3273920 w 3434862"/>
                <a:gd name="connsiteY19" fmla="*/ 961722 h 1772421"/>
                <a:gd name="connsiteX20" fmla="*/ 3226786 w 3434862"/>
                <a:gd name="connsiteY20" fmla="*/ 1046563 h 1772421"/>
                <a:gd name="connsiteX21" fmla="*/ 3104237 w 3434862"/>
                <a:gd name="connsiteY21" fmla="*/ 1093697 h 1772421"/>
                <a:gd name="connsiteX22" fmla="*/ 2999941 w 3434862"/>
                <a:gd name="connsiteY22" fmla="*/ 1057137 h 1772421"/>
                <a:gd name="connsiteX23" fmla="*/ 2849713 w 3434862"/>
                <a:gd name="connsiteY23" fmla="*/ 971149 h 1772421"/>
                <a:gd name="connsiteX24" fmla="*/ 2755445 w 3434862"/>
                <a:gd name="connsiteY24" fmla="*/ 829747 h 1772421"/>
                <a:gd name="connsiteX25" fmla="*/ 2708311 w 3434862"/>
                <a:gd name="connsiteY25" fmla="*/ 716625 h 1772421"/>
                <a:gd name="connsiteX26" fmla="*/ 2482068 w 3434862"/>
                <a:gd name="connsiteY26" fmla="*/ 876881 h 1772421"/>
                <a:gd name="connsiteX27" fmla="*/ 2265252 w 3434862"/>
                <a:gd name="connsiteY27" fmla="*/ 933441 h 1772421"/>
                <a:gd name="connsiteX28" fmla="*/ 2170984 w 3434862"/>
                <a:gd name="connsiteY28" fmla="*/ 933441 h 1772421"/>
                <a:gd name="connsiteX29" fmla="*/ 2284105 w 3434862"/>
                <a:gd name="connsiteY29" fmla="*/ 971149 h 1772421"/>
                <a:gd name="connsiteX30" fmla="*/ 2397227 w 3434862"/>
                <a:gd name="connsiteY30" fmla="*/ 990002 h 1772421"/>
                <a:gd name="connsiteX31" fmla="*/ 2434934 w 3434862"/>
                <a:gd name="connsiteY31" fmla="*/ 1065417 h 1772421"/>
                <a:gd name="connsiteX32" fmla="*/ 2302959 w 3434862"/>
                <a:gd name="connsiteY32" fmla="*/ 1225672 h 1772421"/>
                <a:gd name="connsiteX33" fmla="*/ 2104996 w 3434862"/>
                <a:gd name="connsiteY33" fmla="*/ 1282233 h 1772421"/>
                <a:gd name="connsiteX34" fmla="*/ 2142703 w 3434862"/>
                <a:gd name="connsiteY34" fmla="*/ 1338794 h 1772421"/>
                <a:gd name="connsiteX35" fmla="*/ 2302959 w 3434862"/>
                <a:gd name="connsiteY35" fmla="*/ 1404782 h 1772421"/>
                <a:gd name="connsiteX36" fmla="*/ 2557482 w 3434862"/>
                <a:gd name="connsiteY36" fmla="*/ 1404782 h 1772421"/>
                <a:gd name="connsiteX37" fmla="*/ 2378373 w 3434862"/>
                <a:gd name="connsiteY37" fmla="*/ 1451916 h 1772421"/>
                <a:gd name="connsiteX38" fmla="*/ 2180410 w 3434862"/>
                <a:gd name="connsiteY38" fmla="*/ 1404782 h 1772421"/>
                <a:gd name="connsiteX39" fmla="*/ 2067289 w 3434862"/>
                <a:gd name="connsiteY39" fmla="*/ 1348221 h 1772421"/>
                <a:gd name="connsiteX40" fmla="*/ 1897606 w 3434862"/>
                <a:gd name="connsiteY40" fmla="*/ 1272806 h 1772421"/>
                <a:gd name="connsiteX41" fmla="*/ 1803338 w 3434862"/>
                <a:gd name="connsiteY41" fmla="*/ 1216246 h 1772421"/>
                <a:gd name="connsiteX42" fmla="*/ 1925887 w 3434862"/>
                <a:gd name="connsiteY42" fmla="*/ 1121977 h 1772421"/>
                <a:gd name="connsiteX43" fmla="*/ 2030384 w 3434862"/>
                <a:gd name="connsiteY43" fmla="*/ 1060131 h 1772421"/>
                <a:gd name="connsiteX44" fmla="*/ 1756204 w 3434862"/>
                <a:gd name="connsiteY44" fmla="*/ 1018283 h 1772421"/>
                <a:gd name="connsiteX45" fmla="*/ 1727924 w 3434862"/>
                <a:gd name="connsiteY45" fmla="*/ 1008856 h 1772421"/>
                <a:gd name="connsiteX46" fmla="*/ 1512335 w 3434862"/>
                <a:gd name="connsiteY46" fmla="*/ 1182650 h 1772421"/>
                <a:gd name="connsiteX47" fmla="*/ 1121330 w 3434862"/>
                <a:gd name="connsiteY47" fmla="*/ 1399991 h 1772421"/>
                <a:gd name="connsiteX48" fmla="*/ 6502 w 3434862"/>
                <a:gd name="connsiteY48" fmla="*/ 1772274 h 1772421"/>
                <a:gd name="connsiteX49" fmla="*/ 684832 w 3434862"/>
                <a:gd name="connsiteY49" fmla="*/ 1440881 h 1772421"/>
                <a:gd name="connsiteX50" fmla="*/ 1167243 w 3434862"/>
                <a:gd name="connsiteY50" fmla="*/ 1120248 h 1772421"/>
                <a:gd name="connsiteX51" fmla="*/ 1409463 w 3434862"/>
                <a:gd name="connsiteY51" fmla="*/ 916844 h 1772421"/>
                <a:gd name="connsiteX52" fmla="*/ 1633656 w 3434862"/>
                <a:gd name="connsiteY52" fmla="*/ 773186 h 1772421"/>
                <a:gd name="connsiteX53" fmla="*/ 1859898 w 3434862"/>
                <a:gd name="connsiteY53" fmla="*/ 678919 h 1772421"/>
                <a:gd name="connsiteX0" fmla="*/ 1850471 w 3434862"/>
                <a:gd name="connsiteY0" fmla="*/ 697772 h 1772423"/>
                <a:gd name="connsiteX1" fmla="*/ 2189838 w 3434862"/>
                <a:gd name="connsiteY1" fmla="*/ 528090 h 1772423"/>
                <a:gd name="connsiteX2" fmla="*/ 2359519 w 3434862"/>
                <a:gd name="connsiteY2" fmla="*/ 433820 h 1772423"/>
                <a:gd name="connsiteX3" fmla="*/ 2463214 w 3434862"/>
                <a:gd name="connsiteY3" fmla="*/ 377260 h 1772423"/>
                <a:gd name="connsiteX4" fmla="*/ 2585763 w 3434862"/>
                <a:gd name="connsiteY4" fmla="*/ 320700 h 1772423"/>
                <a:gd name="connsiteX5" fmla="*/ 2727165 w 3434862"/>
                <a:gd name="connsiteY5" fmla="*/ 141590 h 1772423"/>
                <a:gd name="connsiteX6" fmla="*/ 2859140 w 3434862"/>
                <a:gd name="connsiteY6" fmla="*/ 47322 h 1772423"/>
                <a:gd name="connsiteX7" fmla="*/ 3104237 w 3434862"/>
                <a:gd name="connsiteY7" fmla="*/ 188 h 1772423"/>
                <a:gd name="connsiteX8" fmla="*/ 3198505 w 3434862"/>
                <a:gd name="connsiteY8" fmla="*/ 37895 h 1772423"/>
                <a:gd name="connsiteX9" fmla="*/ 3368188 w 3434862"/>
                <a:gd name="connsiteY9" fmla="*/ 188724 h 1772423"/>
                <a:gd name="connsiteX10" fmla="*/ 3434175 w 3434862"/>
                <a:gd name="connsiteY10" fmla="*/ 273565 h 1772423"/>
                <a:gd name="connsiteX11" fmla="*/ 3387041 w 3434862"/>
                <a:gd name="connsiteY11" fmla="*/ 358406 h 1772423"/>
                <a:gd name="connsiteX12" fmla="*/ 3170225 w 3434862"/>
                <a:gd name="connsiteY12" fmla="*/ 509235 h 1772423"/>
                <a:gd name="connsiteX13" fmla="*/ 2859140 w 3434862"/>
                <a:gd name="connsiteY13" fmla="*/ 612930 h 1772423"/>
                <a:gd name="connsiteX14" fmla="*/ 2849713 w 3434862"/>
                <a:gd name="connsiteY14" fmla="*/ 707198 h 1772423"/>
                <a:gd name="connsiteX15" fmla="*/ 2906274 w 3434862"/>
                <a:gd name="connsiteY15" fmla="*/ 876881 h 1772423"/>
                <a:gd name="connsiteX16" fmla="*/ 3085384 w 3434862"/>
                <a:gd name="connsiteY16" fmla="*/ 952295 h 1772423"/>
                <a:gd name="connsiteX17" fmla="*/ 3189078 w 3434862"/>
                <a:gd name="connsiteY17" fmla="*/ 952295 h 1772423"/>
                <a:gd name="connsiteX18" fmla="*/ 3236212 w 3434862"/>
                <a:gd name="connsiteY18" fmla="*/ 905161 h 1772423"/>
                <a:gd name="connsiteX19" fmla="*/ 3273920 w 3434862"/>
                <a:gd name="connsiteY19" fmla="*/ 961722 h 1772423"/>
                <a:gd name="connsiteX20" fmla="*/ 3226786 w 3434862"/>
                <a:gd name="connsiteY20" fmla="*/ 1046563 h 1772423"/>
                <a:gd name="connsiteX21" fmla="*/ 3104237 w 3434862"/>
                <a:gd name="connsiteY21" fmla="*/ 1093697 h 1772423"/>
                <a:gd name="connsiteX22" fmla="*/ 2999941 w 3434862"/>
                <a:gd name="connsiteY22" fmla="*/ 1057137 h 1772423"/>
                <a:gd name="connsiteX23" fmla="*/ 2849713 w 3434862"/>
                <a:gd name="connsiteY23" fmla="*/ 971149 h 1772423"/>
                <a:gd name="connsiteX24" fmla="*/ 2755445 w 3434862"/>
                <a:gd name="connsiteY24" fmla="*/ 829747 h 1772423"/>
                <a:gd name="connsiteX25" fmla="*/ 2708311 w 3434862"/>
                <a:gd name="connsiteY25" fmla="*/ 716625 h 1772423"/>
                <a:gd name="connsiteX26" fmla="*/ 2482068 w 3434862"/>
                <a:gd name="connsiteY26" fmla="*/ 876881 h 1772423"/>
                <a:gd name="connsiteX27" fmla="*/ 2265252 w 3434862"/>
                <a:gd name="connsiteY27" fmla="*/ 933441 h 1772423"/>
                <a:gd name="connsiteX28" fmla="*/ 2170984 w 3434862"/>
                <a:gd name="connsiteY28" fmla="*/ 933441 h 1772423"/>
                <a:gd name="connsiteX29" fmla="*/ 2284105 w 3434862"/>
                <a:gd name="connsiteY29" fmla="*/ 971149 h 1772423"/>
                <a:gd name="connsiteX30" fmla="*/ 2397227 w 3434862"/>
                <a:gd name="connsiteY30" fmla="*/ 990002 h 1772423"/>
                <a:gd name="connsiteX31" fmla="*/ 2434934 w 3434862"/>
                <a:gd name="connsiteY31" fmla="*/ 1065417 h 1772423"/>
                <a:gd name="connsiteX32" fmla="*/ 2302959 w 3434862"/>
                <a:gd name="connsiteY32" fmla="*/ 1225672 h 1772423"/>
                <a:gd name="connsiteX33" fmla="*/ 2104996 w 3434862"/>
                <a:gd name="connsiteY33" fmla="*/ 1282233 h 1772423"/>
                <a:gd name="connsiteX34" fmla="*/ 2142703 w 3434862"/>
                <a:gd name="connsiteY34" fmla="*/ 1338794 h 1772423"/>
                <a:gd name="connsiteX35" fmla="*/ 2302959 w 3434862"/>
                <a:gd name="connsiteY35" fmla="*/ 1404782 h 1772423"/>
                <a:gd name="connsiteX36" fmla="*/ 2557482 w 3434862"/>
                <a:gd name="connsiteY36" fmla="*/ 1404782 h 1772423"/>
                <a:gd name="connsiteX37" fmla="*/ 2378373 w 3434862"/>
                <a:gd name="connsiteY37" fmla="*/ 1451916 h 1772423"/>
                <a:gd name="connsiteX38" fmla="*/ 2180410 w 3434862"/>
                <a:gd name="connsiteY38" fmla="*/ 1404782 h 1772423"/>
                <a:gd name="connsiteX39" fmla="*/ 2067289 w 3434862"/>
                <a:gd name="connsiteY39" fmla="*/ 1348221 h 1772423"/>
                <a:gd name="connsiteX40" fmla="*/ 1897606 w 3434862"/>
                <a:gd name="connsiteY40" fmla="*/ 1272806 h 1772423"/>
                <a:gd name="connsiteX41" fmla="*/ 1803338 w 3434862"/>
                <a:gd name="connsiteY41" fmla="*/ 1216246 h 1772423"/>
                <a:gd name="connsiteX42" fmla="*/ 1925887 w 3434862"/>
                <a:gd name="connsiteY42" fmla="*/ 1121977 h 1772423"/>
                <a:gd name="connsiteX43" fmla="*/ 2030384 w 3434862"/>
                <a:gd name="connsiteY43" fmla="*/ 1060131 h 1772423"/>
                <a:gd name="connsiteX44" fmla="*/ 1756204 w 3434862"/>
                <a:gd name="connsiteY44" fmla="*/ 1018283 h 1772423"/>
                <a:gd name="connsiteX45" fmla="*/ 1759075 w 3434862"/>
                <a:gd name="connsiteY45" fmla="*/ 1069928 h 1772423"/>
                <a:gd name="connsiteX46" fmla="*/ 1512335 w 3434862"/>
                <a:gd name="connsiteY46" fmla="*/ 1182650 h 1772423"/>
                <a:gd name="connsiteX47" fmla="*/ 1121330 w 3434862"/>
                <a:gd name="connsiteY47" fmla="*/ 1399991 h 1772423"/>
                <a:gd name="connsiteX48" fmla="*/ 6502 w 3434862"/>
                <a:gd name="connsiteY48" fmla="*/ 1772274 h 1772423"/>
                <a:gd name="connsiteX49" fmla="*/ 684832 w 3434862"/>
                <a:gd name="connsiteY49" fmla="*/ 1440881 h 1772423"/>
                <a:gd name="connsiteX50" fmla="*/ 1167243 w 3434862"/>
                <a:gd name="connsiteY50" fmla="*/ 1120248 h 1772423"/>
                <a:gd name="connsiteX51" fmla="*/ 1409463 w 3434862"/>
                <a:gd name="connsiteY51" fmla="*/ 916844 h 1772423"/>
                <a:gd name="connsiteX52" fmla="*/ 1633656 w 3434862"/>
                <a:gd name="connsiteY52" fmla="*/ 773186 h 1772423"/>
                <a:gd name="connsiteX53" fmla="*/ 1859898 w 3434862"/>
                <a:gd name="connsiteY53" fmla="*/ 678919 h 1772423"/>
                <a:gd name="connsiteX0" fmla="*/ 1850471 w 3434862"/>
                <a:gd name="connsiteY0" fmla="*/ 697772 h 1772421"/>
                <a:gd name="connsiteX1" fmla="*/ 2189838 w 3434862"/>
                <a:gd name="connsiteY1" fmla="*/ 528090 h 1772421"/>
                <a:gd name="connsiteX2" fmla="*/ 2359519 w 3434862"/>
                <a:gd name="connsiteY2" fmla="*/ 433820 h 1772421"/>
                <a:gd name="connsiteX3" fmla="*/ 2463214 w 3434862"/>
                <a:gd name="connsiteY3" fmla="*/ 377260 h 1772421"/>
                <a:gd name="connsiteX4" fmla="*/ 2585763 w 3434862"/>
                <a:gd name="connsiteY4" fmla="*/ 320700 h 1772421"/>
                <a:gd name="connsiteX5" fmla="*/ 2727165 w 3434862"/>
                <a:gd name="connsiteY5" fmla="*/ 141590 h 1772421"/>
                <a:gd name="connsiteX6" fmla="*/ 2859140 w 3434862"/>
                <a:gd name="connsiteY6" fmla="*/ 47322 h 1772421"/>
                <a:gd name="connsiteX7" fmla="*/ 3104237 w 3434862"/>
                <a:gd name="connsiteY7" fmla="*/ 188 h 1772421"/>
                <a:gd name="connsiteX8" fmla="*/ 3198505 w 3434862"/>
                <a:gd name="connsiteY8" fmla="*/ 37895 h 1772421"/>
                <a:gd name="connsiteX9" fmla="*/ 3368188 w 3434862"/>
                <a:gd name="connsiteY9" fmla="*/ 188724 h 1772421"/>
                <a:gd name="connsiteX10" fmla="*/ 3434175 w 3434862"/>
                <a:gd name="connsiteY10" fmla="*/ 273565 h 1772421"/>
                <a:gd name="connsiteX11" fmla="*/ 3387041 w 3434862"/>
                <a:gd name="connsiteY11" fmla="*/ 358406 h 1772421"/>
                <a:gd name="connsiteX12" fmla="*/ 3170225 w 3434862"/>
                <a:gd name="connsiteY12" fmla="*/ 509235 h 1772421"/>
                <a:gd name="connsiteX13" fmla="*/ 2859140 w 3434862"/>
                <a:gd name="connsiteY13" fmla="*/ 612930 h 1772421"/>
                <a:gd name="connsiteX14" fmla="*/ 2849713 w 3434862"/>
                <a:gd name="connsiteY14" fmla="*/ 707198 h 1772421"/>
                <a:gd name="connsiteX15" fmla="*/ 2906274 w 3434862"/>
                <a:gd name="connsiteY15" fmla="*/ 876881 h 1772421"/>
                <a:gd name="connsiteX16" fmla="*/ 3085384 w 3434862"/>
                <a:gd name="connsiteY16" fmla="*/ 952295 h 1772421"/>
                <a:gd name="connsiteX17" fmla="*/ 3189078 w 3434862"/>
                <a:gd name="connsiteY17" fmla="*/ 952295 h 1772421"/>
                <a:gd name="connsiteX18" fmla="*/ 3236212 w 3434862"/>
                <a:gd name="connsiteY18" fmla="*/ 905161 h 1772421"/>
                <a:gd name="connsiteX19" fmla="*/ 3273920 w 3434862"/>
                <a:gd name="connsiteY19" fmla="*/ 961722 h 1772421"/>
                <a:gd name="connsiteX20" fmla="*/ 3226786 w 3434862"/>
                <a:gd name="connsiteY20" fmla="*/ 1046563 h 1772421"/>
                <a:gd name="connsiteX21" fmla="*/ 3104237 w 3434862"/>
                <a:gd name="connsiteY21" fmla="*/ 1093697 h 1772421"/>
                <a:gd name="connsiteX22" fmla="*/ 2999941 w 3434862"/>
                <a:gd name="connsiteY22" fmla="*/ 1057137 h 1772421"/>
                <a:gd name="connsiteX23" fmla="*/ 2849713 w 3434862"/>
                <a:gd name="connsiteY23" fmla="*/ 971149 h 1772421"/>
                <a:gd name="connsiteX24" fmla="*/ 2755445 w 3434862"/>
                <a:gd name="connsiteY24" fmla="*/ 829747 h 1772421"/>
                <a:gd name="connsiteX25" fmla="*/ 2708311 w 3434862"/>
                <a:gd name="connsiteY25" fmla="*/ 716625 h 1772421"/>
                <a:gd name="connsiteX26" fmla="*/ 2482068 w 3434862"/>
                <a:gd name="connsiteY26" fmla="*/ 876881 h 1772421"/>
                <a:gd name="connsiteX27" fmla="*/ 2265252 w 3434862"/>
                <a:gd name="connsiteY27" fmla="*/ 933441 h 1772421"/>
                <a:gd name="connsiteX28" fmla="*/ 2170984 w 3434862"/>
                <a:gd name="connsiteY28" fmla="*/ 933441 h 1772421"/>
                <a:gd name="connsiteX29" fmla="*/ 2284105 w 3434862"/>
                <a:gd name="connsiteY29" fmla="*/ 971149 h 1772421"/>
                <a:gd name="connsiteX30" fmla="*/ 2397227 w 3434862"/>
                <a:gd name="connsiteY30" fmla="*/ 990002 h 1772421"/>
                <a:gd name="connsiteX31" fmla="*/ 2434934 w 3434862"/>
                <a:gd name="connsiteY31" fmla="*/ 1065417 h 1772421"/>
                <a:gd name="connsiteX32" fmla="*/ 2302959 w 3434862"/>
                <a:gd name="connsiteY32" fmla="*/ 1225672 h 1772421"/>
                <a:gd name="connsiteX33" fmla="*/ 2104996 w 3434862"/>
                <a:gd name="connsiteY33" fmla="*/ 1282233 h 1772421"/>
                <a:gd name="connsiteX34" fmla="*/ 2142703 w 3434862"/>
                <a:gd name="connsiteY34" fmla="*/ 1338794 h 1772421"/>
                <a:gd name="connsiteX35" fmla="*/ 2302959 w 3434862"/>
                <a:gd name="connsiteY35" fmla="*/ 1404782 h 1772421"/>
                <a:gd name="connsiteX36" fmla="*/ 2557482 w 3434862"/>
                <a:gd name="connsiteY36" fmla="*/ 1404782 h 1772421"/>
                <a:gd name="connsiteX37" fmla="*/ 2378373 w 3434862"/>
                <a:gd name="connsiteY37" fmla="*/ 1451916 h 1772421"/>
                <a:gd name="connsiteX38" fmla="*/ 2180410 w 3434862"/>
                <a:gd name="connsiteY38" fmla="*/ 1404782 h 1772421"/>
                <a:gd name="connsiteX39" fmla="*/ 2067289 w 3434862"/>
                <a:gd name="connsiteY39" fmla="*/ 1348221 h 1772421"/>
                <a:gd name="connsiteX40" fmla="*/ 1897606 w 3434862"/>
                <a:gd name="connsiteY40" fmla="*/ 1272806 h 1772421"/>
                <a:gd name="connsiteX41" fmla="*/ 1803338 w 3434862"/>
                <a:gd name="connsiteY41" fmla="*/ 1216246 h 1772421"/>
                <a:gd name="connsiteX42" fmla="*/ 1925887 w 3434862"/>
                <a:gd name="connsiteY42" fmla="*/ 1121977 h 1772421"/>
                <a:gd name="connsiteX43" fmla="*/ 2030384 w 3434862"/>
                <a:gd name="connsiteY43" fmla="*/ 1060131 h 1772421"/>
                <a:gd name="connsiteX44" fmla="*/ 1756204 w 3434862"/>
                <a:gd name="connsiteY44" fmla="*/ 1018283 h 1772421"/>
                <a:gd name="connsiteX45" fmla="*/ 1759075 w 3434862"/>
                <a:gd name="connsiteY45" fmla="*/ 1069928 h 1772421"/>
                <a:gd name="connsiteX46" fmla="*/ 1496760 w 3434862"/>
                <a:gd name="connsiteY46" fmla="*/ 1152114 h 1772421"/>
                <a:gd name="connsiteX47" fmla="*/ 1121330 w 3434862"/>
                <a:gd name="connsiteY47" fmla="*/ 1399991 h 1772421"/>
                <a:gd name="connsiteX48" fmla="*/ 6502 w 3434862"/>
                <a:gd name="connsiteY48" fmla="*/ 1772274 h 1772421"/>
                <a:gd name="connsiteX49" fmla="*/ 684832 w 3434862"/>
                <a:gd name="connsiteY49" fmla="*/ 1440881 h 1772421"/>
                <a:gd name="connsiteX50" fmla="*/ 1167243 w 3434862"/>
                <a:gd name="connsiteY50" fmla="*/ 1120248 h 1772421"/>
                <a:gd name="connsiteX51" fmla="*/ 1409463 w 3434862"/>
                <a:gd name="connsiteY51" fmla="*/ 916844 h 1772421"/>
                <a:gd name="connsiteX52" fmla="*/ 1633656 w 3434862"/>
                <a:gd name="connsiteY52" fmla="*/ 773186 h 1772421"/>
                <a:gd name="connsiteX53" fmla="*/ 1859898 w 3434862"/>
                <a:gd name="connsiteY53" fmla="*/ 678919 h 1772421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496350 w 3434452"/>
                <a:gd name="connsiteY46" fmla="*/ 1152114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496350 w 3434452"/>
                <a:gd name="connsiteY46" fmla="*/ 1152114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990236 w 3434452"/>
                <a:gd name="connsiteY0" fmla="*/ 545088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42702 w 3434452"/>
                <a:gd name="connsiteY1" fmla="*/ 512821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42702 w 3434452"/>
                <a:gd name="connsiteY1" fmla="*/ 512821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48383 h 177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434452" h="1773132">
                  <a:moveTo>
                    <a:pt x="1896785" y="636698"/>
                  </a:moveTo>
                  <a:cubicBezTo>
                    <a:pt x="1969843" y="584064"/>
                    <a:pt x="2065648" y="546634"/>
                    <a:pt x="2142702" y="512821"/>
                  </a:cubicBezTo>
                  <a:cubicBezTo>
                    <a:pt x="2219756" y="479008"/>
                    <a:pt x="2297835" y="458958"/>
                    <a:pt x="2359109" y="433820"/>
                  </a:cubicBezTo>
                  <a:cubicBezTo>
                    <a:pt x="2420383" y="408682"/>
                    <a:pt x="2425097" y="396113"/>
                    <a:pt x="2462804" y="377260"/>
                  </a:cubicBezTo>
                  <a:cubicBezTo>
                    <a:pt x="2500511" y="358407"/>
                    <a:pt x="2541361" y="359978"/>
                    <a:pt x="2585353" y="320700"/>
                  </a:cubicBezTo>
                  <a:cubicBezTo>
                    <a:pt x="2629345" y="281422"/>
                    <a:pt x="2681192" y="187153"/>
                    <a:pt x="2726755" y="141590"/>
                  </a:cubicBezTo>
                  <a:cubicBezTo>
                    <a:pt x="2772318" y="96027"/>
                    <a:pt x="2795885" y="70889"/>
                    <a:pt x="2858730" y="47322"/>
                  </a:cubicBezTo>
                  <a:cubicBezTo>
                    <a:pt x="2921575" y="23755"/>
                    <a:pt x="3047266" y="1759"/>
                    <a:pt x="3103827" y="188"/>
                  </a:cubicBezTo>
                  <a:cubicBezTo>
                    <a:pt x="3160388" y="-1383"/>
                    <a:pt x="3154103" y="6472"/>
                    <a:pt x="3198095" y="37895"/>
                  </a:cubicBezTo>
                  <a:cubicBezTo>
                    <a:pt x="3242087" y="69318"/>
                    <a:pt x="3328500" y="149446"/>
                    <a:pt x="3367778" y="188724"/>
                  </a:cubicBezTo>
                  <a:cubicBezTo>
                    <a:pt x="3407056" y="228002"/>
                    <a:pt x="3430623" y="245285"/>
                    <a:pt x="3433765" y="273565"/>
                  </a:cubicBezTo>
                  <a:cubicBezTo>
                    <a:pt x="3436907" y="301845"/>
                    <a:pt x="3430623" y="319128"/>
                    <a:pt x="3386631" y="358406"/>
                  </a:cubicBezTo>
                  <a:cubicBezTo>
                    <a:pt x="3342639" y="397684"/>
                    <a:pt x="3257798" y="466814"/>
                    <a:pt x="3169815" y="509235"/>
                  </a:cubicBezTo>
                  <a:cubicBezTo>
                    <a:pt x="3081832" y="551656"/>
                    <a:pt x="2912149" y="579936"/>
                    <a:pt x="2858730" y="612930"/>
                  </a:cubicBezTo>
                  <a:cubicBezTo>
                    <a:pt x="2805311" y="645924"/>
                    <a:pt x="2841447" y="663206"/>
                    <a:pt x="2849303" y="707198"/>
                  </a:cubicBezTo>
                  <a:cubicBezTo>
                    <a:pt x="2857159" y="751190"/>
                    <a:pt x="2866586" y="836032"/>
                    <a:pt x="2905864" y="876881"/>
                  </a:cubicBezTo>
                  <a:cubicBezTo>
                    <a:pt x="2945142" y="917730"/>
                    <a:pt x="3037840" y="939726"/>
                    <a:pt x="3084974" y="952295"/>
                  </a:cubicBezTo>
                  <a:cubicBezTo>
                    <a:pt x="3132108" y="964864"/>
                    <a:pt x="3163530" y="960151"/>
                    <a:pt x="3188668" y="952295"/>
                  </a:cubicBezTo>
                  <a:cubicBezTo>
                    <a:pt x="3213806" y="944439"/>
                    <a:pt x="3221662" y="903590"/>
                    <a:pt x="3235802" y="905161"/>
                  </a:cubicBezTo>
                  <a:cubicBezTo>
                    <a:pt x="3249942" y="906732"/>
                    <a:pt x="3275081" y="938155"/>
                    <a:pt x="3273510" y="961722"/>
                  </a:cubicBezTo>
                  <a:cubicBezTo>
                    <a:pt x="3271939" y="985289"/>
                    <a:pt x="3254656" y="1024567"/>
                    <a:pt x="3226376" y="1046563"/>
                  </a:cubicBezTo>
                  <a:cubicBezTo>
                    <a:pt x="3198096" y="1068559"/>
                    <a:pt x="3141634" y="1091935"/>
                    <a:pt x="3103827" y="1093697"/>
                  </a:cubicBezTo>
                  <a:cubicBezTo>
                    <a:pt x="3066020" y="1095459"/>
                    <a:pt x="3041952" y="1077562"/>
                    <a:pt x="2999531" y="1057137"/>
                  </a:cubicBezTo>
                  <a:cubicBezTo>
                    <a:pt x="2957110" y="1036712"/>
                    <a:pt x="2890052" y="1009047"/>
                    <a:pt x="2849303" y="971149"/>
                  </a:cubicBezTo>
                  <a:cubicBezTo>
                    <a:pt x="2808554" y="933251"/>
                    <a:pt x="2778602" y="872168"/>
                    <a:pt x="2755035" y="829747"/>
                  </a:cubicBezTo>
                  <a:cubicBezTo>
                    <a:pt x="2731468" y="787326"/>
                    <a:pt x="2753464" y="708769"/>
                    <a:pt x="2707901" y="716625"/>
                  </a:cubicBezTo>
                  <a:cubicBezTo>
                    <a:pt x="2662338" y="724481"/>
                    <a:pt x="2555501" y="840745"/>
                    <a:pt x="2481658" y="876881"/>
                  </a:cubicBezTo>
                  <a:cubicBezTo>
                    <a:pt x="2407815" y="913017"/>
                    <a:pt x="2316689" y="924014"/>
                    <a:pt x="2264842" y="933441"/>
                  </a:cubicBezTo>
                  <a:cubicBezTo>
                    <a:pt x="2212995" y="942868"/>
                    <a:pt x="2167432" y="927156"/>
                    <a:pt x="2170574" y="933441"/>
                  </a:cubicBezTo>
                  <a:cubicBezTo>
                    <a:pt x="2173716" y="939726"/>
                    <a:pt x="2245988" y="961722"/>
                    <a:pt x="2283695" y="971149"/>
                  </a:cubicBezTo>
                  <a:cubicBezTo>
                    <a:pt x="2321402" y="980576"/>
                    <a:pt x="2371679" y="974291"/>
                    <a:pt x="2396817" y="990002"/>
                  </a:cubicBezTo>
                  <a:cubicBezTo>
                    <a:pt x="2421955" y="1005713"/>
                    <a:pt x="2450235" y="1026139"/>
                    <a:pt x="2434524" y="1065417"/>
                  </a:cubicBezTo>
                  <a:cubicBezTo>
                    <a:pt x="2418813" y="1104695"/>
                    <a:pt x="2357539" y="1189536"/>
                    <a:pt x="2302549" y="1225672"/>
                  </a:cubicBezTo>
                  <a:cubicBezTo>
                    <a:pt x="2247559" y="1261808"/>
                    <a:pt x="2131295" y="1263379"/>
                    <a:pt x="2104586" y="1282233"/>
                  </a:cubicBezTo>
                  <a:cubicBezTo>
                    <a:pt x="2077877" y="1301087"/>
                    <a:pt x="2109299" y="1318369"/>
                    <a:pt x="2142293" y="1338794"/>
                  </a:cubicBezTo>
                  <a:cubicBezTo>
                    <a:pt x="2175287" y="1359219"/>
                    <a:pt x="2233419" y="1393784"/>
                    <a:pt x="2302549" y="1404782"/>
                  </a:cubicBezTo>
                  <a:cubicBezTo>
                    <a:pt x="2371679" y="1415780"/>
                    <a:pt x="2544503" y="1396926"/>
                    <a:pt x="2557072" y="1404782"/>
                  </a:cubicBezTo>
                  <a:cubicBezTo>
                    <a:pt x="2569641" y="1412638"/>
                    <a:pt x="2440808" y="1451916"/>
                    <a:pt x="2377963" y="1451916"/>
                  </a:cubicBezTo>
                  <a:cubicBezTo>
                    <a:pt x="2315118" y="1451916"/>
                    <a:pt x="2231847" y="1422065"/>
                    <a:pt x="2180000" y="1404782"/>
                  </a:cubicBezTo>
                  <a:cubicBezTo>
                    <a:pt x="2128153" y="1387499"/>
                    <a:pt x="2114013" y="1370217"/>
                    <a:pt x="2066879" y="1348221"/>
                  </a:cubicBezTo>
                  <a:cubicBezTo>
                    <a:pt x="2019745" y="1326225"/>
                    <a:pt x="1941188" y="1294802"/>
                    <a:pt x="1897196" y="1272806"/>
                  </a:cubicBezTo>
                  <a:cubicBezTo>
                    <a:pt x="1853204" y="1250810"/>
                    <a:pt x="1798215" y="1241384"/>
                    <a:pt x="1802928" y="1216246"/>
                  </a:cubicBezTo>
                  <a:cubicBezTo>
                    <a:pt x="1807641" y="1191108"/>
                    <a:pt x="1887636" y="1147996"/>
                    <a:pt x="1925477" y="1121977"/>
                  </a:cubicBezTo>
                  <a:cubicBezTo>
                    <a:pt x="1963318" y="1095958"/>
                    <a:pt x="2058254" y="1077413"/>
                    <a:pt x="2029974" y="1060131"/>
                  </a:cubicBezTo>
                  <a:cubicBezTo>
                    <a:pt x="2001693" y="1042849"/>
                    <a:pt x="1788033" y="1024284"/>
                    <a:pt x="1755794" y="1018283"/>
                  </a:cubicBezTo>
                  <a:cubicBezTo>
                    <a:pt x="1723555" y="1012282"/>
                    <a:pt x="1871993" y="1014543"/>
                    <a:pt x="1836540" y="1024124"/>
                  </a:cubicBezTo>
                  <a:cubicBezTo>
                    <a:pt x="1801087" y="1033706"/>
                    <a:pt x="1664939" y="1023307"/>
                    <a:pt x="1543074" y="1075772"/>
                  </a:cubicBezTo>
                  <a:cubicBezTo>
                    <a:pt x="1421209" y="1128237"/>
                    <a:pt x="1361511" y="1222833"/>
                    <a:pt x="1105347" y="1338917"/>
                  </a:cubicBezTo>
                  <a:cubicBezTo>
                    <a:pt x="849183" y="1455001"/>
                    <a:pt x="76246" y="1755280"/>
                    <a:pt x="6092" y="1772274"/>
                  </a:cubicBezTo>
                  <a:cubicBezTo>
                    <a:pt x="-64062" y="1789268"/>
                    <a:pt x="490965" y="1549552"/>
                    <a:pt x="684422" y="1440881"/>
                  </a:cubicBezTo>
                  <a:cubicBezTo>
                    <a:pt x="877879" y="1332210"/>
                    <a:pt x="1046061" y="1207588"/>
                    <a:pt x="1166833" y="1120248"/>
                  </a:cubicBezTo>
                  <a:cubicBezTo>
                    <a:pt x="1287605" y="1032908"/>
                    <a:pt x="1331318" y="974688"/>
                    <a:pt x="1409053" y="916844"/>
                  </a:cubicBezTo>
                  <a:cubicBezTo>
                    <a:pt x="1486789" y="859000"/>
                    <a:pt x="1552982" y="817929"/>
                    <a:pt x="1633246" y="773186"/>
                  </a:cubicBezTo>
                  <a:cubicBezTo>
                    <a:pt x="1713510" y="728443"/>
                    <a:pt x="1668323" y="737152"/>
                    <a:pt x="1890639" y="648383"/>
                  </a:cubicBezTo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>
              <a:spLocks noChangeAspect="1"/>
            </p:cNvSpPr>
            <p:nvPr/>
          </p:nvSpPr>
          <p:spPr>
            <a:xfrm>
              <a:off x="6171786" y="6043668"/>
              <a:ext cx="516604" cy="272068"/>
            </a:xfrm>
            <a:custGeom>
              <a:avLst/>
              <a:gdLst>
                <a:gd name="connsiteX0" fmla="*/ 1578713 w 3115969"/>
                <a:gd name="connsiteY0" fmla="*/ 584650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918078 w 3115969"/>
                <a:gd name="connsiteY52" fmla="*/ 537516 h 1451916"/>
                <a:gd name="connsiteX0" fmla="*/ 1936932 w 3115969"/>
                <a:gd name="connsiteY0" fmla="*/ 537516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918078 w 3115969"/>
                <a:gd name="connsiteY52" fmla="*/ 537516 h 1451916"/>
                <a:gd name="connsiteX0" fmla="*/ 1936932 w 3115969"/>
                <a:gd name="connsiteY0" fmla="*/ 537516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1936932 w 3115969"/>
                <a:gd name="connsiteY0" fmla="*/ 537516 h 1451916"/>
                <a:gd name="connsiteX1" fmla="*/ 1804957 w 3115969"/>
                <a:gd name="connsiteY1" fmla="*/ 575223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2087760 w 3115969"/>
                <a:gd name="connsiteY0" fmla="*/ 433822 h 1451916"/>
                <a:gd name="connsiteX1" fmla="*/ 1804957 w 3115969"/>
                <a:gd name="connsiteY1" fmla="*/ 575223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2087760 w 3115969"/>
                <a:gd name="connsiteY0" fmla="*/ 433822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795529 w 3115969"/>
                <a:gd name="connsiteY53" fmla="*/ 575223 h 1451916"/>
                <a:gd name="connsiteX0" fmla="*/ 2078333 w 3115969"/>
                <a:gd name="connsiteY0" fmla="*/ 810894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795529 w 3115969"/>
                <a:gd name="connsiteY53" fmla="*/ 575223 h 1451916"/>
                <a:gd name="connsiteX0" fmla="*/ 2078333 w 3115969"/>
                <a:gd name="connsiteY0" fmla="*/ 810894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56370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56370 h 1451916"/>
                <a:gd name="connsiteX2" fmla="*/ 2031200 w 3115969"/>
                <a:gd name="connsiteY2" fmla="*/ 480954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31200 w 3115969"/>
                <a:gd name="connsiteY2" fmla="*/ 480954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711491 w 3115969"/>
                <a:gd name="connsiteY43" fmla="*/ 1060131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81048 w 3115969"/>
                <a:gd name="connsiteY22" fmla="*/ 1057137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711491 w 3115969"/>
                <a:gd name="connsiteY43" fmla="*/ 1060131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08358 w 3092749"/>
                <a:gd name="connsiteY0" fmla="*/ 697772 h 1558711"/>
                <a:gd name="connsiteX1" fmla="*/ 1847725 w 3092749"/>
                <a:gd name="connsiteY1" fmla="*/ 528090 h 1558711"/>
                <a:gd name="connsiteX2" fmla="*/ 2017406 w 3092749"/>
                <a:gd name="connsiteY2" fmla="*/ 433820 h 1558711"/>
                <a:gd name="connsiteX3" fmla="*/ 2121101 w 3092749"/>
                <a:gd name="connsiteY3" fmla="*/ 377260 h 1558711"/>
                <a:gd name="connsiteX4" fmla="*/ 2243650 w 3092749"/>
                <a:gd name="connsiteY4" fmla="*/ 320700 h 1558711"/>
                <a:gd name="connsiteX5" fmla="*/ 2385052 w 3092749"/>
                <a:gd name="connsiteY5" fmla="*/ 141590 h 1558711"/>
                <a:gd name="connsiteX6" fmla="*/ 2517027 w 3092749"/>
                <a:gd name="connsiteY6" fmla="*/ 47322 h 1558711"/>
                <a:gd name="connsiteX7" fmla="*/ 2762124 w 3092749"/>
                <a:gd name="connsiteY7" fmla="*/ 188 h 1558711"/>
                <a:gd name="connsiteX8" fmla="*/ 2856392 w 3092749"/>
                <a:gd name="connsiteY8" fmla="*/ 37895 h 1558711"/>
                <a:gd name="connsiteX9" fmla="*/ 3026075 w 3092749"/>
                <a:gd name="connsiteY9" fmla="*/ 188724 h 1558711"/>
                <a:gd name="connsiteX10" fmla="*/ 3092062 w 3092749"/>
                <a:gd name="connsiteY10" fmla="*/ 273565 h 1558711"/>
                <a:gd name="connsiteX11" fmla="*/ 3044928 w 3092749"/>
                <a:gd name="connsiteY11" fmla="*/ 358406 h 1558711"/>
                <a:gd name="connsiteX12" fmla="*/ 2828112 w 3092749"/>
                <a:gd name="connsiteY12" fmla="*/ 509235 h 1558711"/>
                <a:gd name="connsiteX13" fmla="*/ 2517027 w 3092749"/>
                <a:gd name="connsiteY13" fmla="*/ 612930 h 1558711"/>
                <a:gd name="connsiteX14" fmla="*/ 2507600 w 3092749"/>
                <a:gd name="connsiteY14" fmla="*/ 707198 h 1558711"/>
                <a:gd name="connsiteX15" fmla="*/ 2564161 w 3092749"/>
                <a:gd name="connsiteY15" fmla="*/ 876881 h 1558711"/>
                <a:gd name="connsiteX16" fmla="*/ 2743271 w 3092749"/>
                <a:gd name="connsiteY16" fmla="*/ 952295 h 1558711"/>
                <a:gd name="connsiteX17" fmla="*/ 2846965 w 3092749"/>
                <a:gd name="connsiteY17" fmla="*/ 952295 h 1558711"/>
                <a:gd name="connsiteX18" fmla="*/ 2894099 w 3092749"/>
                <a:gd name="connsiteY18" fmla="*/ 905161 h 1558711"/>
                <a:gd name="connsiteX19" fmla="*/ 2931807 w 3092749"/>
                <a:gd name="connsiteY19" fmla="*/ 961722 h 1558711"/>
                <a:gd name="connsiteX20" fmla="*/ 2884673 w 3092749"/>
                <a:gd name="connsiteY20" fmla="*/ 1046563 h 1558711"/>
                <a:gd name="connsiteX21" fmla="*/ 2762124 w 3092749"/>
                <a:gd name="connsiteY21" fmla="*/ 1093697 h 1558711"/>
                <a:gd name="connsiteX22" fmla="*/ 2657828 w 3092749"/>
                <a:gd name="connsiteY22" fmla="*/ 1057137 h 1558711"/>
                <a:gd name="connsiteX23" fmla="*/ 2507600 w 3092749"/>
                <a:gd name="connsiteY23" fmla="*/ 971149 h 1558711"/>
                <a:gd name="connsiteX24" fmla="*/ 2413332 w 3092749"/>
                <a:gd name="connsiteY24" fmla="*/ 829747 h 1558711"/>
                <a:gd name="connsiteX25" fmla="*/ 2366198 w 3092749"/>
                <a:gd name="connsiteY25" fmla="*/ 716625 h 1558711"/>
                <a:gd name="connsiteX26" fmla="*/ 2139955 w 3092749"/>
                <a:gd name="connsiteY26" fmla="*/ 876881 h 1558711"/>
                <a:gd name="connsiteX27" fmla="*/ 1923139 w 3092749"/>
                <a:gd name="connsiteY27" fmla="*/ 933441 h 1558711"/>
                <a:gd name="connsiteX28" fmla="*/ 1828871 w 3092749"/>
                <a:gd name="connsiteY28" fmla="*/ 933441 h 1558711"/>
                <a:gd name="connsiteX29" fmla="*/ 1941992 w 3092749"/>
                <a:gd name="connsiteY29" fmla="*/ 971149 h 1558711"/>
                <a:gd name="connsiteX30" fmla="*/ 2055114 w 3092749"/>
                <a:gd name="connsiteY30" fmla="*/ 990002 h 1558711"/>
                <a:gd name="connsiteX31" fmla="*/ 2092821 w 3092749"/>
                <a:gd name="connsiteY31" fmla="*/ 1065417 h 1558711"/>
                <a:gd name="connsiteX32" fmla="*/ 1960846 w 3092749"/>
                <a:gd name="connsiteY32" fmla="*/ 1225672 h 1558711"/>
                <a:gd name="connsiteX33" fmla="*/ 1762883 w 3092749"/>
                <a:gd name="connsiteY33" fmla="*/ 1282233 h 1558711"/>
                <a:gd name="connsiteX34" fmla="*/ 1800590 w 3092749"/>
                <a:gd name="connsiteY34" fmla="*/ 1338794 h 1558711"/>
                <a:gd name="connsiteX35" fmla="*/ 1960846 w 3092749"/>
                <a:gd name="connsiteY35" fmla="*/ 1404782 h 1558711"/>
                <a:gd name="connsiteX36" fmla="*/ 2215369 w 3092749"/>
                <a:gd name="connsiteY36" fmla="*/ 1404782 h 1558711"/>
                <a:gd name="connsiteX37" fmla="*/ 2036260 w 3092749"/>
                <a:gd name="connsiteY37" fmla="*/ 1451916 h 1558711"/>
                <a:gd name="connsiteX38" fmla="*/ 1838297 w 3092749"/>
                <a:gd name="connsiteY38" fmla="*/ 1404782 h 1558711"/>
                <a:gd name="connsiteX39" fmla="*/ 1725176 w 3092749"/>
                <a:gd name="connsiteY39" fmla="*/ 1348221 h 1558711"/>
                <a:gd name="connsiteX40" fmla="*/ 1555493 w 3092749"/>
                <a:gd name="connsiteY40" fmla="*/ 1272806 h 1558711"/>
                <a:gd name="connsiteX41" fmla="*/ 1461225 w 3092749"/>
                <a:gd name="connsiteY41" fmla="*/ 1216246 h 1558711"/>
                <a:gd name="connsiteX42" fmla="*/ 1583774 w 3092749"/>
                <a:gd name="connsiteY42" fmla="*/ 1121977 h 1558711"/>
                <a:gd name="connsiteX43" fmla="*/ 1688271 w 3092749"/>
                <a:gd name="connsiteY43" fmla="*/ 1060131 h 1558711"/>
                <a:gd name="connsiteX44" fmla="*/ 1414091 w 3092749"/>
                <a:gd name="connsiteY44" fmla="*/ 1018283 h 1558711"/>
                <a:gd name="connsiteX45" fmla="*/ 1385811 w 3092749"/>
                <a:gd name="connsiteY45" fmla="*/ 1008856 h 1558711"/>
                <a:gd name="connsiteX46" fmla="*/ 1310396 w 3092749"/>
                <a:gd name="connsiteY46" fmla="*/ 999429 h 1558711"/>
                <a:gd name="connsiteX47" fmla="*/ 763642 w 3092749"/>
                <a:gd name="connsiteY47" fmla="*/ 1018283 h 1558711"/>
                <a:gd name="connsiteX48" fmla="*/ 287387 w 3092749"/>
                <a:gd name="connsiteY48" fmla="*/ 1558516 h 1558711"/>
                <a:gd name="connsiteX49" fmla="*/ 71 w 3092749"/>
                <a:gd name="connsiteY49" fmla="*/ 952295 h 1558711"/>
                <a:gd name="connsiteX50" fmla="*/ 311155 w 3092749"/>
                <a:gd name="connsiteY50" fmla="*/ 952295 h 1558711"/>
                <a:gd name="connsiteX51" fmla="*/ 942751 w 3092749"/>
                <a:gd name="connsiteY51" fmla="*/ 886307 h 1558711"/>
                <a:gd name="connsiteX52" fmla="*/ 1291543 w 3092749"/>
                <a:gd name="connsiteY52" fmla="*/ 773186 h 1558711"/>
                <a:gd name="connsiteX53" fmla="*/ 1517785 w 3092749"/>
                <a:gd name="connsiteY53" fmla="*/ 678919 h 1558711"/>
                <a:gd name="connsiteX0" fmla="*/ 1508358 w 3092749"/>
                <a:gd name="connsiteY0" fmla="*/ 697772 h 1579629"/>
                <a:gd name="connsiteX1" fmla="*/ 1847725 w 3092749"/>
                <a:gd name="connsiteY1" fmla="*/ 528090 h 1579629"/>
                <a:gd name="connsiteX2" fmla="*/ 2017406 w 3092749"/>
                <a:gd name="connsiteY2" fmla="*/ 433820 h 1579629"/>
                <a:gd name="connsiteX3" fmla="*/ 2121101 w 3092749"/>
                <a:gd name="connsiteY3" fmla="*/ 377260 h 1579629"/>
                <a:gd name="connsiteX4" fmla="*/ 2243650 w 3092749"/>
                <a:gd name="connsiteY4" fmla="*/ 320700 h 1579629"/>
                <a:gd name="connsiteX5" fmla="*/ 2385052 w 3092749"/>
                <a:gd name="connsiteY5" fmla="*/ 141590 h 1579629"/>
                <a:gd name="connsiteX6" fmla="*/ 2517027 w 3092749"/>
                <a:gd name="connsiteY6" fmla="*/ 47322 h 1579629"/>
                <a:gd name="connsiteX7" fmla="*/ 2762124 w 3092749"/>
                <a:gd name="connsiteY7" fmla="*/ 188 h 1579629"/>
                <a:gd name="connsiteX8" fmla="*/ 2856392 w 3092749"/>
                <a:gd name="connsiteY8" fmla="*/ 37895 h 1579629"/>
                <a:gd name="connsiteX9" fmla="*/ 3026075 w 3092749"/>
                <a:gd name="connsiteY9" fmla="*/ 188724 h 1579629"/>
                <a:gd name="connsiteX10" fmla="*/ 3092062 w 3092749"/>
                <a:gd name="connsiteY10" fmla="*/ 273565 h 1579629"/>
                <a:gd name="connsiteX11" fmla="*/ 3044928 w 3092749"/>
                <a:gd name="connsiteY11" fmla="*/ 358406 h 1579629"/>
                <a:gd name="connsiteX12" fmla="*/ 2828112 w 3092749"/>
                <a:gd name="connsiteY12" fmla="*/ 509235 h 1579629"/>
                <a:gd name="connsiteX13" fmla="*/ 2517027 w 3092749"/>
                <a:gd name="connsiteY13" fmla="*/ 612930 h 1579629"/>
                <a:gd name="connsiteX14" fmla="*/ 2507600 w 3092749"/>
                <a:gd name="connsiteY14" fmla="*/ 707198 h 1579629"/>
                <a:gd name="connsiteX15" fmla="*/ 2564161 w 3092749"/>
                <a:gd name="connsiteY15" fmla="*/ 876881 h 1579629"/>
                <a:gd name="connsiteX16" fmla="*/ 2743271 w 3092749"/>
                <a:gd name="connsiteY16" fmla="*/ 952295 h 1579629"/>
                <a:gd name="connsiteX17" fmla="*/ 2846965 w 3092749"/>
                <a:gd name="connsiteY17" fmla="*/ 952295 h 1579629"/>
                <a:gd name="connsiteX18" fmla="*/ 2894099 w 3092749"/>
                <a:gd name="connsiteY18" fmla="*/ 905161 h 1579629"/>
                <a:gd name="connsiteX19" fmla="*/ 2931807 w 3092749"/>
                <a:gd name="connsiteY19" fmla="*/ 961722 h 1579629"/>
                <a:gd name="connsiteX20" fmla="*/ 2884673 w 3092749"/>
                <a:gd name="connsiteY20" fmla="*/ 1046563 h 1579629"/>
                <a:gd name="connsiteX21" fmla="*/ 2762124 w 3092749"/>
                <a:gd name="connsiteY21" fmla="*/ 1093697 h 1579629"/>
                <a:gd name="connsiteX22" fmla="*/ 2657828 w 3092749"/>
                <a:gd name="connsiteY22" fmla="*/ 1057137 h 1579629"/>
                <a:gd name="connsiteX23" fmla="*/ 2507600 w 3092749"/>
                <a:gd name="connsiteY23" fmla="*/ 971149 h 1579629"/>
                <a:gd name="connsiteX24" fmla="*/ 2413332 w 3092749"/>
                <a:gd name="connsiteY24" fmla="*/ 829747 h 1579629"/>
                <a:gd name="connsiteX25" fmla="*/ 2366198 w 3092749"/>
                <a:gd name="connsiteY25" fmla="*/ 716625 h 1579629"/>
                <a:gd name="connsiteX26" fmla="*/ 2139955 w 3092749"/>
                <a:gd name="connsiteY26" fmla="*/ 876881 h 1579629"/>
                <a:gd name="connsiteX27" fmla="*/ 1923139 w 3092749"/>
                <a:gd name="connsiteY27" fmla="*/ 933441 h 1579629"/>
                <a:gd name="connsiteX28" fmla="*/ 1828871 w 3092749"/>
                <a:gd name="connsiteY28" fmla="*/ 933441 h 1579629"/>
                <a:gd name="connsiteX29" fmla="*/ 1941992 w 3092749"/>
                <a:gd name="connsiteY29" fmla="*/ 971149 h 1579629"/>
                <a:gd name="connsiteX30" fmla="*/ 2055114 w 3092749"/>
                <a:gd name="connsiteY30" fmla="*/ 990002 h 1579629"/>
                <a:gd name="connsiteX31" fmla="*/ 2092821 w 3092749"/>
                <a:gd name="connsiteY31" fmla="*/ 1065417 h 1579629"/>
                <a:gd name="connsiteX32" fmla="*/ 1960846 w 3092749"/>
                <a:gd name="connsiteY32" fmla="*/ 1225672 h 1579629"/>
                <a:gd name="connsiteX33" fmla="*/ 1762883 w 3092749"/>
                <a:gd name="connsiteY33" fmla="*/ 1282233 h 1579629"/>
                <a:gd name="connsiteX34" fmla="*/ 1800590 w 3092749"/>
                <a:gd name="connsiteY34" fmla="*/ 1338794 h 1579629"/>
                <a:gd name="connsiteX35" fmla="*/ 1960846 w 3092749"/>
                <a:gd name="connsiteY35" fmla="*/ 1404782 h 1579629"/>
                <a:gd name="connsiteX36" fmla="*/ 2215369 w 3092749"/>
                <a:gd name="connsiteY36" fmla="*/ 1404782 h 1579629"/>
                <a:gd name="connsiteX37" fmla="*/ 2036260 w 3092749"/>
                <a:gd name="connsiteY37" fmla="*/ 1451916 h 1579629"/>
                <a:gd name="connsiteX38" fmla="*/ 1838297 w 3092749"/>
                <a:gd name="connsiteY38" fmla="*/ 1404782 h 1579629"/>
                <a:gd name="connsiteX39" fmla="*/ 1725176 w 3092749"/>
                <a:gd name="connsiteY39" fmla="*/ 1348221 h 1579629"/>
                <a:gd name="connsiteX40" fmla="*/ 1555493 w 3092749"/>
                <a:gd name="connsiteY40" fmla="*/ 1272806 h 1579629"/>
                <a:gd name="connsiteX41" fmla="*/ 1461225 w 3092749"/>
                <a:gd name="connsiteY41" fmla="*/ 1216246 h 1579629"/>
                <a:gd name="connsiteX42" fmla="*/ 1583774 w 3092749"/>
                <a:gd name="connsiteY42" fmla="*/ 1121977 h 1579629"/>
                <a:gd name="connsiteX43" fmla="*/ 1688271 w 3092749"/>
                <a:gd name="connsiteY43" fmla="*/ 1060131 h 1579629"/>
                <a:gd name="connsiteX44" fmla="*/ 1414091 w 3092749"/>
                <a:gd name="connsiteY44" fmla="*/ 1018283 h 1579629"/>
                <a:gd name="connsiteX45" fmla="*/ 1385811 w 3092749"/>
                <a:gd name="connsiteY45" fmla="*/ 1008856 h 1579629"/>
                <a:gd name="connsiteX46" fmla="*/ 1310396 w 3092749"/>
                <a:gd name="connsiteY46" fmla="*/ 999429 h 1579629"/>
                <a:gd name="connsiteX47" fmla="*/ 779217 w 3092749"/>
                <a:gd name="connsiteY47" fmla="*/ 1399991 h 1579629"/>
                <a:gd name="connsiteX48" fmla="*/ 287387 w 3092749"/>
                <a:gd name="connsiteY48" fmla="*/ 1558516 h 1579629"/>
                <a:gd name="connsiteX49" fmla="*/ 71 w 3092749"/>
                <a:gd name="connsiteY49" fmla="*/ 952295 h 1579629"/>
                <a:gd name="connsiteX50" fmla="*/ 311155 w 3092749"/>
                <a:gd name="connsiteY50" fmla="*/ 952295 h 1579629"/>
                <a:gd name="connsiteX51" fmla="*/ 942751 w 3092749"/>
                <a:gd name="connsiteY51" fmla="*/ 886307 h 1579629"/>
                <a:gd name="connsiteX52" fmla="*/ 1291543 w 3092749"/>
                <a:gd name="connsiteY52" fmla="*/ 773186 h 1579629"/>
                <a:gd name="connsiteX53" fmla="*/ 1517785 w 3092749"/>
                <a:gd name="connsiteY53" fmla="*/ 678919 h 1579629"/>
                <a:gd name="connsiteX0" fmla="*/ 1508358 w 3092749"/>
                <a:gd name="connsiteY0" fmla="*/ 697772 h 1577060"/>
                <a:gd name="connsiteX1" fmla="*/ 1847725 w 3092749"/>
                <a:gd name="connsiteY1" fmla="*/ 528090 h 1577060"/>
                <a:gd name="connsiteX2" fmla="*/ 2017406 w 3092749"/>
                <a:gd name="connsiteY2" fmla="*/ 433820 h 1577060"/>
                <a:gd name="connsiteX3" fmla="*/ 2121101 w 3092749"/>
                <a:gd name="connsiteY3" fmla="*/ 377260 h 1577060"/>
                <a:gd name="connsiteX4" fmla="*/ 2243650 w 3092749"/>
                <a:gd name="connsiteY4" fmla="*/ 320700 h 1577060"/>
                <a:gd name="connsiteX5" fmla="*/ 2385052 w 3092749"/>
                <a:gd name="connsiteY5" fmla="*/ 141590 h 1577060"/>
                <a:gd name="connsiteX6" fmla="*/ 2517027 w 3092749"/>
                <a:gd name="connsiteY6" fmla="*/ 47322 h 1577060"/>
                <a:gd name="connsiteX7" fmla="*/ 2762124 w 3092749"/>
                <a:gd name="connsiteY7" fmla="*/ 188 h 1577060"/>
                <a:gd name="connsiteX8" fmla="*/ 2856392 w 3092749"/>
                <a:gd name="connsiteY8" fmla="*/ 37895 h 1577060"/>
                <a:gd name="connsiteX9" fmla="*/ 3026075 w 3092749"/>
                <a:gd name="connsiteY9" fmla="*/ 188724 h 1577060"/>
                <a:gd name="connsiteX10" fmla="*/ 3092062 w 3092749"/>
                <a:gd name="connsiteY10" fmla="*/ 273565 h 1577060"/>
                <a:gd name="connsiteX11" fmla="*/ 3044928 w 3092749"/>
                <a:gd name="connsiteY11" fmla="*/ 358406 h 1577060"/>
                <a:gd name="connsiteX12" fmla="*/ 2828112 w 3092749"/>
                <a:gd name="connsiteY12" fmla="*/ 509235 h 1577060"/>
                <a:gd name="connsiteX13" fmla="*/ 2517027 w 3092749"/>
                <a:gd name="connsiteY13" fmla="*/ 612930 h 1577060"/>
                <a:gd name="connsiteX14" fmla="*/ 2507600 w 3092749"/>
                <a:gd name="connsiteY14" fmla="*/ 707198 h 1577060"/>
                <a:gd name="connsiteX15" fmla="*/ 2564161 w 3092749"/>
                <a:gd name="connsiteY15" fmla="*/ 876881 h 1577060"/>
                <a:gd name="connsiteX16" fmla="*/ 2743271 w 3092749"/>
                <a:gd name="connsiteY16" fmla="*/ 952295 h 1577060"/>
                <a:gd name="connsiteX17" fmla="*/ 2846965 w 3092749"/>
                <a:gd name="connsiteY17" fmla="*/ 952295 h 1577060"/>
                <a:gd name="connsiteX18" fmla="*/ 2894099 w 3092749"/>
                <a:gd name="connsiteY18" fmla="*/ 905161 h 1577060"/>
                <a:gd name="connsiteX19" fmla="*/ 2931807 w 3092749"/>
                <a:gd name="connsiteY19" fmla="*/ 961722 h 1577060"/>
                <a:gd name="connsiteX20" fmla="*/ 2884673 w 3092749"/>
                <a:gd name="connsiteY20" fmla="*/ 1046563 h 1577060"/>
                <a:gd name="connsiteX21" fmla="*/ 2762124 w 3092749"/>
                <a:gd name="connsiteY21" fmla="*/ 1093697 h 1577060"/>
                <a:gd name="connsiteX22" fmla="*/ 2657828 w 3092749"/>
                <a:gd name="connsiteY22" fmla="*/ 1057137 h 1577060"/>
                <a:gd name="connsiteX23" fmla="*/ 2507600 w 3092749"/>
                <a:gd name="connsiteY23" fmla="*/ 971149 h 1577060"/>
                <a:gd name="connsiteX24" fmla="*/ 2413332 w 3092749"/>
                <a:gd name="connsiteY24" fmla="*/ 829747 h 1577060"/>
                <a:gd name="connsiteX25" fmla="*/ 2366198 w 3092749"/>
                <a:gd name="connsiteY25" fmla="*/ 716625 h 1577060"/>
                <a:gd name="connsiteX26" fmla="*/ 2139955 w 3092749"/>
                <a:gd name="connsiteY26" fmla="*/ 876881 h 1577060"/>
                <a:gd name="connsiteX27" fmla="*/ 1923139 w 3092749"/>
                <a:gd name="connsiteY27" fmla="*/ 933441 h 1577060"/>
                <a:gd name="connsiteX28" fmla="*/ 1828871 w 3092749"/>
                <a:gd name="connsiteY28" fmla="*/ 933441 h 1577060"/>
                <a:gd name="connsiteX29" fmla="*/ 1941992 w 3092749"/>
                <a:gd name="connsiteY29" fmla="*/ 971149 h 1577060"/>
                <a:gd name="connsiteX30" fmla="*/ 2055114 w 3092749"/>
                <a:gd name="connsiteY30" fmla="*/ 990002 h 1577060"/>
                <a:gd name="connsiteX31" fmla="*/ 2092821 w 3092749"/>
                <a:gd name="connsiteY31" fmla="*/ 1065417 h 1577060"/>
                <a:gd name="connsiteX32" fmla="*/ 1960846 w 3092749"/>
                <a:gd name="connsiteY32" fmla="*/ 1225672 h 1577060"/>
                <a:gd name="connsiteX33" fmla="*/ 1762883 w 3092749"/>
                <a:gd name="connsiteY33" fmla="*/ 1282233 h 1577060"/>
                <a:gd name="connsiteX34" fmla="*/ 1800590 w 3092749"/>
                <a:gd name="connsiteY34" fmla="*/ 1338794 h 1577060"/>
                <a:gd name="connsiteX35" fmla="*/ 1960846 w 3092749"/>
                <a:gd name="connsiteY35" fmla="*/ 1404782 h 1577060"/>
                <a:gd name="connsiteX36" fmla="*/ 2215369 w 3092749"/>
                <a:gd name="connsiteY36" fmla="*/ 1404782 h 1577060"/>
                <a:gd name="connsiteX37" fmla="*/ 2036260 w 3092749"/>
                <a:gd name="connsiteY37" fmla="*/ 1451916 h 1577060"/>
                <a:gd name="connsiteX38" fmla="*/ 1838297 w 3092749"/>
                <a:gd name="connsiteY38" fmla="*/ 1404782 h 1577060"/>
                <a:gd name="connsiteX39" fmla="*/ 1725176 w 3092749"/>
                <a:gd name="connsiteY39" fmla="*/ 1348221 h 1577060"/>
                <a:gd name="connsiteX40" fmla="*/ 1555493 w 3092749"/>
                <a:gd name="connsiteY40" fmla="*/ 1272806 h 1577060"/>
                <a:gd name="connsiteX41" fmla="*/ 1461225 w 3092749"/>
                <a:gd name="connsiteY41" fmla="*/ 1216246 h 1577060"/>
                <a:gd name="connsiteX42" fmla="*/ 1583774 w 3092749"/>
                <a:gd name="connsiteY42" fmla="*/ 1121977 h 1577060"/>
                <a:gd name="connsiteX43" fmla="*/ 1688271 w 3092749"/>
                <a:gd name="connsiteY43" fmla="*/ 1060131 h 1577060"/>
                <a:gd name="connsiteX44" fmla="*/ 1414091 w 3092749"/>
                <a:gd name="connsiteY44" fmla="*/ 1018283 h 1577060"/>
                <a:gd name="connsiteX45" fmla="*/ 1385811 w 3092749"/>
                <a:gd name="connsiteY45" fmla="*/ 1008856 h 1577060"/>
                <a:gd name="connsiteX46" fmla="*/ 1170222 w 3092749"/>
                <a:gd name="connsiteY46" fmla="*/ 1182650 h 1577060"/>
                <a:gd name="connsiteX47" fmla="*/ 779217 w 3092749"/>
                <a:gd name="connsiteY47" fmla="*/ 1399991 h 1577060"/>
                <a:gd name="connsiteX48" fmla="*/ 287387 w 3092749"/>
                <a:gd name="connsiteY48" fmla="*/ 1558516 h 1577060"/>
                <a:gd name="connsiteX49" fmla="*/ 71 w 3092749"/>
                <a:gd name="connsiteY49" fmla="*/ 952295 h 1577060"/>
                <a:gd name="connsiteX50" fmla="*/ 311155 w 3092749"/>
                <a:gd name="connsiteY50" fmla="*/ 952295 h 1577060"/>
                <a:gd name="connsiteX51" fmla="*/ 942751 w 3092749"/>
                <a:gd name="connsiteY51" fmla="*/ 886307 h 1577060"/>
                <a:gd name="connsiteX52" fmla="*/ 1291543 w 3092749"/>
                <a:gd name="connsiteY52" fmla="*/ 773186 h 1577060"/>
                <a:gd name="connsiteX53" fmla="*/ 1517785 w 3092749"/>
                <a:gd name="connsiteY53" fmla="*/ 678919 h 1577060"/>
                <a:gd name="connsiteX0" fmla="*/ 1508358 w 3092749"/>
                <a:gd name="connsiteY0" fmla="*/ 697772 h 1577062"/>
                <a:gd name="connsiteX1" fmla="*/ 1847725 w 3092749"/>
                <a:gd name="connsiteY1" fmla="*/ 528090 h 1577062"/>
                <a:gd name="connsiteX2" fmla="*/ 2017406 w 3092749"/>
                <a:gd name="connsiteY2" fmla="*/ 433820 h 1577062"/>
                <a:gd name="connsiteX3" fmla="*/ 2121101 w 3092749"/>
                <a:gd name="connsiteY3" fmla="*/ 377260 h 1577062"/>
                <a:gd name="connsiteX4" fmla="*/ 2243650 w 3092749"/>
                <a:gd name="connsiteY4" fmla="*/ 320700 h 1577062"/>
                <a:gd name="connsiteX5" fmla="*/ 2385052 w 3092749"/>
                <a:gd name="connsiteY5" fmla="*/ 141590 h 1577062"/>
                <a:gd name="connsiteX6" fmla="*/ 2517027 w 3092749"/>
                <a:gd name="connsiteY6" fmla="*/ 47322 h 1577062"/>
                <a:gd name="connsiteX7" fmla="*/ 2762124 w 3092749"/>
                <a:gd name="connsiteY7" fmla="*/ 188 h 1577062"/>
                <a:gd name="connsiteX8" fmla="*/ 2856392 w 3092749"/>
                <a:gd name="connsiteY8" fmla="*/ 37895 h 1577062"/>
                <a:gd name="connsiteX9" fmla="*/ 3026075 w 3092749"/>
                <a:gd name="connsiteY9" fmla="*/ 188724 h 1577062"/>
                <a:gd name="connsiteX10" fmla="*/ 3092062 w 3092749"/>
                <a:gd name="connsiteY10" fmla="*/ 273565 h 1577062"/>
                <a:gd name="connsiteX11" fmla="*/ 3044928 w 3092749"/>
                <a:gd name="connsiteY11" fmla="*/ 358406 h 1577062"/>
                <a:gd name="connsiteX12" fmla="*/ 2828112 w 3092749"/>
                <a:gd name="connsiteY12" fmla="*/ 509235 h 1577062"/>
                <a:gd name="connsiteX13" fmla="*/ 2517027 w 3092749"/>
                <a:gd name="connsiteY13" fmla="*/ 612930 h 1577062"/>
                <a:gd name="connsiteX14" fmla="*/ 2507600 w 3092749"/>
                <a:gd name="connsiteY14" fmla="*/ 707198 h 1577062"/>
                <a:gd name="connsiteX15" fmla="*/ 2564161 w 3092749"/>
                <a:gd name="connsiteY15" fmla="*/ 876881 h 1577062"/>
                <a:gd name="connsiteX16" fmla="*/ 2743271 w 3092749"/>
                <a:gd name="connsiteY16" fmla="*/ 952295 h 1577062"/>
                <a:gd name="connsiteX17" fmla="*/ 2846965 w 3092749"/>
                <a:gd name="connsiteY17" fmla="*/ 952295 h 1577062"/>
                <a:gd name="connsiteX18" fmla="*/ 2894099 w 3092749"/>
                <a:gd name="connsiteY18" fmla="*/ 905161 h 1577062"/>
                <a:gd name="connsiteX19" fmla="*/ 2931807 w 3092749"/>
                <a:gd name="connsiteY19" fmla="*/ 961722 h 1577062"/>
                <a:gd name="connsiteX20" fmla="*/ 2884673 w 3092749"/>
                <a:gd name="connsiteY20" fmla="*/ 1046563 h 1577062"/>
                <a:gd name="connsiteX21" fmla="*/ 2762124 w 3092749"/>
                <a:gd name="connsiteY21" fmla="*/ 1093697 h 1577062"/>
                <a:gd name="connsiteX22" fmla="*/ 2657828 w 3092749"/>
                <a:gd name="connsiteY22" fmla="*/ 1057137 h 1577062"/>
                <a:gd name="connsiteX23" fmla="*/ 2507600 w 3092749"/>
                <a:gd name="connsiteY23" fmla="*/ 971149 h 1577062"/>
                <a:gd name="connsiteX24" fmla="*/ 2413332 w 3092749"/>
                <a:gd name="connsiteY24" fmla="*/ 829747 h 1577062"/>
                <a:gd name="connsiteX25" fmla="*/ 2366198 w 3092749"/>
                <a:gd name="connsiteY25" fmla="*/ 716625 h 1577062"/>
                <a:gd name="connsiteX26" fmla="*/ 2139955 w 3092749"/>
                <a:gd name="connsiteY26" fmla="*/ 876881 h 1577062"/>
                <a:gd name="connsiteX27" fmla="*/ 1923139 w 3092749"/>
                <a:gd name="connsiteY27" fmla="*/ 933441 h 1577062"/>
                <a:gd name="connsiteX28" fmla="*/ 1828871 w 3092749"/>
                <a:gd name="connsiteY28" fmla="*/ 933441 h 1577062"/>
                <a:gd name="connsiteX29" fmla="*/ 1941992 w 3092749"/>
                <a:gd name="connsiteY29" fmla="*/ 971149 h 1577062"/>
                <a:gd name="connsiteX30" fmla="*/ 2055114 w 3092749"/>
                <a:gd name="connsiteY30" fmla="*/ 990002 h 1577062"/>
                <a:gd name="connsiteX31" fmla="*/ 2092821 w 3092749"/>
                <a:gd name="connsiteY31" fmla="*/ 1065417 h 1577062"/>
                <a:gd name="connsiteX32" fmla="*/ 1960846 w 3092749"/>
                <a:gd name="connsiteY32" fmla="*/ 1225672 h 1577062"/>
                <a:gd name="connsiteX33" fmla="*/ 1762883 w 3092749"/>
                <a:gd name="connsiteY33" fmla="*/ 1282233 h 1577062"/>
                <a:gd name="connsiteX34" fmla="*/ 1800590 w 3092749"/>
                <a:gd name="connsiteY34" fmla="*/ 1338794 h 1577062"/>
                <a:gd name="connsiteX35" fmla="*/ 1960846 w 3092749"/>
                <a:gd name="connsiteY35" fmla="*/ 1404782 h 1577062"/>
                <a:gd name="connsiteX36" fmla="*/ 2215369 w 3092749"/>
                <a:gd name="connsiteY36" fmla="*/ 1404782 h 1577062"/>
                <a:gd name="connsiteX37" fmla="*/ 2036260 w 3092749"/>
                <a:gd name="connsiteY37" fmla="*/ 1451916 h 1577062"/>
                <a:gd name="connsiteX38" fmla="*/ 1838297 w 3092749"/>
                <a:gd name="connsiteY38" fmla="*/ 1404782 h 1577062"/>
                <a:gd name="connsiteX39" fmla="*/ 1725176 w 3092749"/>
                <a:gd name="connsiteY39" fmla="*/ 1348221 h 1577062"/>
                <a:gd name="connsiteX40" fmla="*/ 1555493 w 3092749"/>
                <a:gd name="connsiteY40" fmla="*/ 1272806 h 1577062"/>
                <a:gd name="connsiteX41" fmla="*/ 1461225 w 3092749"/>
                <a:gd name="connsiteY41" fmla="*/ 1216246 h 1577062"/>
                <a:gd name="connsiteX42" fmla="*/ 1583774 w 3092749"/>
                <a:gd name="connsiteY42" fmla="*/ 1121977 h 1577062"/>
                <a:gd name="connsiteX43" fmla="*/ 1688271 w 3092749"/>
                <a:gd name="connsiteY43" fmla="*/ 1060131 h 1577062"/>
                <a:gd name="connsiteX44" fmla="*/ 1414091 w 3092749"/>
                <a:gd name="connsiteY44" fmla="*/ 1018283 h 1577062"/>
                <a:gd name="connsiteX45" fmla="*/ 1385811 w 3092749"/>
                <a:gd name="connsiteY45" fmla="*/ 1008856 h 1577062"/>
                <a:gd name="connsiteX46" fmla="*/ 1170222 w 3092749"/>
                <a:gd name="connsiteY46" fmla="*/ 1182650 h 1577062"/>
                <a:gd name="connsiteX47" fmla="*/ 779217 w 3092749"/>
                <a:gd name="connsiteY47" fmla="*/ 1399991 h 1577062"/>
                <a:gd name="connsiteX48" fmla="*/ 287387 w 3092749"/>
                <a:gd name="connsiteY48" fmla="*/ 1558516 h 1577062"/>
                <a:gd name="connsiteX49" fmla="*/ 71 w 3092749"/>
                <a:gd name="connsiteY49" fmla="*/ 952295 h 1577062"/>
                <a:gd name="connsiteX50" fmla="*/ 311155 w 3092749"/>
                <a:gd name="connsiteY50" fmla="*/ 952295 h 1577062"/>
                <a:gd name="connsiteX51" fmla="*/ 1067350 w 3092749"/>
                <a:gd name="connsiteY51" fmla="*/ 916844 h 1577062"/>
                <a:gd name="connsiteX52" fmla="*/ 1291543 w 3092749"/>
                <a:gd name="connsiteY52" fmla="*/ 773186 h 1577062"/>
                <a:gd name="connsiteX53" fmla="*/ 1517785 w 3092749"/>
                <a:gd name="connsiteY53" fmla="*/ 678919 h 1577062"/>
                <a:gd name="connsiteX0" fmla="*/ 1527426 w 3111817"/>
                <a:gd name="connsiteY0" fmla="*/ 697772 h 1577060"/>
                <a:gd name="connsiteX1" fmla="*/ 1866793 w 3111817"/>
                <a:gd name="connsiteY1" fmla="*/ 528090 h 1577060"/>
                <a:gd name="connsiteX2" fmla="*/ 2036474 w 3111817"/>
                <a:gd name="connsiteY2" fmla="*/ 433820 h 1577060"/>
                <a:gd name="connsiteX3" fmla="*/ 2140169 w 3111817"/>
                <a:gd name="connsiteY3" fmla="*/ 377260 h 1577060"/>
                <a:gd name="connsiteX4" fmla="*/ 2262718 w 3111817"/>
                <a:gd name="connsiteY4" fmla="*/ 320700 h 1577060"/>
                <a:gd name="connsiteX5" fmla="*/ 2404120 w 3111817"/>
                <a:gd name="connsiteY5" fmla="*/ 141590 h 1577060"/>
                <a:gd name="connsiteX6" fmla="*/ 2536095 w 3111817"/>
                <a:gd name="connsiteY6" fmla="*/ 47322 h 1577060"/>
                <a:gd name="connsiteX7" fmla="*/ 2781192 w 3111817"/>
                <a:gd name="connsiteY7" fmla="*/ 188 h 1577060"/>
                <a:gd name="connsiteX8" fmla="*/ 2875460 w 3111817"/>
                <a:gd name="connsiteY8" fmla="*/ 37895 h 1577060"/>
                <a:gd name="connsiteX9" fmla="*/ 3045143 w 3111817"/>
                <a:gd name="connsiteY9" fmla="*/ 188724 h 1577060"/>
                <a:gd name="connsiteX10" fmla="*/ 3111130 w 3111817"/>
                <a:gd name="connsiteY10" fmla="*/ 273565 h 1577060"/>
                <a:gd name="connsiteX11" fmla="*/ 3063996 w 3111817"/>
                <a:gd name="connsiteY11" fmla="*/ 358406 h 1577060"/>
                <a:gd name="connsiteX12" fmla="*/ 2847180 w 3111817"/>
                <a:gd name="connsiteY12" fmla="*/ 509235 h 1577060"/>
                <a:gd name="connsiteX13" fmla="*/ 2536095 w 3111817"/>
                <a:gd name="connsiteY13" fmla="*/ 612930 h 1577060"/>
                <a:gd name="connsiteX14" fmla="*/ 2526668 w 3111817"/>
                <a:gd name="connsiteY14" fmla="*/ 707198 h 1577060"/>
                <a:gd name="connsiteX15" fmla="*/ 2583229 w 3111817"/>
                <a:gd name="connsiteY15" fmla="*/ 876881 h 1577060"/>
                <a:gd name="connsiteX16" fmla="*/ 2762339 w 3111817"/>
                <a:gd name="connsiteY16" fmla="*/ 952295 h 1577060"/>
                <a:gd name="connsiteX17" fmla="*/ 2866033 w 3111817"/>
                <a:gd name="connsiteY17" fmla="*/ 952295 h 1577060"/>
                <a:gd name="connsiteX18" fmla="*/ 2913167 w 3111817"/>
                <a:gd name="connsiteY18" fmla="*/ 905161 h 1577060"/>
                <a:gd name="connsiteX19" fmla="*/ 2950875 w 3111817"/>
                <a:gd name="connsiteY19" fmla="*/ 961722 h 1577060"/>
                <a:gd name="connsiteX20" fmla="*/ 2903741 w 3111817"/>
                <a:gd name="connsiteY20" fmla="*/ 1046563 h 1577060"/>
                <a:gd name="connsiteX21" fmla="*/ 2781192 w 3111817"/>
                <a:gd name="connsiteY21" fmla="*/ 1093697 h 1577060"/>
                <a:gd name="connsiteX22" fmla="*/ 2676896 w 3111817"/>
                <a:gd name="connsiteY22" fmla="*/ 1057137 h 1577060"/>
                <a:gd name="connsiteX23" fmla="*/ 2526668 w 3111817"/>
                <a:gd name="connsiteY23" fmla="*/ 971149 h 1577060"/>
                <a:gd name="connsiteX24" fmla="*/ 2432400 w 3111817"/>
                <a:gd name="connsiteY24" fmla="*/ 829747 h 1577060"/>
                <a:gd name="connsiteX25" fmla="*/ 2385266 w 3111817"/>
                <a:gd name="connsiteY25" fmla="*/ 716625 h 1577060"/>
                <a:gd name="connsiteX26" fmla="*/ 2159023 w 3111817"/>
                <a:gd name="connsiteY26" fmla="*/ 876881 h 1577060"/>
                <a:gd name="connsiteX27" fmla="*/ 1942207 w 3111817"/>
                <a:gd name="connsiteY27" fmla="*/ 933441 h 1577060"/>
                <a:gd name="connsiteX28" fmla="*/ 1847939 w 3111817"/>
                <a:gd name="connsiteY28" fmla="*/ 933441 h 1577060"/>
                <a:gd name="connsiteX29" fmla="*/ 1961060 w 3111817"/>
                <a:gd name="connsiteY29" fmla="*/ 971149 h 1577060"/>
                <a:gd name="connsiteX30" fmla="*/ 2074182 w 3111817"/>
                <a:gd name="connsiteY30" fmla="*/ 990002 h 1577060"/>
                <a:gd name="connsiteX31" fmla="*/ 2111889 w 3111817"/>
                <a:gd name="connsiteY31" fmla="*/ 1065417 h 1577060"/>
                <a:gd name="connsiteX32" fmla="*/ 1979914 w 3111817"/>
                <a:gd name="connsiteY32" fmla="*/ 1225672 h 1577060"/>
                <a:gd name="connsiteX33" fmla="*/ 1781951 w 3111817"/>
                <a:gd name="connsiteY33" fmla="*/ 1282233 h 1577060"/>
                <a:gd name="connsiteX34" fmla="*/ 1819658 w 3111817"/>
                <a:gd name="connsiteY34" fmla="*/ 1338794 h 1577060"/>
                <a:gd name="connsiteX35" fmla="*/ 1979914 w 3111817"/>
                <a:gd name="connsiteY35" fmla="*/ 1404782 h 1577060"/>
                <a:gd name="connsiteX36" fmla="*/ 2234437 w 3111817"/>
                <a:gd name="connsiteY36" fmla="*/ 1404782 h 1577060"/>
                <a:gd name="connsiteX37" fmla="*/ 2055328 w 3111817"/>
                <a:gd name="connsiteY37" fmla="*/ 1451916 h 1577060"/>
                <a:gd name="connsiteX38" fmla="*/ 1857365 w 3111817"/>
                <a:gd name="connsiteY38" fmla="*/ 1404782 h 1577060"/>
                <a:gd name="connsiteX39" fmla="*/ 1744244 w 3111817"/>
                <a:gd name="connsiteY39" fmla="*/ 1348221 h 1577060"/>
                <a:gd name="connsiteX40" fmla="*/ 1574561 w 3111817"/>
                <a:gd name="connsiteY40" fmla="*/ 1272806 h 1577060"/>
                <a:gd name="connsiteX41" fmla="*/ 1480293 w 3111817"/>
                <a:gd name="connsiteY41" fmla="*/ 1216246 h 1577060"/>
                <a:gd name="connsiteX42" fmla="*/ 1602842 w 3111817"/>
                <a:gd name="connsiteY42" fmla="*/ 1121977 h 1577060"/>
                <a:gd name="connsiteX43" fmla="*/ 1707339 w 3111817"/>
                <a:gd name="connsiteY43" fmla="*/ 1060131 h 1577060"/>
                <a:gd name="connsiteX44" fmla="*/ 1433159 w 3111817"/>
                <a:gd name="connsiteY44" fmla="*/ 1018283 h 1577060"/>
                <a:gd name="connsiteX45" fmla="*/ 1404879 w 3111817"/>
                <a:gd name="connsiteY45" fmla="*/ 1008856 h 1577060"/>
                <a:gd name="connsiteX46" fmla="*/ 1189290 w 3111817"/>
                <a:gd name="connsiteY46" fmla="*/ 1182650 h 1577060"/>
                <a:gd name="connsiteX47" fmla="*/ 798285 w 3111817"/>
                <a:gd name="connsiteY47" fmla="*/ 1399991 h 1577060"/>
                <a:gd name="connsiteX48" fmla="*/ 306455 w 3111817"/>
                <a:gd name="connsiteY48" fmla="*/ 1558516 h 1577060"/>
                <a:gd name="connsiteX49" fmla="*/ 19139 w 3111817"/>
                <a:gd name="connsiteY49" fmla="*/ 952295 h 1577060"/>
                <a:gd name="connsiteX50" fmla="*/ 844198 w 3111817"/>
                <a:gd name="connsiteY50" fmla="*/ 1120248 h 1577060"/>
                <a:gd name="connsiteX51" fmla="*/ 1086418 w 3111817"/>
                <a:gd name="connsiteY51" fmla="*/ 916844 h 1577060"/>
                <a:gd name="connsiteX52" fmla="*/ 1310611 w 3111817"/>
                <a:gd name="connsiteY52" fmla="*/ 773186 h 1577060"/>
                <a:gd name="connsiteX53" fmla="*/ 1536853 w 3111817"/>
                <a:gd name="connsiteY53" fmla="*/ 678919 h 1577060"/>
                <a:gd name="connsiteX0" fmla="*/ 1259107 w 2843498"/>
                <a:gd name="connsiteY0" fmla="*/ 697772 h 1559120"/>
                <a:gd name="connsiteX1" fmla="*/ 1598474 w 2843498"/>
                <a:gd name="connsiteY1" fmla="*/ 528090 h 1559120"/>
                <a:gd name="connsiteX2" fmla="*/ 1768155 w 2843498"/>
                <a:gd name="connsiteY2" fmla="*/ 433820 h 1559120"/>
                <a:gd name="connsiteX3" fmla="*/ 1871850 w 2843498"/>
                <a:gd name="connsiteY3" fmla="*/ 377260 h 1559120"/>
                <a:gd name="connsiteX4" fmla="*/ 1994399 w 2843498"/>
                <a:gd name="connsiteY4" fmla="*/ 320700 h 1559120"/>
                <a:gd name="connsiteX5" fmla="*/ 2135801 w 2843498"/>
                <a:gd name="connsiteY5" fmla="*/ 141590 h 1559120"/>
                <a:gd name="connsiteX6" fmla="*/ 2267776 w 2843498"/>
                <a:gd name="connsiteY6" fmla="*/ 47322 h 1559120"/>
                <a:gd name="connsiteX7" fmla="*/ 2512873 w 2843498"/>
                <a:gd name="connsiteY7" fmla="*/ 188 h 1559120"/>
                <a:gd name="connsiteX8" fmla="*/ 2607141 w 2843498"/>
                <a:gd name="connsiteY8" fmla="*/ 37895 h 1559120"/>
                <a:gd name="connsiteX9" fmla="*/ 2776824 w 2843498"/>
                <a:gd name="connsiteY9" fmla="*/ 188724 h 1559120"/>
                <a:gd name="connsiteX10" fmla="*/ 2842811 w 2843498"/>
                <a:gd name="connsiteY10" fmla="*/ 273565 h 1559120"/>
                <a:gd name="connsiteX11" fmla="*/ 2795677 w 2843498"/>
                <a:gd name="connsiteY11" fmla="*/ 358406 h 1559120"/>
                <a:gd name="connsiteX12" fmla="*/ 2578861 w 2843498"/>
                <a:gd name="connsiteY12" fmla="*/ 509235 h 1559120"/>
                <a:gd name="connsiteX13" fmla="*/ 2267776 w 2843498"/>
                <a:gd name="connsiteY13" fmla="*/ 612930 h 1559120"/>
                <a:gd name="connsiteX14" fmla="*/ 2258349 w 2843498"/>
                <a:gd name="connsiteY14" fmla="*/ 707198 h 1559120"/>
                <a:gd name="connsiteX15" fmla="*/ 2314910 w 2843498"/>
                <a:gd name="connsiteY15" fmla="*/ 876881 h 1559120"/>
                <a:gd name="connsiteX16" fmla="*/ 2494020 w 2843498"/>
                <a:gd name="connsiteY16" fmla="*/ 952295 h 1559120"/>
                <a:gd name="connsiteX17" fmla="*/ 2597714 w 2843498"/>
                <a:gd name="connsiteY17" fmla="*/ 952295 h 1559120"/>
                <a:gd name="connsiteX18" fmla="*/ 2644848 w 2843498"/>
                <a:gd name="connsiteY18" fmla="*/ 905161 h 1559120"/>
                <a:gd name="connsiteX19" fmla="*/ 2682556 w 2843498"/>
                <a:gd name="connsiteY19" fmla="*/ 961722 h 1559120"/>
                <a:gd name="connsiteX20" fmla="*/ 2635422 w 2843498"/>
                <a:gd name="connsiteY20" fmla="*/ 1046563 h 1559120"/>
                <a:gd name="connsiteX21" fmla="*/ 2512873 w 2843498"/>
                <a:gd name="connsiteY21" fmla="*/ 1093697 h 1559120"/>
                <a:gd name="connsiteX22" fmla="*/ 2408577 w 2843498"/>
                <a:gd name="connsiteY22" fmla="*/ 1057137 h 1559120"/>
                <a:gd name="connsiteX23" fmla="*/ 2258349 w 2843498"/>
                <a:gd name="connsiteY23" fmla="*/ 971149 h 1559120"/>
                <a:gd name="connsiteX24" fmla="*/ 2164081 w 2843498"/>
                <a:gd name="connsiteY24" fmla="*/ 829747 h 1559120"/>
                <a:gd name="connsiteX25" fmla="*/ 2116947 w 2843498"/>
                <a:gd name="connsiteY25" fmla="*/ 716625 h 1559120"/>
                <a:gd name="connsiteX26" fmla="*/ 1890704 w 2843498"/>
                <a:gd name="connsiteY26" fmla="*/ 876881 h 1559120"/>
                <a:gd name="connsiteX27" fmla="*/ 1673888 w 2843498"/>
                <a:gd name="connsiteY27" fmla="*/ 933441 h 1559120"/>
                <a:gd name="connsiteX28" fmla="*/ 1579620 w 2843498"/>
                <a:gd name="connsiteY28" fmla="*/ 933441 h 1559120"/>
                <a:gd name="connsiteX29" fmla="*/ 1692741 w 2843498"/>
                <a:gd name="connsiteY29" fmla="*/ 971149 h 1559120"/>
                <a:gd name="connsiteX30" fmla="*/ 1805863 w 2843498"/>
                <a:gd name="connsiteY30" fmla="*/ 990002 h 1559120"/>
                <a:gd name="connsiteX31" fmla="*/ 1843570 w 2843498"/>
                <a:gd name="connsiteY31" fmla="*/ 1065417 h 1559120"/>
                <a:gd name="connsiteX32" fmla="*/ 1711595 w 2843498"/>
                <a:gd name="connsiteY32" fmla="*/ 1225672 h 1559120"/>
                <a:gd name="connsiteX33" fmla="*/ 1513632 w 2843498"/>
                <a:gd name="connsiteY33" fmla="*/ 1282233 h 1559120"/>
                <a:gd name="connsiteX34" fmla="*/ 1551339 w 2843498"/>
                <a:gd name="connsiteY34" fmla="*/ 1338794 h 1559120"/>
                <a:gd name="connsiteX35" fmla="*/ 1711595 w 2843498"/>
                <a:gd name="connsiteY35" fmla="*/ 1404782 h 1559120"/>
                <a:gd name="connsiteX36" fmla="*/ 1966118 w 2843498"/>
                <a:gd name="connsiteY36" fmla="*/ 1404782 h 1559120"/>
                <a:gd name="connsiteX37" fmla="*/ 1787009 w 2843498"/>
                <a:gd name="connsiteY37" fmla="*/ 1451916 h 1559120"/>
                <a:gd name="connsiteX38" fmla="*/ 1589046 w 2843498"/>
                <a:gd name="connsiteY38" fmla="*/ 1404782 h 1559120"/>
                <a:gd name="connsiteX39" fmla="*/ 1475925 w 2843498"/>
                <a:gd name="connsiteY39" fmla="*/ 1348221 h 1559120"/>
                <a:gd name="connsiteX40" fmla="*/ 1306242 w 2843498"/>
                <a:gd name="connsiteY40" fmla="*/ 1272806 h 1559120"/>
                <a:gd name="connsiteX41" fmla="*/ 1211974 w 2843498"/>
                <a:gd name="connsiteY41" fmla="*/ 1216246 h 1559120"/>
                <a:gd name="connsiteX42" fmla="*/ 1334523 w 2843498"/>
                <a:gd name="connsiteY42" fmla="*/ 1121977 h 1559120"/>
                <a:gd name="connsiteX43" fmla="*/ 1439020 w 2843498"/>
                <a:gd name="connsiteY43" fmla="*/ 1060131 h 1559120"/>
                <a:gd name="connsiteX44" fmla="*/ 1164840 w 2843498"/>
                <a:gd name="connsiteY44" fmla="*/ 1018283 h 1559120"/>
                <a:gd name="connsiteX45" fmla="*/ 1136560 w 2843498"/>
                <a:gd name="connsiteY45" fmla="*/ 1008856 h 1559120"/>
                <a:gd name="connsiteX46" fmla="*/ 920971 w 2843498"/>
                <a:gd name="connsiteY46" fmla="*/ 1182650 h 1559120"/>
                <a:gd name="connsiteX47" fmla="*/ 529966 w 2843498"/>
                <a:gd name="connsiteY47" fmla="*/ 1399991 h 1559120"/>
                <a:gd name="connsiteX48" fmla="*/ 38136 w 2843498"/>
                <a:gd name="connsiteY48" fmla="*/ 1558516 h 1559120"/>
                <a:gd name="connsiteX49" fmla="*/ 93468 w 2843498"/>
                <a:gd name="connsiteY49" fmla="*/ 1440881 h 1559120"/>
                <a:gd name="connsiteX50" fmla="*/ 575879 w 2843498"/>
                <a:gd name="connsiteY50" fmla="*/ 1120248 h 1559120"/>
                <a:gd name="connsiteX51" fmla="*/ 818099 w 2843498"/>
                <a:gd name="connsiteY51" fmla="*/ 916844 h 1559120"/>
                <a:gd name="connsiteX52" fmla="*/ 1042292 w 2843498"/>
                <a:gd name="connsiteY52" fmla="*/ 773186 h 1559120"/>
                <a:gd name="connsiteX53" fmla="*/ 1268534 w 2843498"/>
                <a:gd name="connsiteY53" fmla="*/ 678919 h 1559120"/>
                <a:gd name="connsiteX0" fmla="*/ 1850471 w 3434862"/>
                <a:gd name="connsiteY0" fmla="*/ 697772 h 1772421"/>
                <a:gd name="connsiteX1" fmla="*/ 2189838 w 3434862"/>
                <a:gd name="connsiteY1" fmla="*/ 528090 h 1772421"/>
                <a:gd name="connsiteX2" fmla="*/ 2359519 w 3434862"/>
                <a:gd name="connsiteY2" fmla="*/ 433820 h 1772421"/>
                <a:gd name="connsiteX3" fmla="*/ 2463214 w 3434862"/>
                <a:gd name="connsiteY3" fmla="*/ 377260 h 1772421"/>
                <a:gd name="connsiteX4" fmla="*/ 2585763 w 3434862"/>
                <a:gd name="connsiteY4" fmla="*/ 320700 h 1772421"/>
                <a:gd name="connsiteX5" fmla="*/ 2727165 w 3434862"/>
                <a:gd name="connsiteY5" fmla="*/ 141590 h 1772421"/>
                <a:gd name="connsiteX6" fmla="*/ 2859140 w 3434862"/>
                <a:gd name="connsiteY6" fmla="*/ 47322 h 1772421"/>
                <a:gd name="connsiteX7" fmla="*/ 3104237 w 3434862"/>
                <a:gd name="connsiteY7" fmla="*/ 188 h 1772421"/>
                <a:gd name="connsiteX8" fmla="*/ 3198505 w 3434862"/>
                <a:gd name="connsiteY8" fmla="*/ 37895 h 1772421"/>
                <a:gd name="connsiteX9" fmla="*/ 3368188 w 3434862"/>
                <a:gd name="connsiteY9" fmla="*/ 188724 h 1772421"/>
                <a:gd name="connsiteX10" fmla="*/ 3434175 w 3434862"/>
                <a:gd name="connsiteY10" fmla="*/ 273565 h 1772421"/>
                <a:gd name="connsiteX11" fmla="*/ 3387041 w 3434862"/>
                <a:gd name="connsiteY11" fmla="*/ 358406 h 1772421"/>
                <a:gd name="connsiteX12" fmla="*/ 3170225 w 3434862"/>
                <a:gd name="connsiteY12" fmla="*/ 509235 h 1772421"/>
                <a:gd name="connsiteX13" fmla="*/ 2859140 w 3434862"/>
                <a:gd name="connsiteY13" fmla="*/ 612930 h 1772421"/>
                <a:gd name="connsiteX14" fmla="*/ 2849713 w 3434862"/>
                <a:gd name="connsiteY14" fmla="*/ 707198 h 1772421"/>
                <a:gd name="connsiteX15" fmla="*/ 2906274 w 3434862"/>
                <a:gd name="connsiteY15" fmla="*/ 876881 h 1772421"/>
                <a:gd name="connsiteX16" fmla="*/ 3085384 w 3434862"/>
                <a:gd name="connsiteY16" fmla="*/ 952295 h 1772421"/>
                <a:gd name="connsiteX17" fmla="*/ 3189078 w 3434862"/>
                <a:gd name="connsiteY17" fmla="*/ 952295 h 1772421"/>
                <a:gd name="connsiteX18" fmla="*/ 3236212 w 3434862"/>
                <a:gd name="connsiteY18" fmla="*/ 905161 h 1772421"/>
                <a:gd name="connsiteX19" fmla="*/ 3273920 w 3434862"/>
                <a:gd name="connsiteY19" fmla="*/ 961722 h 1772421"/>
                <a:gd name="connsiteX20" fmla="*/ 3226786 w 3434862"/>
                <a:gd name="connsiteY20" fmla="*/ 1046563 h 1772421"/>
                <a:gd name="connsiteX21" fmla="*/ 3104237 w 3434862"/>
                <a:gd name="connsiteY21" fmla="*/ 1093697 h 1772421"/>
                <a:gd name="connsiteX22" fmla="*/ 2999941 w 3434862"/>
                <a:gd name="connsiteY22" fmla="*/ 1057137 h 1772421"/>
                <a:gd name="connsiteX23" fmla="*/ 2849713 w 3434862"/>
                <a:gd name="connsiteY23" fmla="*/ 971149 h 1772421"/>
                <a:gd name="connsiteX24" fmla="*/ 2755445 w 3434862"/>
                <a:gd name="connsiteY24" fmla="*/ 829747 h 1772421"/>
                <a:gd name="connsiteX25" fmla="*/ 2708311 w 3434862"/>
                <a:gd name="connsiteY25" fmla="*/ 716625 h 1772421"/>
                <a:gd name="connsiteX26" fmla="*/ 2482068 w 3434862"/>
                <a:gd name="connsiteY26" fmla="*/ 876881 h 1772421"/>
                <a:gd name="connsiteX27" fmla="*/ 2265252 w 3434862"/>
                <a:gd name="connsiteY27" fmla="*/ 933441 h 1772421"/>
                <a:gd name="connsiteX28" fmla="*/ 2170984 w 3434862"/>
                <a:gd name="connsiteY28" fmla="*/ 933441 h 1772421"/>
                <a:gd name="connsiteX29" fmla="*/ 2284105 w 3434862"/>
                <a:gd name="connsiteY29" fmla="*/ 971149 h 1772421"/>
                <a:gd name="connsiteX30" fmla="*/ 2397227 w 3434862"/>
                <a:gd name="connsiteY30" fmla="*/ 990002 h 1772421"/>
                <a:gd name="connsiteX31" fmla="*/ 2434934 w 3434862"/>
                <a:gd name="connsiteY31" fmla="*/ 1065417 h 1772421"/>
                <a:gd name="connsiteX32" fmla="*/ 2302959 w 3434862"/>
                <a:gd name="connsiteY32" fmla="*/ 1225672 h 1772421"/>
                <a:gd name="connsiteX33" fmla="*/ 2104996 w 3434862"/>
                <a:gd name="connsiteY33" fmla="*/ 1282233 h 1772421"/>
                <a:gd name="connsiteX34" fmla="*/ 2142703 w 3434862"/>
                <a:gd name="connsiteY34" fmla="*/ 1338794 h 1772421"/>
                <a:gd name="connsiteX35" fmla="*/ 2302959 w 3434862"/>
                <a:gd name="connsiteY35" fmla="*/ 1404782 h 1772421"/>
                <a:gd name="connsiteX36" fmla="*/ 2557482 w 3434862"/>
                <a:gd name="connsiteY36" fmla="*/ 1404782 h 1772421"/>
                <a:gd name="connsiteX37" fmla="*/ 2378373 w 3434862"/>
                <a:gd name="connsiteY37" fmla="*/ 1451916 h 1772421"/>
                <a:gd name="connsiteX38" fmla="*/ 2180410 w 3434862"/>
                <a:gd name="connsiteY38" fmla="*/ 1404782 h 1772421"/>
                <a:gd name="connsiteX39" fmla="*/ 2067289 w 3434862"/>
                <a:gd name="connsiteY39" fmla="*/ 1348221 h 1772421"/>
                <a:gd name="connsiteX40" fmla="*/ 1897606 w 3434862"/>
                <a:gd name="connsiteY40" fmla="*/ 1272806 h 1772421"/>
                <a:gd name="connsiteX41" fmla="*/ 1803338 w 3434862"/>
                <a:gd name="connsiteY41" fmla="*/ 1216246 h 1772421"/>
                <a:gd name="connsiteX42" fmla="*/ 1925887 w 3434862"/>
                <a:gd name="connsiteY42" fmla="*/ 1121977 h 1772421"/>
                <a:gd name="connsiteX43" fmla="*/ 2030384 w 3434862"/>
                <a:gd name="connsiteY43" fmla="*/ 1060131 h 1772421"/>
                <a:gd name="connsiteX44" fmla="*/ 1756204 w 3434862"/>
                <a:gd name="connsiteY44" fmla="*/ 1018283 h 1772421"/>
                <a:gd name="connsiteX45" fmla="*/ 1727924 w 3434862"/>
                <a:gd name="connsiteY45" fmla="*/ 1008856 h 1772421"/>
                <a:gd name="connsiteX46" fmla="*/ 1512335 w 3434862"/>
                <a:gd name="connsiteY46" fmla="*/ 1182650 h 1772421"/>
                <a:gd name="connsiteX47" fmla="*/ 1121330 w 3434862"/>
                <a:gd name="connsiteY47" fmla="*/ 1399991 h 1772421"/>
                <a:gd name="connsiteX48" fmla="*/ 6502 w 3434862"/>
                <a:gd name="connsiteY48" fmla="*/ 1772274 h 1772421"/>
                <a:gd name="connsiteX49" fmla="*/ 684832 w 3434862"/>
                <a:gd name="connsiteY49" fmla="*/ 1440881 h 1772421"/>
                <a:gd name="connsiteX50" fmla="*/ 1167243 w 3434862"/>
                <a:gd name="connsiteY50" fmla="*/ 1120248 h 1772421"/>
                <a:gd name="connsiteX51" fmla="*/ 1409463 w 3434862"/>
                <a:gd name="connsiteY51" fmla="*/ 916844 h 1772421"/>
                <a:gd name="connsiteX52" fmla="*/ 1633656 w 3434862"/>
                <a:gd name="connsiteY52" fmla="*/ 773186 h 1772421"/>
                <a:gd name="connsiteX53" fmla="*/ 1859898 w 3434862"/>
                <a:gd name="connsiteY53" fmla="*/ 678919 h 1772421"/>
                <a:gd name="connsiteX0" fmla="*/ 1850471 w 3434862"/>
                <a:gd name="connsiteY0" fmla="*/ 697772 h 1772423"/>
                <a:gd name="connsiteX1" fmla="*/ 2189838 w 3434862"/>
                <a:gd name="connsiteY1" fmla="*/ 528090 h 1772423"/>
                <a:gd name="connsiteX2" fmla="*/ 2359519 w 3434862"/>
                <a:gd name="connsiteY2" fmla="*/ 433820 h 1772423"/>
                <a:gd name="connsiteX3" fmla="*/ 2463214 w 3434862"/>
                <a:gd name="connsiteY3" fmla="*/ 377260 h 1772423"/>
                <a:gd name="connsiteX4" fmla="*/ 2585763 w 3434862"/>
                <a:gd name="connsiteY4" fmla="*/ 320700 h 1772423"/>
                <a:gd name="connsiteX5" fmla="*/ 2727165 w 3434862"/>
                <a:gd name="connsiteY5" fmla="*/ 141590 h 1772423"/>
                <a:gd name="connsiteX6" fmla="*/ 2859140 w 3434862"/>
                <a:gd name="connsiteY6" fmla="*/ 47322 h 1772423"/>
                <a:gd name="connsiteX7" fmla="*/ 3104237 w 3434862"/>
                <a:gd name="connsiteY7" fmla="*/ 188 h 1772423"/>
                <a:gd name="connsiteX8" fmla="*/ 3198505 w 3434862"/>
                <a:gd name="connsiteY8" fmla="*/ 37895 h 1772423"/>
                <a:gd name="connsiteX9" fmla="*/ 3368188 w 3434862"/>
                <a:gd name="connsiteY9" fmla="*/ 188724 h 1772423"/>
                <a:gd name="connsiteX10" fmla="*/ 3434175 w 3434862"/>
                <a:gd name="connsiteY10" fmla="*/ 273565 h 1772423"/>
                <a:gd name="connsiteX11" fmla="*/ 3387041 w 3434862"/>
                <a:gd name="connsiteY11" fmla="*/ 358406 h 1772423"/>
                <a:gd name="connsiteX12" fmla="*/ 3170225 w 3434862"/>
                <a:gd name="connsiteY12" fmla="*/ 509235 h 1772423"/>
                <a:gd name="connsiteX13" fmla="*/ 2859140 w 3434862"/>
                <a:gd name="connsiteY13" fmla="*/ 612930 h 1772423"/>
                <a:gd name="connsiteX14" fmla="*/ 2849713 w 3434862"/>
                <a:gd name="connsiteY14" fmla="*/ 707198 h 1772423"/>
                <a:gd name="connsiteX15" fmla="*/ 2906274 w 3434862"/>
                <a:gd name="connsiteY15" fmla="*/ 876881 h 1772423"/>
                <a:gd name="connsiteX16" fmla="*/ 3085384 w 3434862"/>
                <a:gd name="connsiteY16" fmla="*/ 952295 h 1772423"/>
                <a:gd name="connsiteX17" fmla="*/ 3189078 w 3434862"/>
                <a:gd name="connsiteY17" fmla="*/ 952295 h 1772423"/>
                <a:gd name="connsiteX18" fmla="*/ 3236212 w 3434862"/>
                <a:gd name="connsiteY18" fmla="*/ 905161 h 1772423"/>
                <a:gd name="connsiteX19" fmla="*/ 3273920 w 3434862"/>
                <a:gd name="connsiteY19" fmla="*/ 961722 h 1772423"/>
                <a:gd name="connsiteX20" fmla="*/ 3226786 w 3434862"/>
                <a:gd name="connsiteY20" fmla="*/ 1046563 h 1772423"/>
                <a:gd name="connsiteX21" fmla="*/ 3104237 w 3434862"/>
                <a:gd name="connsiteY21" fmla="*/ 1093697 h 1772423"/>
                <a:gd name="connsiteX22" fmla="*/ 2999941 w 3434862"/>
                <a:gd name="connsiteY22" fmla="*/ 1057137 h 1772423"/>
                <a:gd name="connsiteX23" fmla="*/ 2849713 w 3434862"/>
                <a:gd name="connsiteY23" fmla="*/ 971149 h 1772423"/>
                <a:gd name="connsiteX24" fmla="*/ 2755445 w 3434862"/>
                <a:gd name="connsiteY24" fmla="*/ 829747 h 1772423"/>
                <a:gd name="connsiteX25" fmla="*/ 2708311 w 3434862"/>
                <a:gd name="connsiteY25" fmla="*/ 716625 h 1772423"/>
                <a:gd name="connsiteX26" fmla="*/ 2482068 w 3434862"/>
                <a:gd name="connsiteY26" fmla="*/ 876881 h 1772423"/>
                <a:gd name="connsiteX27" fmla="*/ 2265252 w 3434862"/>
                <a:gd name="connsiteY27" fmla="*/ 933441 h 1772423"/>
                <a:gd name="connsiteX28" fmla="*/ 2170984 w 3434862"/>
                <a:gd name="connsiteY28" fmla="*/ 933441 h 1772423"/>
                <a:gd name="connsiteX29" fmla="*/ 2284105 w 3434862"/>
                <a:gd name="connsiteY29" fmla="*/ 971149 h 1772423"/>
                <a:gd name="connsiteX30" fmla="*/ 2397227 w 3434862"/>
                <a:gd name="connsiteY30" fmla="*/ 990002 h 1772423"/>
                <a:gd name="connsiteX31" fmla="*/ 2434934 w 3434862"/>
                <a:gd name="connsiteY31" fmla="*/ 1065417 h 1772423"/>
                <a:gd name="connsiteX32" fmla="*/ 2302959 w 3434862"/>
                <a:gd name="connsiteY32" fmla="*/ 1225672 h 1772423"/>
                <a:gd name="connsiteX33" fmla="*/ 2104996 w 3434862"/>
                <a:gd name="connsiteY33" fmla="*/ 1282233 h 1772423"/>
                <a:gd name="connsiteX34" fmla="*/ 2142703 w 3434862"/>
                <a:gd name="connsiteY34" fmla="*/ 1338794 h 1772423"/>
                <a:gd name="connsiteX35" fmla="*/ 2302959 w 3434862"/>
                <a:gd name="connsiteY35" fmla="*/ 1404782 h 1772423"/>
                <a:gd name="connsiteX36" fmla="*/ 2557482 w 3434862"/>
                <a:gd name="connsiteY36" fmla="*/ 1404782 h 1772423"/>
                <a:gd name="connsiteX37" fmla="*/ 2378373 w 3434862"/>
                <a:gd name="connsiteY37" fmla="*/ 1451916 h 1772423"/>
                <a:gd name="connsiteX38" fmla="*/ 2180410 w 3434862"/>
                <a:gd name="connsiteY38" fmla="*/ 1404782 h 1772423"/>
                <a:gd name="connsiteX39" fmla="*/ 2067289 w 3434862"/>
                <a:gd name="connsiteY39" fmla="*/ 1348221 h 1772423"/>
                <a:gd name="connsiteX40" fmla="*/ 1897606 w 3434862"/>
                <a:gd name="connsiteY40" fmla="*/ 1272806 h 1772423"/>
                <a:gd name="connsiteX41" fmla="*/ 1803338 w 3434862"/>
                <a:gd name="connsiteY41" fmla="*/ 1216246 h 1772423"/>
                <a:gd name="connsiteX42" fmla="*/ 1925887 w 3434862"/>
                <a:gd name="connsiteY42" fmla="*/ 1121977 h 1772423"/>
                <a:gd name="connsiteX43" fmla="*/ 2030384 w 3434862"/>
                <a:gd name="connsiteY43" fmla="*/ 1060131 h 1772423"/>
                <a:gd name="connsiteX44" fmla="*/ 1756204 w 3434862"/>
                <a:gd name="connsiteY44" fmla="*/ 1018283 h 1772423"/>
                <a:gd name="connsiteX45" fmla="*/ 1759075 w 3434862"/>
                <a:gd name="connsiteY45" fmla="*/ 1069928 h 1772423"/>
                <a:gd name="connsiteX46" fmla="*/ 1512335 w 3434862"/>
                <a:gd name="connsiteY46" fmla="*/ 1182650 h 1772423"/>
                <a:gd name="connsiteX47" fmla="*/ 1121330 w 3434862"/>
                <a:gd name="connsiteY47" fmla="*/ 1399991 h 1772423"/>
                <a:gd name="connsiteX48" fmla="*/ 6502 w 3434862"/>
                <a:gd name="connsiteY48" fmla="*/ 1772274 h 1772423"/>
                <a:gd name="connsiteX49" fmla="*/ 684832 w 3434862"/>
                <a:gd name="connsiteY49" fmla="*/ 1440881 h 1772423"/>
                <a:gd name="connsiteX50" fmla="*/ 1167243 w 3434862"/>
                <a:gd name="connsiteY50" fmla="*/ 1120248 h 1772423"/>
                <a:gd name="connsiteX51" fmla="*/ 1409463 w 3434862"/>
                <a:gd name="connsiteY51" fmla="*/ 916844 h 1772423"/>
                <a:gd name="connsiteX52" fmla="*/ 1633656 w 3434862"/>
                <a:gd name="connsiteY52" fmla="*/ 773186 h 1772423"/>
                <a:gd name="connsiteX53" fmla="*/ 1859898 w 3434862"/>
                <a:gd name="connsiteY53" fmla="*/ 678919 h 1772423"/>
                <a:gd name="connsiteX0" fmla="*/ 1850471 w 3434862"/>
                <a:gd name="connsiteY0" fmla="*/ 697772 h 1772421"/>
                <a:gd name="connsiteX1" fmla="*/ 2189838 w 3434862"/>
                <a:gd name="connsiteY1" fmla="*/ 528090 h 1772421"/>
                <a:gd name="connsiteX2" fmla="*/ 2359519 w 3434862"/>
                <a:gd name="connsiteY2" fmla="*/ 433820 h 1772421"/>
                <a:gd name="connsiteX3" fmla="*/ 2463214 w 3434862"/>
                <a:gd name="connsiteY3" fmla="*/ 377260 h 1772421"/>
                <a:gd name="connsiteX4" fmla="*/ 2585763 w 3434862"/>
                <a:gd name="connsiteY4" fmla="*/ 320700 h 1772421"/>
                <a:gd name="connsiteX5" fmla="*/ 2727165 w 3434862"/>
                <a:gd name="connsiteY5" fmla="*/ 141590 h 1772421"/>
                <a:gd name="connsiteX6" fmla="*/ 2859140 w 3434862"/>
                <a:gd name="connsiteY6" fmla="*/ 47322 h 1772421"/>
                <a:gd name="connsiteX7" fmla="*/ 3104237 w 3434862"/>
                <a:gd name="connsiteY7" fmla="*/ 188 h 1772421"/>
                <a:gd name="connsiteX8" fmla="*/ 3198505 w 3434862"/>
                <a:gd name="connsiteY8" fmla="*/ 37895 h 1772421"/>
                <a:gd name="connsiteX9" fmla="*/ 3368188 w 3434862"/>
                <a:gd name="connsiteY9" fmla="*/ 188724 h 1772421"/>
                <a:gd name="connsiteX10" fmla="*/ 3434175 w 3434862"/>
                <a:gd name="connsiteY10" fmla="*/ 273565 h 1772421"/>
                <a:gd name="connsiteX11" fmla="*/ 3387041 w 3434862"/>
                <a:gd name="connsiteY11" fmla="*/ 358406 h 1772421"/>
                <a:gd name="connsiteX12" fmla="*/ 3170225 w 3434862"/>
                <a:gd name="connsiteY12" fmla="*/ 509235 h 1772421"/>
                <a:gd name="connsiteX13" fmla="*/ 2859140 w 3434862"/>
                <a:gd name="connsiteY13" fmla="*/ 612930 h 1772421"/>
                <a:gd name="connsiteX14" fmla="*/ 2849713 w 3434862"/>
                <a:gd name="connsiteY14" fmla="*/ 707198 h 1772421"/>
                <a:gd name="connsiteX15" fmla="*/ 2906274 w 3434862"/>
                <a:gd name="connsiteY15" fmla="*/ 876881 h 1772421"/>
                <a:gd name="connsiteX16" fmla="*/ 3085384 w 3434862"/>
                <a:gd name="connsiteY16" fmla="*/ 952295 h 1772421"/>
                <a:gd name="connsiteX17" fmla="*/ 3189078 w 3434862"/>
                <a:gd name="connsiteY17" fmla="*/ 952295 h 1772421"/>
                <a:gd name="connsiteX18" fmla="*/ 3236212 w 3434862"/>
                <a:gd name="connsiteY18" fmla="*/ 905161 h 1772421"/>
                <a:gd name="connsiteX19" fmla="*/ 3273920 w 3434862"/>
                <a:gd name="connsiteY19" fmla="*/ 961722 h 1772421"/>
                <a:gd name="connsiteX20" fmla="*/ 3226786 w 3434862"/>
                <a:gd name="connsiteY20" fmla="*/ 1046563 h 1772421"/>
                <a:gd name="connsiteX21" fmla="*/ 3104237 w 3434862"/>
                <a:gd name="connsiteY21" fmla="*/ 1093697 h 1772421"/>
                <a:gd name="connsiteX22" fmla="*/ 2999941 w 3434862"/>
                <a:gd name="connsiteY22" fmla="*/ 1057137 h 1772421"/>
                <a:gd name="connsiteX23" fmla="*/ 2849713 w 3434862"/>
                <a:gd name="connsiteY23" fmla="*/ 971149 h 1772421"/>
                <a:gd name="connsiteX24" fmla="*/ 2755445 w 3434862"/>
                <a:gd name="connsiteY24" fmla="*/ 829747 h 1772421"/>
                <a:gd name="connsiteX25" fmla="*/ 2708311 w 3434862"/>
                <a:gd name="connsiteY25" fmla="*/ 716625 h 1772421"/>
                <a:gd name="connsiteX26" fmla="*/ 2482068 w 3434862"/>
                <a:gd name="connsiteY26" fmla="*/ 876881 h 1772421"/>
                <a:gd name="connsiteX27" fmla="*/ 2265252 w 3434862"/>
                <a:gd name="connsiteY27" fmla="*/ 933441 h 1772421"/>
                <a:gd name="connsiteX28" fmla="*/ 2170984 w 3434862"/>
                <a:gd name="connsiteY28" fmla="*/ 933441 h 1772421"/>
                <a:gd name="connsiteX29" fmla="*/ 2284105 w 3434862"/>
                <a:gd name="connsiteY29" fmla="*/ 971149 h 1772421"/>
                <a:gd name="connsiteX30" fmla="*/ 2397227 w 3434862"/>
                <a:gd name="connsiteY30" fmla="*/ 990002 h 1772421"/>
                <a:gd name="connsiteX31" fmla="*/ 2434934 w 3434862"/>
                <a:gd name="connsiteY31" fmla="*/ 1065417 h 1772421"/>
                <a:gd name="connsiteX32" fmla="*/ 2302959 w 3434862"/>
                <a:gd name="connsiteY32" fmla="*/ 1225672 h 1772421"/>
                <a:gd name="connsiteX33" fmla="*/ 2104996 w 3434862"/>
                <a:gd name="connsiteY33" fmla="*/ 1282233 h 1772421"/>
                <a:gd name="connsiteX34" fmla="*/ 2142703 w 3434862"/>
                <a:gd name="connsiteY34" fmla="*/ 1338794 h 1772421"/>
                <a:gd name="connsiteX35" fmla="*/ 2302959 w 3434862"/>
                <a:gd name="connsiteY35" fmla="*/ 1404782 h 1772421"/>
                <a:gd name="connsiteX36" fmla="*/ 2557482 w 3434862"/>
                <a:gd name="connsiteY36" fmla="*/ 1404782 h 1772421"/>
                <a:gd name="connsiteX37" fmla="*/ 2378373 w 3434862"/>
                <a:gd name="connsiteY37" fmla="*/ 1451916 h 1772421"/>
                <a:gd name="connsiteX38" fmla="*/ 2180410 w 3434862"/>
                <a:gd name="connsiteY38" fmla="*/ 1404782 h 1772421"/>
                <a:gd name="connsiteX39" fmla="*/ 2067289 w 3434862"/>
                <a:gd name="connsiteY39" fmla="*/ 1348221 h 1772421"/>
                <a:gd name="connsiteX40" fmla="*/ 1897606 w 3434862"/>
                <a:gd name="connsiteY40" fmla="*/ 1272806 h 1772421"/>
                <a:gd name="connsiteX41" fmla="*/ 1803338 w 3434862"/>
                <a:gd name="connsiteY41" fmla="*/ 1216246 h 1772421"/>
                <a:gd name="connsiteX42" fmla="*/ 1925887 w 3434862"/>
                <a:gd name="connsiteY42" fmla="*/ 1121977 h 1772421"/>
                <a:gd name="connsiteX43" fmla="*/ 2030384 w 3434862"/>
                <a:gd name="connsiteY43" fmla="*/ 1060131 h 1772421"/>
                <a:gd name="connsiteX44" fmla="*/ 1756204 w 3434862"/>
                <a:gd name="connsiteY44" fmla="*/ 1018283 h 1772421"/>
                <a:gd name="connsiteX45" fmla="*/ 1759075 w 3434862"/>
                <a:gd name="connsiteY45" fmla="*/ 1069928 h 1772421"/>
                <a:gd name="connsiteX46" fmla="*/ 1496760 w 3434862"/>
                <a:gd name="connsiteY46" fmla="*/ 1152114 h 1772421"/>
                <a:gd name="connsiteX47" fmla="*/ 1121330 w 3434862"/>
                <a:gd name="connsiteY47" fmla="*/ 1399991 h 1772421"/>
                <a:gd name="connsiteX48" fmla="*/ 6502 w 3434862"/>
                <a:gd name="connsiteY48" fmla="*/ 1772274 h 1772421"/>
                <a:gd name="connsiteX49" fmla="*/ 684832 w 3434862"/>
                <a:gd name="connsiteY49" fmla="*/ 1440881 h 1772421"/>
                <a:gd name="connsiteX50" fmla="*/ 1167243 w 3434862"/>
                <a:gd name="connsiteY50" fmla="*/ 1120248 h 1772421"/>
                <a:gd name="connsiteX51" fmla="*/ 1409463 w 3434862"/>
                <a:gd name="connsiteY51" fmla="*/ 916844 h 1772421"/>
                <a:gd name="connsiteX52" fmla="*/ 1633656 w 3434862"/>
                <a:gd name="connsiteY52" fmla="*/ 773186 h 1772421"/>
                <a:gd name="connsiteX53" fmla="*/ 1859898 w 3434862"/>
                <a:gd name="connsiteY53" fmla="*/ 678919 h 1772421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496350 w 3434452"/>
                <a:gd name="connsiteY46" fmla="*/ 1152114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496350 w 3434452"/>
                <a:gd name="connsiteY46" fmla="*/ 1152114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990236 w 3434452"/>
                <a:gd name="connsiteY0" fmla="*/ 545088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42702 w 3434452"/>
                <a:gd name="connsiteY1" fmla="*/ 512821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42702 w 3434452"/>
                <a:gd name="connsiteY1" fmla="*/ 512821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48383 h 177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434452" h="1773132">
                  <a:moveTo>
                    <a:pt x="1896785" y="636698"/>
                  </a:moveTo>
                  <a:cubicBezTo>
                    <a:pt x="1969843" y="584064"/>
                    <a:pt x="2065648" y="546634"/>
                    <a:pt x="2142702" y="512821"/>
                  </a:cubicBezTo>
                  <a:cubicBezTo>
                    <a:pt x="2219756" y="479008"/>
                    <a:pt x="2297835" y="458958"/>
                    <a:pt x="2359109" y="433820"/>
                  </a:cubicBezTo>
                  <a:cubicBezTo>
                    <a:pt x="2420383" y="408682"/>
                    <a:pt x="2425097" y="396113"/>
                    <a:pt x="2462804" y="377260"/>
                  </a:cubicBezTo>
                  <a:cubicBezTo>
                    <a:pt x="2500511" y="358407"/>
                    <a:pt x="2541361" y="359978"/>
                    <a:pt x="2585353" y="320700"/>
                  </a:cubicBezTo>
                  <a:cubicBezTo>
                    <a:pt x="2629345" y="281422"/>
                    <a:pt x="2681192" y="187153"/>
                    <a:pt x="2726755" y="141590"/>
                  </a:cubicBezTo>
                  <a:cubicBezTo>
                    <a:pt x="2772318" y="96027"/>
                    <a:pt x="2795885" y="70889"/>
                    <a:pt x="2858730" y="47322"/>
                  </a:cubicBezTo>
                  <a:cubicBezTo>
                    <a:pt x="2921575" y="23755"/>
                    <a:pt x="3047266" y="1759"/>
                    <a:pt x="3103827" y="188"/>
                  </a:cubicBezTo>
                  <a:cubicBezTo>
                    <a:pt x="3160388" y="-1383"/>
                    <a:pt x="3154103" y="6472"/>
                    <a:pt x="3198095" y="37895"/>
                  </a:cubicBezTo>
                  <a:cubicBezTo>
                    <a:pt x="3242087" y="69318"/>
                    <a:pt x="3328500" y="149446"/>
                    <a:pt x="3367778" y="188724"/>
                  </a:cubicBezTo>
                  <a:cubicBezTo>
                    <a:pt x="3407056" y="228002"/>
                    <a:pt x="3430623" y="245285"/>
                    <a:pt x="3433765" y="273565"/>
                  </a:cubicBezTo>
                  <a:cubicBezTo>
                    <a:pt x="3436907" y="301845"/>
                    <a:pt x="3430623" y="319128"/>
                    <a:pt x="3386631" y="358406"/>
                  </a:cubicBezTo>
                  <a:cubicBezTo>
                    <a:pt x="3342639" y="397684"/>
                    <a:pt x="3257798" y="466814"/>
                    <a:pt x="3169815" y="509235"/>
                  </a:cubicBezTo>
                  <a:cubicBezTo>
                    <a:pt x="3081832" y="551656"/>
                    <a:pt x="2912149" y="579936"/>
                    <a:pt x="2858730" y="612930"/>
                  </a:cubicBezTo>
                  <a:cubicBezTo>
                    <a:pt x="2805311" y="645924"/>
                    <a:pt x="2841447" y="663206"/>
                    <a:pt x="2849303" y="707198"/>
                  </a:cubicBezTo>
                  <a:cubicBezTo>
                    <a:pt x="2857159" y="751190"/>
                    <a:pt x="2866586" y="836032"/>
                    <a:pt x="2905864" y="876881"/>
                  </a:cubicBezTo>
                  <a:cubicBezTo>
                    <a:pt x="2945142" y="917730"/>
                    <a:pt x="3037840" y="939726"/>
                    <a:pt x="3084974" y="952295"/>
                  </a:cubicBezTo>
                  <a:cubicBezTo>
                    <a:pt x="3132108" y="964864"/>
                    <a:pt x="3163530" y="960151"/>
                    <a:pt x="3188668" y="952295"/>
                  </a:cubicBezTo>
                  <a:cubicBezTo>
                    <a:pt x="3213806" y="944439"/>
                    <a:pt x="3221662" y="903590"/>
                    <a:pt x="3235802" y="905161"/>
                  </a:cubicBezTo>
                  <a:cubicBezTo>
                    <a:pt x="3249942" y="906732"/>
                    <a:pt x="3275081" y="938155"/>
                    <a:pt x="3273510" y="961722"/>
                  </a:cubicBezTo>
                  <a:cubicBezTo>
                    <a:pt x="3271939" y="985289"/>
                    <a:pt x="3254656" y="1024567"/>
                    <a:pt x="3226376" y="1046563"/>
                  </a:cubicBezTo>
                  <a:cubicBezTo>
                    <a:pt x="3198096" y="1068559"/>
                    <a:pt x="3141634" y="1091935"/>
                    <a:pt x="3103827" y="1093697"/>
                  </a:cubicBezTo>
                  <a:cubicBezTo>
                    <a:pt x="3066020" y="1095459"/>
                    <a:pt x="3041952" y="1077562"/>
                    <a:pt x="2999531" y="1057137"/>
                  </a:cubicBezTo>
                  <a:cubicBezTo>
                    <a:pt x="2957110" y="1036712"/>
                    <a:pt x="2890052" y="1009047"/>
                    <a:pt x="2849303" y="971149"/>
                  </a:cubicBezTo>
                  <a:cubicBezTo>
                    <a:pt x="2808554" y="933251"/>
                    <a:pt x="2778602" y="872168"/>
                    <a:pt x="2755035" y="829747"/>
                  </a:cubicBezTo>
                  <a:cubicBezTo>
                    <a:pt x="2731468" y="787326"/>
                    <a:pt x="2753464" y="708769"/>
                    <a:pt x="2707901" y="716625"/>
                  </a:cubicBezTo>
                  <a:cubicBezTo>
                    <a:pt x="2662338" y="724481"/>
                    <a:pt x="2555501" y="840745"/>
                    <a:pt x="2481658" y="876881"/>
                  </a:cubicBezTo>
                  <a:cubicBezTo>
                    <a:pt x="2407815" y="913017"/>
                    <a:pt x="2316689" y="924014"/>
                    <a:pt x="2264842" y="933441"/>
                  </a:cubicBezTo>
                  <a:cubicBezTo>
                    <a:pt x="2212995" y="942868"/>
                    <a:pt x="2167432" y="927156"/>
                    <a:pt x="2170574" y="933441"/>
                  </a:cubicBezTo>
                  <a:cubicBezTo>
                    <a:pt x="2173716" y="939726"/>
                    <a:pt x="2245988" y="961722"/>
                    <a:pt x="2283695" y="971149"/>
                  </a:cubicBezTo>
                  <a:cubicBezTo>
                    <a:pt x="2321402" y="980576"/>
                    <a:pt x="2371679" y="974291"/>
                    <a:pt x="2396817" y="990002"/>
                  </a:cubicBezTo>
                  <a:cubicBezTo>
                    <a:pt x="2421955" y="1005713"/>
                    <a:pt x="2450235" y="1026139"/>
                    <a:pt x="2434524" y="1065417"/>
                  </a:cubicBezTo>
                  <a:cubicBezTo>
                    <a:pt x="2418813" y="1104695"/>
                    <a:pt x="2357539" y="1189536"/>
                    <a:pt x="2302549" y="1225672"/>
                  </a:cubicBezTo>
                  <a:cubicBezTo>
                    <a:pt x="2247559" y="1261808"/>
                    <a:pt x="2131295" y="1263379"/>
                    <a:pt x="2104586" y="1282233"/>
                  </a:cubicBezTo>
                  <a:cubicBezTo>
                    <a:pt x="2077877" y="1301087"/>
                    <a:pt x="2109299" y="1318369"/>
                    <a:pt x="2142293" y="1338794"/>
                  </a:cubicBezTo>
                  <a:cubicBezTo>
                    <a:pt x="2175287" y="1359219"/>
                    <a:pt x="2233419" y="1393784"/>
                    <a:pt x="2302549" y="1404782"/>
                  </a:cubicBezTo>
                  <a:cubicBezTo>
                    <a:pt x="2371679" y="1415780"/>
                    <a:pt x="2544503" y="1396926"/>
                    <a:pt x="2557072" y="1404782"/>
                  </a:cubicBezTo>
                  <a:cubicBezTo>
                    <a:pt x="2569641" y="1412638"/>
                    <a:pt x="2440808" y="1451916"/>
                    <a:pt x="2377963" y="1451916"/>
                  </a:cubicBezTo>
                  <a:cubicBezTo>
                    <a:pt x="2315118" y="1451916"/>
                    <a:pt x="2231847" y="1422065"/>
                    <a:pt x="2180000" y="1404782"/>
                  </a:cubicBezTo>
                  <a:cubicBezTo>
                    <a:pt x="2128153" y="1387499"/>
                    <a:pt x="2114013" y="1370217"/>
                    <a:pt x="2066879" y="1348221"/>
                  </a:cubicBezTo>
                  <a:cubicBezTo>
                    <a:pt x="2019745" y="1326225"/>
                    <a:pt x="1941188" y="1294802"/>
                    <a:pt x="1897196" y="1272806"/>
                  </a:cubicBezTo>
                  <a:cubicBezTo>
                    <a:pt x="1853204" y="1250810"/>
                    <a:pt x="1798215" y="1241384"/>
                    <a:pt x="1802928" y="1216246"/>
                  </a:cubicBezTo>
                  <a:cubicBezTo>
                    <a:pt x="1807641" y="1191108"/>
                    <a:pt x="1887636" y="1147996"/>
                    <a:pt x="1925477" y="1121977"/>
                  </a:cubicBezTo>
                  <a:cubicBezTo>
                    <a:pt x="1963318" y="1095958"/>
                    <a:pt x="2058254" y="1077413"/>
                    <a:pt x="2029974" y="1060131"/>
                  </a:cubicBezTo>
                  <a:cubicBezTo>
                    <a:pt x="2001693" y="1042849"/>
                    <a:pt x="1788033" y="1024284"/>
                    <a:pt x="1755794" y="1018283"/>
                  </a:cubicBezTo>
                  <a:cubicBezTo>
                    <a:pt x="1723555" y="1012282"/>
                    <a:pt x="1871993" y="1014543"/>
                    <a:pt x="1836540" y="1024124"/>
                  </a:cubicBezTo>
                  <a:cubicBezTo>
                    <a:pt x="1801087" y="1033706"/>
                    <a:pt x="1664939" y="1023307"/>
                    <a:pt x="1543074" y="1075772"/>
                  </a:cubicBezTo>
                  <a:cubicBezTo>
                    <a:pt x="1421209" y="1128237"/>
                    <a:pt x="1361511" y="1222833"/>
                    <a:pt x="1105347" y="1338917"/>
                  </a:cubicBezTo>
                  <a:cubicBezTo>
                    <a:pt x="849183" y="1455001"/>
                    <a:pt x="76246" y="1755280"/>
                    <a:pt x="6092" y="1772274"/>
                  </a:cubicBezTo>
                  <a:cubicBezTo>
                    <a:pt x="-64062" y="1789268"/>
                    <a:pt x="490965" y="1549552"/>
                    <a:pt x="684422" y="1440881"/>
                  </a:cubicBezTo>
                  <a:cubicBezTo>
                    <a:pt x="877879" y="1332210"/>
                    <a:pt x="1046061" y="1207588"/>
                    <a:pt x="1166833" y="1120248"/>
                  </a:cubicBezTo>
                  <a:cubicBezTo>
                    <a:pt x="1287605" y="1032908"/>
                    <a:pt x="1331318" y="974688"/>
                    <a:pt x="1409053" y="916844"/>
                  </a:cubicBezTo>
                  <a:cubicBezTo>
                    <a:pt x="1486789" y="859000"/>
                    <a:pt x="1552982" y="817929"/>
                    <a:pt x="1633246" y="773186"/>
                  </a:cubicBezTo>
                  <a:cubicBezTo>
                    <a:pt x="1713510" y="728443"/>
                    <a:pt x="1668323" y="737152"/>
                    <a:pt x="1890639" y="648383"/>
                  </a:cubicBezTo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>
              <a:spLocks noChangeAspect="1"/>
            </p:cNvSpPr>
            <p:nvPr/>
          </p:nvSpPr>
          <p:spPr>
            <a:xfrm>
              <a:off x="6519269" y="6045237"/>
              <a:ext cx="516604" cy="272068"/>
            </a:xfrm>
            <a:custGeom>
              <a:avLst/>
              <a:gdLst>
                <a:gd name="connsiteX0" fmla="*/ 1578713 w 3115969"/>
                <a:gd name="connsiteY0" fmla="*/ 584650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918078 w 3115969"/>
                <a:gd name="connsiteY52" fmla="*/ 537516 h 1451916"/>
                <a:gd name="connsiteX0" fmla="*/ 1936932 w 3115969"/>
                <a:gd name="connsiteY0" fmla="*/ 537516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918078 w 3115969"/>
                <a:gd name="connsiteY52" fmla="*/ 537516 h 1451916"/>
                <a:gd name="connsiteX0" fmla="*/ 1936932 w 3115969"/>
                <a:gd name="connsiteY0" fmla="*/ 537516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1936932 w 3115969"/>
                <a:gd name="connsiteY0" fmla="*/ 537516 h 1451916"/>
                <a:gd name="connsiteX1" fmla="*/ 1804957 w 3115969"/>
                <a:gd name="connsiteY1" fmla="*/ 575223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2087760 w 3115969"/>
                <a:gd name="connsiteY0" fmla="*/ 433822 h 1451916"/>
                <a:gd name="connsiteX1" fmla="*/ 1804957 w 3115969"/>
                <a:gd name="connsiteY1" fmla="*/ 575223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2087760 w 3115969"/>
                <a:gd name="connsiteY0" fmla="*/ 433822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795529 w 3115969"/>
                <a:gd name="connsiteY53" fmla="*/ 575223 h 1451916"/>
                <a:gd name="connsiteX0" fmla="*/ 2078333 w 3115969"/>
                <a:gd name="connsiteY0" fmla="*/ 810894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795529 w 3115969"/>
                <a:gd name="connsiteY53" fmla="*/ 575223 h 1451916"/>
                <a:gd name="connsiteX0" fmla="*/ 2078333 w 3115969"/>
                <a:gd name="connsiteY0" fmla="*/ 810894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56370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56370 h 1451916"/>
                <a:gd name="connsiteX2" fmla="*/ 2031200 w 3115969"/>
                <a:gd name="connsiteY2" fmla="*/ 480954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31200 w 3115969"/>
                <a:gd name="connsiteY2" fmla="*/ 480954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711491 w 3115969"/>
                <a:gd name="connsiteY43" fmla="*/ 1060131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81048 w 3115969"/>
                <a:gd name="connsiteY22" fmla="*/ 1057137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711491 w 3115969"/>
                <a:gd name="connsiteY43" fmla="*/ 1060131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08358 w 3092749"/>
                <a:gd name="connsiteY0" fmla="*/ 697772 h 1558711"/>
                <a:gd name="connsiteX1" fmla="*/ 1847725 w 3092749"/>
                <a:gd name="connsiteY1" fmla="*/ 528090 h 1558711"/>
                <a:gd name="connsiteX2" fmla="*/ 2017406 w 3092749"/>
                <a:gd name="connsiteY2" fmla="*/ 433820 h 1558711"/>
                <a:gd name="connsiteX3" fmla="*/ 2121101 w 3092749"/>
                <a:gd name="connsiteY3" fmla="*/ 377260 h 1558711"/>
                <a:gd name="connsiteX4" fmla="*/ 2243650 w 3092749"/>
                <a:gd name="connsiteY4" fmla="*/ 320700 h 1558711"/>
                <a:gd name="connsiteX5" fmla="*/ 2385052 w 3092749"/>
                <a:gd name="connsiteY5" fmla="*/ 141590 h 1558711"/>
                <a:gd name="connsiteX6" fmla="*/ 2517027 w 3092749"/>
                <a:gd name="connsiteY6" fmla="*/ 47322 h 1558711"/>
                <a:gd name="connsiteX7" fmla="*/ 2762124 w 3092749"/>
                <a:gd name="connsiteY7" fmla="*/ 188 h 1558711"/>
                <a:gd name="connsiteX8" fmla="*/ 2856392 w 3092749"/>
                <a:gd name="connsiteY8" fmla="*/ 37895 h 1558711"/>
                <a:gd name="connsiteX9" fmla="*/ 3026075 w 3092749"/>
                <a:gd name="connsiteY9" fmla="*/ 188724 h 1558711"/>
                <a:gd name="connsiteX10" fmla="*/ 3092062 w 3092749"/>
                <a:gd name="connsiteY10" fmla="*/ 273565 h 1558711"/>
                <a:gd name="connsiteX11" fmla="*/ 3044928 w 3092749"/>
                <a:gd name="connsiteY11" fmla="*/ 358406 h 1558711"/>
                <a:gd name="connsiteX12" fmla="*/ 2828112 w 3092749"/>
                <a:gd name="connsiteY12" fmla="*/ 509235 h 1558711"/>
                <a:gd name="connsiteX13" fmla="*/ 2517027 w 3092749"/>
                <a:gd name="connsiteY13" fmla="*/ 612930 h 1558711"/>
                <a:gd name="connsiteX14" fmla="*/ 2507600 w 3092749"/>
                <a:gd name="connsiteY14" fmla="*/ 707198 h 1558711"/>
                <a:gd name="connsiteX15" fmla="*/ 2564161 w 3092749"/>
                <a:gd name="connsiteY15" fmla="*/ 876881 h 1558711"/>
                <a:gd name="connsiteX16" fmla="*/ 2743271 w 3092749"/>
                <a:gd name="connsiteY16" fmla="*/ 952295 h 1558711"/>
                <a:gd name="connsiteX17" fmla="*/ 2846965 w 3092749"/>
                <a:gd name="connsiteY17" fmla="*/ 952295 h 1558711"/>
                <a:gd name="connsiteX18" fmla="*/ 2894099 w 3092749"/>
                <a:gd name="connsiteY18" fmla="*/ 905161 h 1558711"/>
                <a:gd name="connsiteX19" fmla="*/ 2931807 w 3092749"/>
                <a:gd name="connsiteY19" fmla="*/ 961722 h 1558711"/>
                <a:gd name="connsiteX20" fmla="*/ 2884673 w 3092749"/>
                <a:gd name="connsiteY20" fmla="*/ 1046563 h 1558711"/>
                <a:gd name="connsiteX21" fmla="*/ 2762124 w 3092749"/>
                <a:gd name="connsiteY21" fmla="*/ 1093697 h 1558711"/>
                <a:gd name="connsiteX22" fmla="*/ 2657828 w 3092749"/>
                <a:gd name="connsiteY22" fmla="*/ 1057137 h 1558711"/>
                <a:gd name="connsiteX23" fmla="*/ 2507600 w 3092749"/>
                <a:gd name="connsiteY23" fmla="*/ 971149 h 1558711"/>
                <a:gd name="connsiteX24" fmla="*/ 2413332 w 3092749"/>
                <a:gd name="connsiteY24" fmla="*/ 829747 h 1558711"/>
                <a:gd name="connsiteX25" fmla="*/ 2366198 w 3092749"/>
                <a:gd name="connsiteY25" fmla="*/ 716625 h 1558711"/>
                <a:gd name="connsiteX26" fmla="*/ 2139955 w 3092749"/>
                <a:gd name="connsiteY26" fmla="*/ 876881 h 1558711"/>
                <a:gd name="connsiteX27" fmla="*/ 1923139 w 3092749"/>
                <a:gd name="connsiteY27" fmla="*/ 933441 h 1558711"/>
                <a:gd name="connsiteX28" fmla="*/ 1828871 w 3092749"/>
                <a:gd name="connsiteY28" fmla="*/ 933441 h 1558711"/>
                <a:gd name="connsiteX29" fmla="*/ 1941992 w 3092749"/>
                <a:gd name="connsiteY29" fmla="*/ 971149 h 1558711"/>
                <a:gd name="connsiteX30" fmla="*/ 2055114 w 3092749"/>
                <a:gd name="connsiteY30" fmla="*/ 990002 h 1558711"/>
                <a:gd name="connsiteX31" fmla="*/ 2092821 w 3092749"/>
                <a:gd name="connsiteY31" fmla="*/ 1065417 h 1558711"/>
                <a:gd name="connsiteX32" fmla="*/ 1960846 w 3092749"/>
                <a:gd name="connsiteY32" fmla="*/ 1225672 h 1558711"/>
                <a:gd name="connsiteX33" fmla="*/ 1762883 w 3092749"/>
                <a:gd name="connsiteY33" fmla="*/ 1282233 h 1558711"/>
                <a:gd name="connsiteX34" fmla="*/ 1800590 w 3092749"/>
                <a:gd name="connsiteY34" fmla="*/ 1338794 h 1558711"/>
                <a:gd name="connsiteX35" fmla="*/ 1960846 w 3092749"/>
                <a:gd name="connsiteY35" fmla="*/ 1404782 h 1558711"/>
                <a:gd name="connsiteX36" fmla="*/ 2215369 w 3092749"/>
                <a:gd name="connsiteY36" fmla="*/ 1404782 h 1558711"/>
                <a:gd name="connsiteX37" fmla="*/ 2036260 w 3092749"/>
                <a:gd name="connsiteY37" fmla="*/ 1451916 h 1558711"/>
                <a:gd name="connsiteX38" fmla="*/ 1838297 w 3092749"/>
                <a:gd name="connsiteY38" fmla="*/ 1404782 h 1558711"/>
                <a:gd name="connsiteX39" fmla="*/ 1725176 w 3092749"/>
                <a:gd name="connsiteY39" fmla="*/ 1348221 h 1558711"/>
                <a:gd name="connsiteX40" fmla="*/ 1555493 w 3092749"/>
                <a:gd name="connsiteY40" fmla="*/ 1272806 h 1558711"/>
                <a:gd name="connsiteX41" fmla="*/ 1461225 w 3092749"/>
                <a:gd name="connsiteY41" fmla="*/ 1216246 h 1558711"/>
                <a:gd name="connsiteX42" fmla="*/ 1583774 w 3092749"/>
                <a:gd name="connsiteY42" fmla="*/ 1121977 h 1558711"/>
                <a:gd name="connsiteX43" fmla="*/ 1688271 w 3092749"/>
                <a:gd name="connsiteY43" fmla="*/ 1060131 h 1558711"/>
                <a:gd name="connsiteX44" fmla="*/ 1414091 w 3092749"/>
                <a:gd name="connsiteY44" fmla="*/ 1018283 h 1558711"/>
                <a:gd name="connsiteX45" fmla="*/ 1385811 w 3092749"/>
                <a:gd name="connsiteY45" fmla="*/ 1008856 h 1558711"/>
                <a:gd name="connsiteX46" fmla="*/ 1310396 w 3092749"/>
                <a:gd name="connsiteY46" fmla="*/ 999429 h 1558711"/>
                <a:gd name="connsiteX47" fmla="*/ 763642 w 3092749"/>
                <a:gd name="connsiteY47" fmla="*/ 1018283 h 1558711"/>
                <a:gd name="connsiteX48" fmla="*/ 287387 w 3092749"/>
                <a:gd name="connsiteY48" fmla="*/ 1558516 h 1558711"/>
                <a:gd name="connsiteX49" fmla="*/ 71 w 3092749"/>
                <a:gd name="connsiteY49" fmla="*/ 952295 h 1558711"/>
                <a:gd name="connsiteX50" fmla="*/ 311155 w 3092749"/>
                <a:gd name="connsiteY50" fmla="*/ 952295 h 1558711"/>
                <a:gd name="connsiteX51" fmla="*/ 942751 w 3092749"/>
                <a:gd name="connsiteY51" fmla="*/ 886307 h 1558711"/>
                <a:gd name="connsiteX52" fmla="*/ 1291543 w 3092749"/>
                <a:gd name="connsiteY52" fmla="*/ 773186 h 1558711"/>
                <a:gd name="connsiteX53" fmla="*/ 1517785 w 3092749"/>
                <a:gd name="connsiteY53" fmla="*/ 678919 h 1558711"/>
                <a:gd name="connsiteX0" fmla="*/ 1508358 w 3092749"/>
                <a:gd name="connsiteY0" fmla="*/ 697772 h 1579629"/>
                <a:gd name="connsiteX1" fmla="*/ 1847725 w 3092749"/>
                <a:gd name="connsiteY1" fmla="*/ 528090 h 1579629"/>
                <a:gd name="connsiteX2" fmla="*/ 2017406 w 3092749"/>
                <a:gd name="connsiteY2" fmla="*/ 433820 h 1579629"/>
                <a:gd name="connsiteX3" fmla="*/ 2121101 w 3092749"/>
                <a:gd name="connsiteY3" fmla="*/ 377260 h 1579629"/>
                <a:gd name="connsiteX4" fmla="*/ 2243650 w 3092749"/>
                <a:gd name="connsiteY4" fmla="*/ 320700 h 1579629"/>
                <a:gd name="connsiteX5" fmla="*/ 2385052 w 3092749"/>
                <a:gd name="connsiteY5" fmla="*/ 141590 h 1579629"/>
                <a:gd name="connsiteX6" fmla="*/ 2517027 w 3092749"/>
                <a:gd name="connsiteY6" fmla="*/ 47322 h 1579629"/>
                <a:gd name="connsiteX7" fmla="*/ 2762124 w 3092749"/>
                <a:gd name="connsiteY7" fmla="*/ 188 h 1579629"/>
                <a:gd name="connsiteX8" fmla="*/ 2856392 w 3092749"/>
                <a:gd name="connsiteY8" fmla="*/ 37895 h 1579629"/>
                <a:gd name="connsiteX9" fmla="*/ 3026075 w 3092749"/>
                <a:gd name="connsiteY9" fmla="*/ 188724 h 1579629"/>
                <a:gd name="connsiteX10" fmla="*/ 3092062 w 3092749"/>
                <a:gd name="connsiteY10" fmla="*/ 273565 h 1579629"/>
                <a:gd name="connsiteX11" fmla="*/ 3044928 w 3092749"/>
                <a:gd name="connsiteY11" fmla="*/ 358406 h 1579629"/>
                <a:gd name="connsiteX12" fmla="*/ 2828112 w 3092749"/>
                <a:gd name="connsiteY12" fmla="*/ 509235 h 1579629"/>
                <a:gd name="connsiteX13" fmla="*/ 2517027 w 3092749"/>
                <a:gd name="connsiteY13" fmla="*/ 612930 h 1579629"/>
                <a:gd name="connsiteX14" fmla="*/ 2507600 w 3092749"/>
                <a:gd name="connsiteY14" fmla="*/ 707198 h 1579629"/>
                <a:gd name="connsiteX15" fmla="*/ 2564161 w 3092749"/>
                <a:gd name="connsiteY15" fmla="*/ 876881 h 1579629"/>
                <a:gd name="connsiteX16" fmla="*/ 2743271 w 3092749"/>
                <a:gd name="connsiteY16" fmla="*/ 952295 h 1579629"/>
                <a:gd name="connsiteX17" fmla="*/ 2846965 w 3092749"/>
                <a:gd name="connsiteY17" fmla="*/ 952295 h 1579629"/>
                <a:gd name="connsiteX18" fmla="*/ 2894099 w 3092749"/>
                <a:gd name="connsiteY18" fmla="*/ 905161 h 1579629"/>
                <a:gd name="connsiteX19" fmla="*/ 2931807 w 3092749"/>
                <a:gd name="connsiteY19" fmla="*/ 961722 h 1579629"/>
                <a:gd name="connsiteX20" fmla="*/ 2884673 w 3092749"/>
                <a:gd name="connsiteY20" fmla="*/ 1046563 h 1579629"/>
                <a:gd name="connsiteX21" fmla="*/ 2762124 w 3092749"/>
                <a:gd name="connsiteY21" fmla="*/ 1093697 h 1579629"/>
                <a:gd name="connsiteX22" fmla="*/ 2657828 w 3092749"/>
                <a:gd name="connsiteY22" fmla="*/ 1057137 h 1579629"/>
                <a:gd name="connsiteX23" fmla="*/ 2507600 w 3092749"/>
                <a:gd name="connsiteY23" fmla="*/ 971149 h 1579629"/>
                <a:gd name="connsiteX24" fmla="*/ 2413332 w 3092749"/>
                <a:gd name="connsiteY24" fmla="*/ 829747 h 1579629"/>
                <a:gd name="connsiteX25" fmla="*/ 2366198 w 3092749"/>
                <a:gd name="connsiteY25" fmla="*/ 716625 h 1579629"/>
                <a:gd name="connsiteX26" fmla="*/ 2139955 w 3092749"/>
                <a:gd name="connsiteY26" fmla="*/ 876881 h 1579629"/>
                <a:gd name="connsiteX27" fmla="*/ 1923139 w 3092749"/>
                <a:gd name="connsiteY27" fmla="*/ 933441 h 1579629"/>
                <a:gd name="connsiteX28" fmla="*/ 1828871 w 3092749"/>
                <a:gd name="connsiteY28" fmla="*/ 933441 h 1579629"/>
                <a:gd name="connsiteX29" fmla="*/ 1941992 w 3092749"/>
                <a:gd name="connsiteY29" fmla="*/ 971149 h 1579629"/>
                <a:gd name="connsiteX30" fmla="*/ 2055114 w 3092749"/>
                <a:gd name="connsiteY30" fmla="*/ 990002 h 1579629"/>
                <a:gd name="connsiteX31" fmla="*/ 2092821 w 3092749"/>
                <a:gd name="connsiteY31" fmla="*/ 1065417 h 1579629"/>
                <a:gd name="connsiteX32" fmla="*/ 1960846 w 3092749"/>
                <a:gd name="connsiteY32" fmla="*/ 1225672 h 1579629"/>
                <a:gd name="connsiteX33" fmla="*/ 1762883 w 3092749"/>
                <a:gd name="connsiteY33" fmla="*/ 1282233 h 1579629"/>
                <a:gd name="connsiteX34" fmla="*/ 1800590 w 3092749"/>
                <a:gd name="connsiteY34" fmla="*/ 1338794 h 1579629"/>
                <a:gd name="connsiteX35" fmla="*/ 1960846 w 3092749"/>
                <a:gd name="connsiteY35" fmla="*/ 1404782 h 1579629"/>
                <a:gd name="connsiteX36" fmla="*/ 2215369 w 3092749"/>
                <a:gd name="connsiteY36" fmla="*/ 1404782 h 1579629"/>
                <a:gd name="connsiteX37" fmla="*/ 2036260 w 3092749"/>
                <a:gd name="connsiteY37" fmla="*/ 1451916 h 1579629"/>
                <a:gd name="connsiteX38" fmla="*/ 1838297 w 3092749"/>
                <a:gd name="connsiteY38" fmla="*/ 1404782 h 1579629"/>
                <a:gd name="connsiteX39" fmla="*/ 1725176 w 3092749"/>
                <a:gd name="connsiteY39" fmla="*/ 1348221 h 1579629"/>
                <a:gd name="connsiteX40" fmla="*/ 1555493 w 3092749"/>
                <a:gd name="connsiteY40" fmla="*/ 1272806 h 1579629"/>
                <a:gd name="connsiteX41" fmla="*/ 1461225 w 3092749"/>
                <a:gd name="connsiteY41" fmla="*/ 1216246 h 1579629"/>
                <a:gd name="connsiteX42" fmla="*/ 1583774 w 3092749"/>
                <a:gd name="connsiteY42" fmla="*/ 1121977 h 1579629"/>
                <a:gd name="connsiteX43" fmla="*/ 1688271 w 3092749"/>
                <a:gd name="connsiteY43" fmla="*/ 1060131 h 1579629"/>
                <a:gd name="connsiteX44" fmla="*/ 1414091 w 3092749"/>
                <a:gd name="connsiteY44" fmla="*/ 1018283 h 1579629"/>
                <a:gd name="connsiteX45" fmla="*/ 1385811 w 3092749"/>
                <a:gd name="connsiteY45" fmla="*/ 1008856 h 1579629"/>
                <a:gd name="connsiteX46" fmla="*/ 1310396 w 3092749"/>
                <a:gd name="connsiteY46" fmla="*/ 999429 h 1579629"/>
                <a:gd name="connsiteX47" fmla="*/ 779217 w 3092749"/>
                <a:gd name="connsiteY47" fmla="*/ 1399991 h 1579629"/>
                <a:gd name="connsiteX48" fmla="*/ 287387 w 3092749"/>
                <a:gd name="connsiteY48" fmla="*/ 1558516 h 1579629"/>
                <a:gd name="connsiteX49" fmla="*/ 71 w 3092749"/>
                <a:gd name="connsiteY49" fmla="*/ 952295 h 1579629"/>
                <a:gd name="connsiteX50" fmla="*/ 311155 w 3092749"/>
                <a:gd name="connsiteY50" fmla="*/ 952295 h 1579629"/>
                <a:gd name="connsiteX51" fmla="*/ 942751 w 3092749"/>
                <a:gd name="connsiteY51" fmla="*/ 886307 h 1579629"/>
                <a:gd name="connsiteX52" fmla="*/ 1291543 w 3092749"/>
                <a:gd name="connsiteY52" fmla="*/ 773186 h 1579629"/>
                <a:gd name="connsiteX53" fmla="*/ 1517785 w 3092749"/>
                <a:gd name="connsiteY53" fmla="*/ 678919 h 1579629"/>
                <a:gd name="connsiteX0" fmla="*/ 1508358 w 3092749"/>
                <a:gd name="connsiteY0" fmla="*/ 697772 h 1577060"/>
                <a:gd name="connsiteX1" fmla="*/ 1847725 w 3092749"/>
                <a:gd name="connsiteY1" fmla="*/ 528090 h 1577060"/>
                <a:gd name="connsiteX2" fmla="*/ 2017406 w 3092749"/>
                <a:gd name="connsiteY2" fmla="*/ 433820 h 1577060"/>
                <a:gd name="connsiteX3" fmla="*/ 2121101 w 3092749"/>
                <a:gd name="connsiteY3" fmla="*/ 377260 h 1577060"/>
                <a:gd name="connsiteX4" fmla="*/ 2243650 w 3092749"/>
                <a:gd name="connsiteY4" fmla="*/ 320700 h 1577060"/>
                <a:gd name="connsiteX5" fmla="*/ 2385052 w 3092749"/>
                <a:gd name="connsiteY5" fmla="*/ 141590 h 1577060"/>
                <a:gd name="connsiteX6" fmla="*/ 2517027 w 3092749"/>
                <a:gd name="connsiteY6" fmla="*/ 47322 h 1577060"/>
                <a:gd name="connsiteX7" fmla="*/ 2762124 w 3092749"/>
                <a:gd name="connsiteY7" fmla="*/ 188 h 1577060"/>
                <a:gd name="connsiteX8" fmla="*/ 2856392 w 3092749"/>
                <a:gd name="connsiteY8" fmla="*/ 37895 h 1577060"/>
                <a:gd name="connsiteX9" fmla="*/ 3026075 w 3092749"/>
                <a:gd name="connsiteY9" fmla="*/ 188724 h 1577060"/>
                <a:gd name="connsiteX10" fmla="*/ 3092062 w 3092749"/>
                <a:gd name="connsiteY10" fmla="*/ 273565 h 1577060"/>
                <a:gd name="connsiteX11" fmla="*/ 3044928 w 3092749"/>
                <a:gd name="connsiteY11" fmla="*/ 358406 h 1577060"/>
                <a:gd name="connsiteX12" fmla="*/ 2828112 w 3092749"/>
                <a:gd name="connsiteY12" fmla="*/ 509235 h 1577060"/>
                <a:gd name="connsiteX13" fmla="*/ 2517027 w 3092749"/>
                <a:gd name="connsiteY13" fmla="*/ 612930 h 1577060"/>
                <a:gd name="connsiteX14" fmla="*/ 2507600 w 3092749"/>
                <a:gd name="connsiteY14" fmla="*/ 707198 h 1577060"/>
                <a:gd name="connsiteX15" fmla="*/ 2564161 w 3092749"/>
                <a:gd name="connsiteY15" fmla="*/ 876881 h 1577060"/>
                <a:gd name="connsiteX16" fmla="*/ 2743271 w 3092749"/>
                <a:gd name="connsiteY16" fmla="*/ 952295 h 1577060"/>
                <a:gd name="connsiteX17" fmla="*/ 2846965 w 3092749"/>
                <a:gd name="connsiteY17" fmla="*/ 952295 h 1577060"/>
                <a:gd name="connsiteX18" fmla="*/ 2894099 w 3092749"/>
                <a:gd name="connsiteY18" fmla="*/ 905161 h 1577060"/>
                <a:gd name="connsiteX19" fmla="*/ 2931807 w 3092749"/>
                <a:gd name="connsiteY19" fmla="*/ 961722 h 1577060"/>
                <a:gd name="connsiteX20" fmla="*/ 2884673 w 3092749"/>
                <a:gd name="connsiteY20" fmla="*/ 1046563 h 1577060"/>
                <a:gd name="connsiteX21" fmla="*/ 2762124 w 3092749"/>
                <a:gd name="connsiteY21" fmla="*/ 1093697 h 1577060"/>
                <a:gd name="connsiteX22" fmla="*/ 2657828 w 3092749"/>
                <a:gd name="connsiteY22" fmla="*/ 1057137 h 1577060"/>
                <a:gd name="connsiteX23" fmla="*/ 2507600 w 3092749"/>
                <a:gd name="connsiteY23" fmla="*/ 971149 h 1577060"/>
                <a:gd name="connsiteX24" fmla="*/ 2413332 w 3092749"/>
                <a:gd name="connsiteY24" fmla="*/ 829747 h 1577060"/>
                <a:gd name="connsiteX25" fmla="*/ 2366198 w 3092749"/>
                <a:gd name="connsiteY25" fmla="*/ 716625 h 1577060"/>
                <a:gd name="connsiteX26" fmla="*/ 2139955 w 3092749"/>
                <a:gd name="connsiteY26" fmla="*/ 876881 h 1577060"/>
                <a:gd name="connsiteX27" fmla="*/ 1923139 w 3092749"/>
                <a:gd name="connsiteY27" fmla="*/ 933441 h 1577060"/>
                <a:gd name="connsiteX28" fmla="*/ 1828871 w 3092749"/>
                <a:gd name="connsiteY28" fmla="*/ 933441 h 1577060"/>
                <a:gd name="connsiteX29" fmla="*/ 1941992 w 3092749"/>
                <a:gd name="connsiteY29" fmla="*/ 971149 h 1577060"/>
                <a:gd name="connsiteX30" fmla="*/ 2055114 w 3092749"/>
                <a:gd name="connsiteY30" fmla="*/ 990002 h 1577060"/>
                <a:gd name="connsiteX31" fmla="*/ 2092821 w 3092749"/>
                <a:gd name="connsiteY31" fmla="*/ 1065417 h 1577060"/>
                <a:gd name="connsiteX32" fmla="*/ 1960846 w 3092749"/>
                <a:gd name="connsiteY32" fmla="*/ 1225672 h 1577060"/>
                <a:gd name="connsiteX33" fmla="*/ 1762883 w 3092749"/>
                <a:gd name="connsiteY33" fmla="*/ 1282233 h 1577060"/>
                <a:gd name="connsiteX34" fmla="*/ 1800590 w 3092749"/>
                <a:gd name="connsiteY34" fmla="*/ 1338794 h 1577060"/>
                <a:gd name="connsiteX35" fmla="*/ 1960846 w 3092749"/>
                <a:gd name="connsiteY35" fmla="*/ 1404782 h 1577060"/>
                <a:gd name="connsiteX36" fmla="*/ 2215369 w 3092749"/>
                <a:gd name="connsiteY36" fmla="*/ 1404782 h 1577060"/>
                <a:gd name="connsiteX37" fmla="*/ 2036260 w 3092749"/>
                <a:gd name="connsiteY37" fmla="*/ 1451916 h 1577060"/>
                <a:gd name="connsiteX38" fmla="*/ 1838297 w 3092749"/>
                <a:gd name="connsiteY38" fmla="*/ 1404782 h 1577060"/>
                <a:gd name="connsiteX39" fmla="*/ 1725176 w 3092749"/>
                <a:gd name="connsiteY39" fmla="*/ 1348221 h 1577060"/>
                <a:gd name="connsiteX40" fmla="*/ 1555493 w 3092749"/>
                <a:gd name="connsiteY40" fmla="*/ 1272806 h 1577060"/>
                <a:gd name="connsiteX41" fmla="*/ 1461225 w 3092749"/>
                <a:gd name="connsiteY41" fmla="*/ 1216246 h 1577060"/>
                <a:gd name="connsiteX42" fmla="*/ 1583774 w 3092749"/>
                <a:gd name="connsiteY42" fmla="*/ 1121977 h 1577060"/>
                <a:gd name="connsiteX43" fmla="*/ 1688271 w 3092749"/>
                <a:gd name="connsiteY43" fmla="*/ 1060131 h 1577060"/>
                <a:gd name="connsiteX44" fmla="*/ 1414091 w 3092749"/>
                <a:gd name="connsiteY44" fmla="*/ 1018283 h 1577060"/>
                <a:gd name="connsiteX45" fmla="*/ 1385811 w 3092749"/>
                <a:gd name="connsiteY45" fmla="*/ 1008856 h 1577060"/>
                <a:gd name="connsiteX46" fmla="*/ 1170222 w 3092749"/>
                <a:gd name="connsiteY46" fmla="*/ 1182650 h 1577060"/>
                <a:gd name="connsiteX47" fmla="*/ 779217 w 3092749"/>
                <a:gd name="connsiteY47" fmla="*/ 1399991 h 1577060"/>
                <a:gd name="connsiteX48" fmla="*/ 287387 w 3092749"/>
                <a:gd name="connsiteY48" fmla="*/ 1558516 h 1577060"/>
                <a:gd name="connsiteX49" fmla="*/ 71 w 3092749"/>
                <a:gd name="connsiteY49" fmla="*/ 952295 h 1577060"/>
                <a:gd name="connsiteX50" fmla="*/ 311155 w 3092749"/>
                <a:gd name="connsiteY50" fmla="*/ 952295 h 1577060"/>
                <a:gd name="connsiteX51" fmla="*/ 942751 w 3092749"/>
                <a:gd name="connsiteY51" fmla="*/ 886307 h 1577060"/>
                <a:gd name="connsiteX52" fmla="*/ 1291543 w 3092749"/>
                <a:gd name="connsiteY52" fmla="*/ 773186 h 1577060"/>
                <a:gd name="connsiteX53" fmla="*/ 1517785 w 3092749"/>
                <a:gd name="connsiteY53" fmla="*/ 678919 h 1577060"/>
                <a:gd name="connsiteX0" fmla="*/ 1508358 w 3092749"/>
                <a:gd name="connsiteY0" fmla="*/ 697772 h 1577062"/>
                <a:gd name="connsiteX1" fmla="*/ 1847725 w 3092749"/>
                <a:gd name="connsiteY1" fmla="*/ 528090 h 1577062"/>
                <a:gd name="connsiteX2" fmla="*/ 2017406 w 3092749"/>
                <a:gd name="connsiteY2" fmla="*/ 433820 h 1577062"/>
                <a:gd name="connsiteX3" fmla="*/ 2121101 w 3092749"/>
                <a:gd name="connsiteY3" fmla="*/ 377260 h 1577062"/>
                <a:gd name="connsiteX4" fmla="*/ 2243650 w 3092749"/>
                <a:gd name="connsiteY4" fmla="*/ 320700 h 1577062"/>
                <a:gd name="connsiteX5" fmla="*/ 2385052 w 3092749"/>
                <a:gd name="connsiteY5" fmla="*/ 141590 h 1577062"/>
                <a:gd name="connsiteX6" fmla="*/ 2517027 w 3092749"/>
                <a:gd name="connsiteY6" fmla="*/ 47322 h 1577062"/>
                <a:gd name="connsiteX7" fmla="*/ 2762124 w 3092749"/>
                <a:gd name="connsiteY7" fmla="*/ 188 h 1577062"/>
                <a:gd name="connsiteX8" fmla="*/ 2856392 w 3092749"/>
                <a:gd name="connsiteY8" fmla="*/ 37895 h 1577062"/>
                <a:gd name="connsiteX9" fmla="*/ 3026075 w 3092749"/>
                <a:gd name="connsiteY9" fmla="*/ 188724 h 1577062"/>
                <a:gd name="connsiteX10" fmla="*/ 3092062 w 3092749"/>
                <a:gd name="connsiteY10" fmla="*/ 273565 h 1577062"/>
                <a:gd name="connsiteX11" fmla="*/ 3044928 w 3092749"/>
                <a:gd name="connsiteY11" fmla="*/ 358406 h 1577062"/>
                <a:gd name="connsiteX12" fmla="*/ 2828112 w 3092749"/>
                <a:gd name="connsiteY12" fmla="*/ 509235 h 1577062"/>
                <a:gd name="connsiteX13" fmla="*/ 2517027 w 3092749"/>
                <a:gd name="connsiteY13" fmla="*/ 612930 h 1577062"/>
                <a:gd name="connsiteX14" fmla="*/ 2507600 w 3092749"/>
                <a:gd name="connsiteY14" fmla="*/ 707198 h 1577062"/>
                <a:gd name="connsiteX15" fmla="*/ 2564161 w 3092749"/>
                <a:gd name="connsiteY15" fmla="*/ 876881 h 1577062"/>
                <a:gd name="connsiteX16" fmla="*/ 2743271 w 3092749"/>
                <a:gd name="connsiteY16" fmla="*/ 952295 h 1577062"/>
                <a:gd name="connsiteX17" fmla="*/ 2846965 w 3092749"/>
                <a:gd name="connsiteY17" fmla="*/ 952295 h 1577062"/>
                <a:gd name="connsiteX18" fmla="*/ 2894099 w 3092749"/>
                <a:gd name="connsiteY18" fmla="*/ 905161 h 1577062"/>
                <a:gd name="connsiteX19" fmla="*/ 2931807 w 3092749"/>
                <a:gd name="connsiteY19" fmla="*/ 961722 h 1577062"/>
                <a:gd name="connsiteX20" fmla="*/ 2884673 w 3092749"/>
                <a:gd name="connsiteY20" fmla="*/ 1046563 h 1577062"/>
                <a:gd name="connsiteX21" fmla="*/ 2762124 w 3092749"/>
                <a:gd name="connsiteY21" fmla="*/ 1093697 h 1577062"/>
                <a:gd name="connsiteX22" fmla="*/ 2657828 w 3092749"/>
                <a:gd name="connsiteY22" fmla="*/ 1057137 h 1577062"/>
                <a:gd name="connsiteX23" fmla="*/ 2507600 w 3092749"/>
                <a:gd name="connsiteY23" fmla="*/ 971149 h 1577062"/>
                <a:gd name="connsiteX24" fmla="*/ 2413332 w 3092749"/>
                <a:gd name="connsiteY24" fmla="*/ 829747 h 1577062"/>
                <a:gd name="connsiteX25" fmla="*/ 2366198 w 3092749"/>
                <a:gd name="connsiteY25" fmla="*/ 716625 h 1577062"/>
                <a:gd name="connsiteX26" fmla="*/ 2139955 w 3092749"/>
                <a:gd name="connsiteY26" fmla="*/ 876881 h 1577062"/>
                <a:gd name="connsiteX27" fmla="*/ 1923139 w 3092749"/>
                <a:gd name="connsiteY27" fmla="*/ 933441 h 1577062"/>
                <a:gd name="connsiteX28" fmla="*/ 1828871 w 3092749"/>
                <a:gd name="connsiteY28" fmla="*/ 933441 h 1577062"/>
                <a:gd name="connsiteX29" fmla="*/ 1941992 w 3092749"/>
                <a:gd name="connsiteY29" fmla="*/ 971149 h 1577062"/>
                <a:gd name="connsiteX30" fmla="*/ 2055114 w 3092749"/>
                <a:gd name="connsiteY30" fmla="*/ 990002 h 1577062"/>
                <a:gd name="connsiteX31" fmla="*/ 2092821 w 3092749"/>
                <a:gd name="connsiteY31" fmla="*/ 1065417 h 1577062"/>
                <a:gd name="connsiteX32" fmla="*/ 1960846 w 3092749"/>
                <a:gd name="connsiteY32" fmla="*/ 1225672 h 1577062"/>
                <a:gd name="connsiteX33" fmla="*/ 1762883 w 3092749"/>
                <a:gd name="connsiteY33" fmla="*/ 1282233 h 1577062"/>
                <a:gd name="connsiteX34" fmla="*/ 1800590 w 3092749"/>
                <a:gd name="connsiteY34" fmla="*/ 1338794 h 1577062"/>
                <a:gd name="connsiteX35" fmla="*/ 1960846 w 3092749"/>
                <a:gd name="connsiteY35" fmla="*/ 1404782 h 1577062"/>
                <a:gd name="connsiteX36" fmla="*/ 2215369 w 3092749"/>
                <a:gd name="connsiteY36" fmla="*/ 1404782 h 1577062"/>
                <a:gd name="connsiteX37" fmla="*/ 2036260 w 3092749"/>
                <a:gd name="connsiteY37" fmla="*/ 1451916 h 1577062"/>
                <a:gd name="connsiteX38" fmla="*/ 1838297 w 3092749"/>
                <a:gd name="connsiteY38" fmla="*/ 1404782 h 1577062"/>
                <a:gd name="connsiteX39" fmla="*/ 1725176 w 3092749"/>
                <a:gd name="connsiteY39" fmla="*/ 1348221 h 1577062"/>
                <a:gd name="connsiteX40" fmla="*/ 1555493 w 3092749"/>
                <a:gd name="connsiteY40" fmla="*/ 1272806 h 1577062"/>
                <a:gd name="connsiteX41" fmla="*/ 1461225 w 3092749"/>
                <a:gd name="connsiteY41" fmla="*/ 1216246 h 1577062"/>
                <a:gd name="connsiteX42" fmla="*/ 1583774 w 3092749"/>
                <a:gd name="connsiteY42" fmla="*/ 1121977 h 1577062"/>
                <a:gd name="connsiteX43" fmla="*/ 1688271 w 3092749"/>
                <a:gd name="connsiteY43" fmla="*/ 1060131 h 1577062"/>
                <a:gd name="connsiteX44" fmla="*/ 1414091 w 3092749"/>
                <a:gd name="connsiteY44" fmla="*/ 1018283 h 1577062"/>
                <a:gd name="connsiteX45" fmla="*/ 1385811 w 3092749"/>
                <a:gd name="connsiteY45" fmla="*/ 1008856 h 1577062"/>
                <a:gd name="connsiteX46" fmla="*/ 1170222 w 3092749"/>
                <a:gd name="connsiteY46" fmla="*/ 1182650 h 1577062"/>
                <a:gd name="connsiteX47" fmla="*/ 779217 w 3092749"/>
                <a:gd name="connsiteY47" fmla="*/ 1399991 h 1577062"/>
                <a:gd name="connsiteX48" fmla="*/ 287387 w 3092749"/>
                <a:gd name="connsiteY48" fmla="*/ 1558516 h 1577062"/>
                <a:gd name="connsiteX49" fmla="*/ 71 w 3092749"/>
                <a:gd name="connsiteY49" fmla="*/ 952295 h 1577062"/>
                <a:gd name="connsiteX50" fmla="*/ 311155 w 3092749"/>
                <a:gd name="connsiteY50" fmla="*/ 952295 h 1577062"/>
                <a:gd name="connsiteX51" fmla="*/ 1067350 w 3092749"/>
                <a:gd name="connsiteY51" fmla="*/ 916844 h 1577062"/>
                <a:gd name="connsiteX52" fmla="*/ 1291543 w 3092749"/>
                <a:gd name="connsiteY52" fmla="*/ 773186 h 1577062"/>
                <a:gd name="connsiteX53" fmla="*/ 1517785 w 3092749"/>
                <a:gd name="connsiteY53" fmla="*/ 678919 h 1577062"/>
                <a:gd name="connsiteX0" fmla="*/ 1527426 w 3111817"/>
                <a:gd name="connsiteY0" fmla="*/ 697772 h 1577060"/>
                <a:gd name="connsiteX1" fmla="*/ 1866793 w 3111817"/>
                <a:gd name="connsiteY1" fmla="*/ 528090 h 1577060"/>
                <a:gd name="connsiteX2" fmla="*/ 2036474 w 3111817"/>
                <a:gd name="connsiteY2" fmla="*/ 433820 h 1577060"/>
                <a:gd name="connsiteX3" fmla="*/ 2140169 w 3111817"/>
                <a:gd name="connsiteY3" fmla="*/ 377260 h 1577060"/>
                <a:gd name="connsiteX4" fmla="*/ 2262718 w 3111817"/>
                <a:gd name="connsiteY4" fmla="*/ 320700 h 1577060"/>
                <a:gd name="connsiteX5" fmla="*/ 2404120 w 3111817"/>
                <a:gd name="connsiteY5" fmla="*/ 141590 h 1577060"/>
                <a:gd name="connsiteX6" fmla="*/ 2536095 w 3111817"/>
                <a:gd name="connsiteY6" fmla="*/ 47322 h 1577060"/>
                <a:gd name="connsiteX7" fmla="*/ 2781192 w 3111817"/>
                <a:gd name="connsiteY7" fmla="*/ 188 h 1577060"/>
                <a:gd name="connsiteX8" fmla="*/ 2875460 w 3111817"/>
                <a:gd name="connsiteY8" fmla="*/ 37895 h 1577060"/>
                <a:gd name="connsiteX9" fmla="*/ 3045143 w 3111817"/>
                <a:gd name="connsiteY9" fmla="*/ 188724 h 1577060"/>
                <a:gd name="connsiteX10" fmla="*/ 3111130 w 3111817"/>
                <a:gd name="connsiteY10" fmla="*/ 273565 h 1577060"/>
                <a:gd name="connsiteX11" fmla="*/ 3063996 w 3111817"/>
                <a:gd name="connsiteY11" fmla="*/ 358406 h 1577060"/>
                <a:gd name="connsiteX12" fmla="*/ 2847180 w 3111817"/>
                <a:gd name="connsiteY12" fmla="*/ 509235 h 1577060"/>
                <a:gd name="connsiteX13" fmla="*/ 2536095 w 3111817"/>
                <a:gd name="connsiteY13" fmla="*/ 612930 h 1577060"/>
                <a:gd name="connsiteX14" fmla="*/ 2526668 w 3111817"/>
                <a:gd name="connsiteY14" fmla="*/ 707198 h 1577060"/>
                <a:gd name="connsiteX15" fmla="*/ 2583229 w 3111817"/>
                <a:gd name="connsiteY15" fmla="*/ 876881 h 1577060"/>
                <a:gd name="connsiteX16" fmla="*/ 2762339 w 3111817"/>
                <a:gd name="connsiteY16" fmla="*/ 952295 h 1577060"/>
                <a:gd name="connsiteX17" fmla="*/ 2866033 w 3111817"/>
                <a:gd name="connsiteY17" fmla="*/ 952295 h 1577060"/>
                <a:gd name="connsiteX18" fmla="*/ 2913167 w 3111817"/>
                <a:gd name="connsiteY18" fmla="*/ 905161 h 1577060"/>
                <a:gd name="connsiteX19" fmla="*/ 2950875 w 3111817"/>
                <a:gd name="connsiteY19" fmla="*/ 961722 h 1577060"/>
                <a:gd name="connsiteX20" fmla="*/ 2903741 w 3111817"/>
                <a:gd name="connsiteY20" fmla="*/ 1046563 h 1577060"/>
                <a:gd name="connsiteX21" fmla="*/ 2781192 w 3111817"/>
                <a:gd name="connsiteY21" fmla="*/ 1093697 h 1577060"/>
                <a:gd name="connsiteX22" fmla="*/ 2676896 w 3111817"/>
                <a:gd name="connsiteY22" fmla="*/ 1057137 h 1577060"/>
                <a:gd name="connsiteX23" fmla="*/ 2526668 w 3111817"/>
                <a:gd name="connsiteY23" fmla="*/ 971149 h 1577060"/>
                <a:gd name="connsiteX24" fmla="*/ 2432400 w 3111817"/>
                <a:gd name="connsiteY24" fmla="*/ 829747 h 1577060"/>
                <a:gd name="connsiteX25" fmla="*/ 2385266 w 3111817"/>
                <a:gd name="connsiteY25" fmla="*/ 716625 h 1577060"/>
                <a:gd name="connsiteX26" fmla="*/ 2159023 w 3111817"/>
                <a:gd name="connsiteY26" fmla="*/ 876881 h 1577060"/>
                <a:gd name="connsiteX27" fmla="*/ 1942207 w 3111817"/>
                <a:gd name="connsiteY27" fmla="*/ 933441 h 1577060"/>
                <a:gd name="connsiteX28" fmla="*/ 1847939 w 3111817"/>
                <a:gd name="connsiteY28" fmla="*/ 933441 h 1577060"/>
                <a:gd name="connsiteX29" fmla="*/ 1961060 w 3111817"/>
                <a:gd name="connsiteY29" fmla="*/ 971149 h 1577060"/>
                <a:gd name="connsiteX30" fmla="*/ 2074182 w 3111817"/>
                <a:gd name="connsiteY30" fmla="*/ 990002 h 1577060"/>
                <a:gd name="connsiteX31" fmla="*/ 2111889 w 3111817"/>
                <a:gd name="connsiteY31" fmla="*/ 1065417 h 1577060"/>
                <a:gd name="connsiteX32" fmla="*/ 1979914 w 3111817"/>
                <a:gd name="connsiteY32" fmla="*/ 1225672 h 1577060"/>
                <a:gd name="connsiteX33" fmla="*/ 1781951 w 3111817"/>
                <a:gd name="connsiteY33" fmla="*/ 1282233 h 1577060"/>
                <a:gd name="connsiteX34" fmla="*/ 1819658 w 3111817"/>
                <a:gd name="connsiteY34" fmla="*/ 1338794 h 1577060"/>
                <a:gd name="connsiteX35" fmla="*/ 1979914 w 3111817"/>
                <a:gd name="connsiteY35" fmla="*/ 1404782 h 1577060"/>
                <a:gd name="connsiteX36" fmla="*/ 2234437 w 3111817"/>
                <a:gd name="connsiteY36" fmla="*/ 1404782 h 1577060"/>
                <a:gd name="connsiteX37" fmla="*/ 2055328 w 3111817"/>
                <a:gd name="connsiteY37" fmla="*/ 1451916 h 1577060"/>
                <a:gd name="connsiteX38" fmla="*/ 1857365 w 3111817"/>
                <a:gd name="connsiteY38" fmla="*/ 1404782 h 1577060"/>
                <a:gd name="connsiteX39" fmla="*/ 1744244 w 3111817"/>
                <a:gd name="connsiteY39" fmla="*/ 1348221 h 1577060"/>
                <a:gd name="connsiteX40" fmla="*/ 1574561 w 3111817"/>
                <a:gd name="connsiteY40" fmla="*/ 1272806 h 1577060"/>
                <a:gd name="connsiteX41" fmla="*/ 1480293 w 3111817"/>
                <a:gd name="connsiteY41" fmla="*/ 1216246 h 1577060"/>
                <a:gd name="connsiteX42" fmla="*/ 1602842 w 3111817"/>
                <a:gd name="connsiteY42" fmla="*/ 1121977 h 1577060"/>
                <a:gd name="connsiteX43" fmla="*/ 1707339 w 3111817"/>
                <a:gd name="connsiteY43" fmla="*/ 1060131 h 1577060"/>
                <a:gd name="connsiteX44" fmla="*/ 1433159 w 3111817"/>
                <a:gd name="connsiteY44" fmla="*/ 1018283 h 1577060"/>
                <a:gd name="connsiteX45" fmla="*/ 1404879 w 3111817"/>
                <a:gd name="connsiteY45" fmla="*/ 1008856 h 1577060"/>
                <a:gd name="connsiteX46" fmla="*/ 1189290 w 3111817"/>
                <a:gd name="connsiteY46" fmla="*/ 1182650 h 1577060"/>
                <a:gd name="connsiteX47" fmla="*/ 798285 w 3111817"/>
                <a:gd name="connsiteY47" fmla="*/ 1399991 h 1577060"/>
                <a:gd name="connsiteX48" fmla="*/ 306455 w 3111817"/>
                <a:gd name="connsiteY48" fmla="*/ 1558516 h 1577060"/>
                <a:gd name="connsiteX49" fmla="*/ 19139 w 3111817"/>
                <a:gd name="connsiteY49" fmla="*/ 952295 h 1577060"/>
                <a:gd name="connsiteX50" fmla="*/ 844198 w 3111817"/>
                <a:gd name="connsiteY50" fmla="*/ 1120248 h 1577060"/>
                <a:gd name="connsiteX51" fmla="*/ 1086418 w 3111817"/>
                <a:gd name="connsiteY51" fmla="*/ 916844 h 1577060"/>
                <a:gd name="connsiteX52" fmla="*/ 1310611 w 3111817"/>
                <a:gd name="connsiteY52" fmla="*/ 773186 h 1577060"/>
                <a:gd name="connsiteX53" fmla="*/ 1536853 w 3111817"/>
                <a:gd name="connsiteY53" fmla="*/ 678919 h 1577060"/>
                <a:gd name="connsiteX0" fmla="*/ 1259107 w 2843498"/>
                <a:gd name="connsiteY0" fmla="*/ 697772 h 1559120"/>
                <a:gd name="connsiteX1" fmla="*/ 1598474 w 2843498"/>
                <a:gd name="connsiteY1" fmla="*/ 528090 h 1559120"/>
                <a:gd name="connsiteX2" fmla="*/ 1768155 w 2843498"/>
                <a:gd name="connsiteY2" fmla="*/ 433820 h 1559120"/>
                <a:gd name="connsiteX3" fmla="*/ 1871850 w 2843498"/>
                <a:gd name="connsiteY3" fmla="*/ 377260 h 1559120"/>
                <a:gd name="connsiteX4" fmla="*/ 1994399 w 2843498"/>
                <a:gd name="connsiteY4" fmla="*/ 320700 h 1559120"/>
                <a:gd name="connsiteX5" fmla="*/ 2135801 w 2843498"/>
                <a:gd name="connsiteY5" fmla="*/ 141590 h 1559120"/>
                <a:gd name="connsiteX6" fmla="*/ 2267776 w 2843498"/>
                <a:gd name="connsiteY6" fmla="*/ 47322 h 1559120"/>
                <a:gd name="connsiteX7" fmla="*/ 2512873 w 2843498"/>
                <a:gd name="connsiteY7" fmla="*/ 188 h 1559120"/>
                <a:gd name="connsiteX8" fmla="*/ 2607141 w 2843498"/>
                <a:gd name="connsiteY8" fmla="*/ 37895 h 1559120"/>
                <a:gd name="connsiteX9" fmla="*/ 2776824 w 2843498"/>
                <a:gd name="connsiteY9" fmla="*/ 188724 h 1559120"/>
                <a:gd name="connsiteX10" fmla="*/ 2842811 w 2843498"/>
                <a:gd name="connsiteY10" fmla="*/ 273565 h 1559120"/>
                <a:gd name="connsiteX11" fmla="*/ 2795677 w 2843498"/>
                <a:gd name="connsiteY11" fmla="*/ 358406 h 1559120"/>
                <a:gd name="connsiteX12" fmla="*/ 2578861 w 2843498"/>
                <a:gd name="connsiteY12" fmla="*/ 509235 h 1559120"/>
                <a:gd name="connsiteX13" fmla="*/ 2267776 w 2843498"/>
                <a:gd name="connsiteY13" fmla="*/ 612930 h 1559120"/>
                <a:gd name="connsiteX14" fmla="*/ 2258349 w 2843498"/>
                <a:gd name="connsiteY14" fmla="*/ 707198 h 1559120"/>
                <a:gd name="connsiteX15" fmla="*/ 2314910 w 2843498"/>
                <a:gd name="connsiteY15" fmla="*/ 876881 h 1559120"/>
                <a:gd name="connsiteX16" fmla="*/ 2494020 w 2843498"/>
                <a:gd name="connsiteY16" fmla="*/ 952295 h 1559120"/>
                <a:gd name="connsiteX17" fmla="*/ 2597714 w 2843498"/>
                <a:gd name="connsiteY17" fmla="*/ 952295 h 1559120"/>
                <a:gd name="connsiteX18" fmla="*/ 2644848 w 2843498"/>
                <a:gd name="connsiteY18" fmla="*/ 905161 h 1559120"/>
                <a:gd name="connsiteX19" fmla="*/ 2682556 w 2843498"/>
                <a:gd name="connsiteY19" fmla="*/ 961722 h 1559120"/>
                <a:gd name="connsiteX20" fmla="*/ 2635422 w 2843498"/>
                <a:gd name="connsiteY20" fmla="*/ 1046563 h 1559120"/>
                <a:gd name="connsiteX21" fmla="*/ 2512873 w 2843498"/>
                <a:gd name="connsiteY21" fmla="*/ 1093697 h 1559120"/>
                <a:gd name="connsiteX22" fmla="*/ 2408577 w 2843498"/>
                <a:gd name="connsiteY22" fmla="*/ 1057137 h 1559120"/>
                <a:gd name="connsiteX23" fmla="*/ 2258349 w 2843498"/>
                <a:gd name="connsiteY23" fmla="*/ 971149 h 1559120"/>
                <a:gd name="connsiteX24" fmla="*/ 2164081 w 2843498"/>
                <a:gd name="connsiteY24" fmla="*/ 829747 h 1559120"/>
                <a:gd name="connsiteX25" fmla="*/ 2116947 w 2843498"/>
                <a:gd name="connsiteY25" fmla="*/ 716625 h 1559120"/>
                <a:gd name="connsiteX26" fmla="*/ 1890704 w 2843498"/>
                <a:gd name="connsiteY26" fmla="*/ 876881 h 1559120"/>
                <a:gd name="connsiteX27" fmla="*/ 1673888 w 2843498"/>
                <a:gd name="connsiteY27" fmla="*/ 933441 h 1559120"/>
                <a:gd name="connsiteX28" fmla="*/ 1579620 w 2843498"/>
                <a:gd name="connsiteY28" fmla="*/ 933441 h 1559120"/>
                <a:gd name="connsiteX29" fmla="*/ 1692741 w 2843498"/>
                <a:gd name="connsiteY29" fmla="*/ 971149 h 1559120"/>
                <a:gd name="connsiteX30" fmla="*/ 1805863 w 2843498"/>
                <a:gd name="connsiteY30" fmla="*/ 990002 h 1559120"/>
                <a:gd name="connsiteX31" fmla="*/ 1843570 w 2843498"/>
                <a:gd name="connsiteY31" fmla="*/ 1065417 h 1559120"/>
                <a:gd name="connsiteX32" fmla="*/ 1711595 w 2843498"/>
                <a:gd name="connsiteY32" fmla="*/ 1225672 h 1559120"/>
                <a:gd name="connsiteX33" fmla="*/ 1513632 w 2843498"/>
                <a:gd name="connsiteY33" fmla="*/ 1282233 h 1559120"/>
                <a:gd name="connsiteX34" fmla="*/ 1551339 w 2843498"/>
                <a:gd name="connsiteY34" fmla="*/ 1338794 h 1559120"/>
                <a:gd name="connsiteX35" fmla="*/ 1711595 w 2843498"/>
                <a:gd name="connsiteY35" fmla="*/ 1404782 h 1559120"/>
                <a:gd name="connsiteX36" fmla="*/ 1966118 w 2843498"/>
                <a:gd name="connsiteY36" fmla="*/ 1404782 h 1559120"/>
                <a:gd name="connsiteX37" fmla="*/ 1787009 w 2843498"/>
                <a:gd name="connsiteY37" fmla="*/ 1451916 h 1559120"/>
                <a:gd name="connsiteX38" fmla="*/ 1589046 w 2843498"/>
                <a:gd name="connsiteY38" fmla="*/ 1404782 h 1559120"/>
                <a:gd name="connsiteX39" fmla="*/ 1475925 w 2843498"/>
                <a:gd name="connsiteY39" fmla="*/ 1348221 h 1559120"/>
                <a:gd name="connsiteX40" fmla="*/ 1306242 w 2843498"/>
                <a:gd name="connsiteY40" fmla="*/ 1272806 h 1559120"/>
                <a:gd name="connsiteX41" fmla="*/ 1211974 w 2843498"/>
                <a:gd name="connsiteY41" fmla="*/ 1216246 h 1559120"/>
                <a:gd name="connsiteX42" fmla="*/ 1334523 w 2843498"/>
                <a:gd name="connsiteY42" fmla="*/ 1121977 h 1559120"/>
                <a:gd name="connsiteX43" fmla="*/ 1439020 w 2843498"/>
                <a:gd name="connsiteY43" fmla="*/ 1060131 h 1559120"/>
                <a:gd name="connsiteX44" fmla="*/ 1164840 w 2843498"/>
                <a:gd name="connsiteY44" fmla="*/ 1018283 h 1559120"/>
                <a:gd name="connsiteX45" fmla="*/ 1136560 w 2843498"/>
                <a:gd name="connsiteY45" fmla="*/ 1008856 h 1559120"/>
                <a:gd name="connsiteX46" fmla="*/ 920971 w 2843498"/>
                <a:gd name="connsiteY46" fmla="*/ 1182650 h 1559120"/>
                <a:gd name="connsiteX47" fmla="*/ 529966 w 2843498"/>
                <a:gd name="connsiteY47" fmla="*/ 1399991 h 1559120"/>
                <a:gd name="connsiteX48" fmla="*/ 38136 w 2843498"/>
                <a:gd name="connsiteY48" fmla="*/ 1558516 h 1559120"/>
                <a:gd name="connsiteX49" fmla="*/ 93468 w 2843498"/>
                <a:gd name="connsiteY49" fmla="*/ 1440881 h 1559120"/>
                <a:gd name="connsiteX50" fmla="*/ 575879 w 2843498"/>
                <a:gd name="connsiteY50" fmla="*/ 1120248 h 1559120"/>
                <a:gd name="connsiteX51" fmla="*/ 818099 w 2843498"/>
                <a:gd name="connsiteY51" fmla="*/ 916844 h 1559120"/>
                <a:gd name="connsiteX52" fmla="*/ 1042292 w 2843498"/>
                <a:gd name="connsiteY52" fmla="*/ 773186 h 1559120"/>
                <a:gd name="connsiteX53" fmla="*/ 1268534 w 2843498"/>
                <a:gd name="connsiteY53" fmla="*/ 678919 h 1559120"/>
                <a:gd name="connsiteX0" fmla="*/ 1850471 w 3434862"/>
                <a:gd name="connsiteY0" fmla="*/ 697772 h 1772421"/>
                <a:gd name="connsiteX1" fmla="*/ 2189838 w 3434862"/>
                <a:gd name="connsiteY1" fmla="*/ 528090 h 1772421"/>
                <a:gd name="connsiteX2" fmla="*/ 2359519 w 3434862"/>
                <a:gd name="connsiteY2" fmla="*/ 433820 h 1772421"/>
                <a:gd name="connsiteX3" fmla="*/ 2463214 w 3434862"/>
                <a:gd name="connsiteY3" fmla="*/ 377260 h 1772421"/>
                <a:gd name="connsiteX4" fmla="*/ 2585763 w 3434862"/>
                <a:gd name="connsiteY4" fmla="*/ 320700 h 1772421"/>
                <a:gd name="connsiteX5" fmla="*/ 2727165 w 3434862"/>
                <a:gd name="connsiteY5" fmla="*/ 141590 h 1772421"/>
                <a:gd name="connsiteX6" fmla="*/ 2859140 w 3434862"/>
                <a:gd name="connsiteY6" fmla="*/ 47322 h 1772421"/>
                <a:gd name="connsiteX7" fmla="*/ 3104237 w 3434862"/>
                <a:gd name="connsiteY7" fmla="*/ 188 h 1772421"/>
                <a:gd name="connsiteX8" fmla="*/ 3198505 w 3434862"/>
                <a:gd name="connsiteY8" fmla="*/ 37895 h 1772421"/>
                <a:gd name="connsiteX9" fmla="*/ 3368188 w 3434862"/>
                <a:gd name="connsiteY9" fmla="*/ 188724 h 1772421"/>
                <a:gd name="connsiteX10" fmla="*/ 3434175 w 3434862"/>
                <a:gd name="connsiteY10" fmla="*/ 273565 h 1772421"/>
                <a:gd name="connsiteX11" fmla="*/ 3387041 w 3434862"/>
                <a:gd name="connsiteY11" fmla="*/ 358406 h 1772421"/>
                <a:gd name="connsiteX12" fmla="*/ 3170225 w 3434862"/>
                <a:gd name="connsiteY12" fmla="*/ 509235 h 1772421"/>
                <a:gd name="connsiteX13" fmla="*/ 2859140 w 3434862"/>
                <a:gd name="connsiteY13" fmla="*/ 612930 h 1772421"/>
                <a:gd name="connsiteX14" fmla="*/ 2849713 w 3434862"/>
                <a:gd name="connsiteY14" fmla="*/ 707198 h 1772421"/>
                <a:gd name="connsiteX15" fmla="*/ 2906274 w 3434862"/>
                <a:gd name="connsiteY15" fmla="*/ 876881 h 1772421"/>
                <a:gd name="connsiteX16" fmla="*/ 3085384 w 3434862"/>
                <a:gd name="connsiteY16" fmla="*/ 952295 h 1772421"/>
                <a:gd name="connsiteX17" fmla="*/ 3189078 w 3434862"/>
                <a:gd name="connsiteY17" fmla="*/ 952295 h 1772421"/>
                <a:gd name="connsiteX18" fmla="*/ 3236212 w 3434862"/>
                <a:gd name="connsiteY18" fmla="*/ 905161 h 1772421"/>
                <a:gd name="connsiteX19" fmla="*/ 3273920 w 3434862"/>
                <a:gd name="connsiteY19" fmla="*/ 961722 h 1772421"/>
                <a:gd name="connsiteX20" fmla="*/ 3226786 w 3434862"/>
                <a:gd name="connsiteY20" fmla="*/ 1046563 h 1772421"/>
                <a:gd name="connsiteX21" fmla="*/ 3104237 w 3434862"/>
                <a:gd name="connsiteY21" fmla="*/ 1093697 h 1772421"/>
                <a:gd name="connsiteX22" fmla="*/ 2999941 w 3434862"/>
                <a:gd name="connsiteY22" fmla="*/ 1057137 h 1772421"/>
                <a:gd name="connsiteX23" fmla="*/ 2849713 w 3434862"/>
                <a:gd name="connsiteY23" fmla="*/ 971149 h 1772421"/>
                <a:gd name="connsiteX24" fmla="*/ 2755445 w 3434862"/>
                <a:gd name="connsiteY24" fmla="*/ 829747 h 1772421"/>
                <a:gd name="connsiteX25" fmla="*/ 2708311 w 3434862"/>
                <a:gd name="connsiteY25" fmla="*/ 716625 h 1772421"/>
                <a:gd name="connsiteX26" fmla="*/ 2482068 w 3434862"/>
                <a:gd name="connsiteY26" fmla="*/ 876881 h 1772421"/>
                <a:gd name="connsiteX27" fmla="*/ 2265252 w 3434862"/>
                <a:gd name="connsiteY27" fmla="*/ 933441 h 1772421"/>
                <a:gd name="connsiteX28" fmla="*/ 2170984 w 3434862"/>
                <a:gd name="connsiteY28" fmla="*/ 933441 h 1772421"/>
                <a:gd name="connsiteX29" fmla="*/ 2284105 w 3434862"/>
                <a:gd name="connsiteY29" fmla="*/ 971149 h 1772421"/>
                <a:gd name="connsiteX30" fmla="*/ 2397227 w 3434862"/>
                <a:gd name="connsiteY30" fmla="*/ 990002 h 1772421"/>
                <a:gd name="connsiteX31" fmla="*/ 2434934 w 3434862"/>
                <a:gd name="connsiteY31" fmla="*/ 1065417 h 1772421"/>
                <a:gd name="connsiteX32" fmla="*/ 2302959 w 3434862"/>
                <a:gd name="connsiteY32" fmla="*/ 1225672 h 1772421"/>
                <a:gd name="connsiteX33" fmla="*/ 2104996 w 3434862"/>
                <a:gd name="connsiteY33" fmla="*/ 1282233 h 1772421"/>
                <a:gd name="connsiteX34" fmla="*/ 2142703 w 3434862"/>
                <a:gd name="connsiteY34" fmla="*/ 1338794 h 1772421"/>
                <a:gd name="connsiteX35" fmla="*/ 2302959 w 3434862"/>
                <a:gd name="connsiteY35" fmla="*/ 1404782 h 1772421"/>
                <a:gd name="connsiteX36" fmla="*/ 2557482 w 3434862"/>
                <a:gd name="connsiteY36" fmla="*/ 1404782 h 1772421"/>
                <a:gd name="connsiteX37" fmla="*/ 2378373 w 3434862"/>
                <a:gd name="connsiteY37" fmla="*/ 1451916 h 1772421"/>
                <a:gd name="connsiteX38" fmla="*/ 2180410 w 3434862"/>
                <a:gd name="connsiteY38" fmla="*/ 1404782 h 1772421"/>
                <a:gd name="connsiteX39" fmla="*/ 2067289 w 3434862"/>
                <a:gd name="connsiteY39" fmla="*/ 1348221 h 1772421"/>
                <a:gd name="connsiteX40" fmla="*/ 1897606 w 3434862"/>
                <a:gd name="connsiteY40" fmla="*/ 1272806 h 1772421"/>
                <a:gd name="connsiteX41" fmla="*/ 1803338 w 3434862"/>
                <a:gd name="connsiteY41" fmla="*/ 1216246 h 1772421"/>
                <a:gd name="connsiteX42" fmla="*/ 1925887 w 3434862"/>
                <a:gd name="connsiteY42" fmla="*/ 1121977 h 1772421"/>
                <a:gd name="connsiteX43" fmla="*/ 2030384 w 3434862"/>
                <a:gd name="connsiteY43" fmla="*/ 1060131 h 1772421"/>
                <a:gd name="connsiteX44" fmla="*/ 1756204 w 3434862"/>
                <a:gd name="connsiteY44" fmla="*/ 1018283 h 1772421"/>
                <a:gd name="connsiteX45" fmla="*/ 1727924 w 3434862"/>
                <a:gd name="connsiteY45" fmla="*/ 1008856 h 1772421"/>
                <a:gd name="connsiteX46" fmla="*/ 1512335 w 3434862"/>
                <a:gd name="connsiteY46" fmla="*/ 1182650 h 1772421"/>
                <a:gd name="connsiteX47" fmla="*/ 1121330 w 3434862"/>
                <a:gd name="connsiteY47" fmla="*/ 1399991 h 1772421"/>
                <a:gd name="connsiteX48" fmla="*/ 6502 w 3434862"/>
                <a:gd name="connsiteY48" fmla="*/ 1772274 h 1772421"/>
                <a:gd name="connsiteX49" fmla="*/ 684832 w 3434862"/>
                <a:gd name="connsiteY49" fmla="*/ 1440881 h 1772421"/>
                <a:gd name="connsiteX50" fmla="*/ 1167243 w 3434862"/>
                <a:gd name="connsiteY50" fmla="*/ 1120248 h 1772421"/>
                <a:gd name="connsiteX51" fmla="*/ 1409463 w 3434862"/>
                <a:gd name="connsiteY51" fmla="*/ 916844 h 1772421"/>
                <a:gd name="connsiteX52" fmla="*/ 1633656 w 3434862"/>
                <a:gd name="connsiteY52" fmla="*/ 773186 h 1772421"/>
                <a:gd name="connsiteX53" fmla="*/ 1859898 w 3434862"/>
                <a:gd name="connsiteY53" fmla="*/ 678919 h 1772421"/>
                <a:gd name="connsiteX0" fmla="*/ 1850471 w 3434862"/>
                <a:gd name="connsiteY0" fmla="*/ 697772 h 1772423"/>
                <a:gd name="connsiteX1" fmla="*/ 2189838 w 3434862"/>
                <a:gd name="connsiteY1" fmla="*/ 528090 h 1772423"/>
                <a:gd name="connsiteX2" fmla="*/ 2359519 w 3434862"/>
                <a:gd name="connsiteY2" fmla="*/ 433820 h 1772423"/>
                <a:gd name="connsiteX3" fmla="*/ 2463214 w 3434862"/>
                <a:gd name="connsiteY3" fmla="*/ 377260 h 1772423"/>
                <a:gd name="connsiteX4" fmla="*/ 2585763 w 3434862"/>
                <a:gd name="connsiteY4" fmla="*/ 320700 h 1772423"/>
                <a:gd name="connsiteX5" fmla="*/ 2727165 w 3434862"/>
                <a:gd name="connsiteY5" fmla="*/ 141590 h 1772423"/>
                <a:gd name="connsiteX6" fmla="*/ 2859140 w 3434862"/>
                <a:gd name="connsiteY6" fmla="*/ 47322 h 1772423"/>
                <a:gd name="connsiteX7" fmla="*/ 3104237 w 3434862"/>
                <a:gd name="connsiteY7" fmla="*/ 188 h 1772423"/>
                <a:gd name="connsiteX8" fmla="*/ 3198505 w 3434862"/>
                <a:gd name="connsiteY8" fmla="*/ 37895 h 1772423"/>
                <a:gd name="connsiteX9" fmla="*/ 3368188 w 3434862"/>
                <a:gd name="connsiteY9" fmla="*/ 188724 h 1772423"/>
                <a:gd name="connsiteX10" fmla="*/ 3434175 w 3434862"/>
                <a:gd name="connsiteY10" fmla="*/ 273565 h 1772423"/>
                <a:gd name="connsiteX11" fmla="*/ 3387041 w 3434862"/>
                <a:gd name="connsiteY11" fmla="*/ 358406 h 1772423"/>
                <a:gd name="connsiteX12" fmla="*/ 3170225 w 3434862"/>
                <a:gd name="connsiteY12" fmla="*/ 509235 h 1772423"/>
                <a:gd name="connsiteX13" fmla="*/ 2859140 w 3434862"/>
                <a:gd name="connsiteY13" fmla="*/ 612930 h 1772423"/>
                <a:gd name="connsiteX14" fmla="*/ 2849713 w 3434862"/>
                <a:gd name="connsiteY14" fmla="*/ 707198 h 1772423"/>
                <a:gd name="connsiteX15" fmla="*/ 2906274 w 3434862"/>
                <a:gd name="connsiteY15" fmla="*/ 876881 h 1772423"/>
                <a:gd name="connsiteX16" fmla="*/ 3085384 w 3434862"/>
                <a:gd name="connsiteY16" fmla="*/ 952295 h 1772423"/>
                <a:gd name="connsiteX17" fmla="*/ 3189078 w 3434862"/>
                <a:gd name="connsiteY17" fmla="*/ 952295 h 1772423"/>
                <a:gd name="connsiteX18" fmla="*/ 3236212 w 3434862"/>
                <a:gd name="connsiteY18" fmla="*/ 905161 h 1772423"/>
                <a:gd name="connsiteX19" fmla="*/ 3273920 w 3434862"/>
                <a:gd name="connsiteY19" fmla="*/ 961722 h 1772423"/>
                <a:gd name="connsiteX20" fmla="*/ 3226786 w 3434862"/>
                <a:gd name="connsiteY20" fmla="*/ 1046563 h 1772423"/>
                <a:gd name="connsiteX21" fmla="*/ 3104237 w 3434862"/>
                <a:gd name="connsiteY21" fmla="*/ 1093697 h 1772423"/>
                <a:gd name="connsiteX22" fmla="*/ 2999941 w 3434862"/>
                <a:gd name="connsiteY22" fmla="*/ 1057137 h 1772423"/>
                <a:gd name="connsiteX23" fmla="*/ 2849713 w 3434862"/>
                <a:gd name="connsiteY23" fmla="*/ 971149 h 1772423"/>
                <a:gd name="connsiteX24" fmla="*/ 2755445 w 3434862"/>
                <a:gd name="connsiteY24" fmla="*/ 829747 h 1772423"/>
                <a:gd name="connsiteX25" fmla="*/ 2708311 w 3434862"/>
                <a:gd name="connsiteY25" fmla="*/ 716625 h 1772423"/>
                <a:gd name="connsiteX26" fmla="*/ 2482068 w 3434862"/>
                <a:gd name="connsiteY26" fmla="*/ 876881 h 1772423"/>
                <a:gd name="connsiteX27" fmla="*/ 2265252 w 3434862"/>
                <a:gd name="connsiteY27" fmla="*/ 933441 h 1772423"/>
                <a:gd name="connsiteX28" fmla="*/ 2170984 w 3434862"/>
                <a:gd name="connsiteY28" fmla="*/ 933441 h 1772423"/>
                <a:gd name="connsiteX29" fmla="*/ 2284105 w 3434862"/>
                <a:gd name="connsiteY29" fmla="*/ 971149 h 1772423"/>
                <a:gd name="connsiteX30" fmla="*/ 2397227 w 3434862"/>
                <a:gd name="connsiteY30" fmla="*/ 990002 h 1772423"/>
                <a:gd name="connsiteX31" fmla="*/ 2434934 w 3434862"/>
                <a:gd name="connsiteY31" fmla="*/ 1065417 h 1772423"/>
                <a:gd name="connsiteX32" fmla="*/ 2302959 w 3434862"/>
                <a:gd name="connsiteY32" fmla="*/ 1225672 h 1772423"/>
                <a:gd name="connsiteX33" fmla="*/ 2104996 w 3434862"/>
                <a:gd name="connsiteY33" fmla="*/ 1282233 h 1772423"/>
                <a:gd name="connsiteX34" fmla="*/ 2142703 w 3434862"/>
                <a:gd name="connsiteY34" fmla="*/ 1338794 h 1772423"/>
                <a:gd name="connsiteX35" fmla="*/ 2302959 w 3434862"/>
                <a:gd name="connsiteY35" fmla="*/ 1404782 h 1772423"/>
                <a:gd name="connsiteX36" fmla="*/ 2557482 w 3434862"/>
                <a:gd name="connsiteY36" fmla="*/ 1404782 h 1772423"/>
                <a:gd name="connsiteX37" fmla="*/ 2378373 w 3434862"/>
                <a:gd name="connsiteY37" fmla="*/ 1451916 h 1772423"/>
                <a:gd name="connsiteX38" fmla="*/ 2180410 w 3434862"/>
                <a:gd name="connsiteY38" fmla="*/ 1404782 h 1772423"/>
                <a:gd name="connsiteX39" fmla="*/ 2067289 w 3434862"/>
                <a:gd name="connsiteY39" fmla="*/ 1348221 h 1772423"/>
                <a:gd name="connsiteX40" fmla="*/ 1897606 w 3434862"/>
                <a:gd name="connsiteY40" fmla="*/ 1272806 h 1772423"/>
                <a:gd name="connsiteX41" fmla="*/ 1803338 w 3434862"/>
                <a:gd name="connsiteY41" fmla="*/ 1216246 h 1772423"/>
                <a:gd name="connsiteX42" fmla="*/ 1925887 w 3434862"/>
                <a:gd name="connsiteY42" fmla="*/ 1121977 h 1772423"/>
                <a:gd name="connsiteX43" fmla="*/ 2030384 w 3434862"/>
                <a:gd name="connsiteY43" fmla="*/ 1060131 h 1772423"/>
                <a:gd name="connsiteX44" fmla="*/ 1756204 w 3434862"/>
                <a:gd name="connsiteY44" fmla="*/ 1018283 h 1772423"/>
                <a:gd name="connsiteX45" fmla="*/ 1759075 w 3434862"/>
                <a:gd name="connsiteY45" fmla="*/ 1069928 h 1772423"/>
                <a:gd name="connsiteX46" fmla="*/ 1512335 w 3434862"/>
                <a:gd name="connsiteY46" fmla="*/ 1182650 h 1772423"/>
                <a:gd name="connsiteX47" fmla="*/ 1121330 w 3434862"/>
                <a:gd name="connsiteY47" fmla="*/ 1399991 h 1772423"/>
                <a:gd name="connsiteX48" fmla="*/ 6502 w 3434862"/>
                <a:gd name="connsiteY48" fmla="*/ 1772274 h 1772423"/>
                <a:gd name="connsiteX49" fmla="*/ 684832 w 3434862"/>
                <a:gd name="connsiteY49" fmla="*/ 1440881 h 1772423"/>
                <a:gd name="connsiteX50" fmla="*/ 1167243 w 3434862"/>
                <a:gd name="connsiteY50" fmla="*/ 1120248 h 1772423"/>
                <a:gd name="connsiteX51" fmla="*/ 1409463 w 3434862"/>
                <a:gd name="connsiteY51" fmla="*/ 916844 h 1772423"/>
                <a:gd name="connsiteX52" fmla="*/ 1633656 w 3434862"/>
                <a:gd name="connsiteY52" fmla="*/ 773186 h 1772423"/>
                <a:gd name="connsiteX53" fmla="*/ 1859898 w 3434862"/>
                <a:gd name="connsiteY53" fmla="*/ 678919 h 1772423"/>
                <a:gd name="connsiteX0" fmla="*/ 1850471 w 3434862"/>
                <a:gd name="connsiteY0" fmla="*/ 697772 h 1772421"/>
                <a:gd name="connsiteX1" fmla="*/ 2189838 w 3434862"/>
                <a:gd name="connsiteY1" fmla="*/ 528090 h 1772421"/>
                <a:gd name="connsiteX2" fmla="*/ 2359519 w 3434862"/>
                <a:gd name="connsiteY2" fmla="*/ 433820 h 1772421"/>
                <a:gd name="connsiteX3" fmla="*/ 2463214 w 3434862"/>
                <a:gd name="connsiteY3" fmla="*/ 377260 h 1772421"/>
                <a:gd name="connsiteX4" fmla="*/ 2585763 w 3434862"/>
                <a:gd name="connsiteY4" fmla="*/ 320700 h 1772421"/>
                <a:gd name="connsiteX5" fmla="*/ 2727165 w 3434862"/>
                <a:gd name="connsiteY5" fmla="*/ 141590 h 1772421"/>
                <a:gd name="connsiteX6" fmla="*/ 2859140 w 3434862"/>
                <a:gd name="connsiteY6" fmla="*/ 47322 h 1772421"/>
                <a:gd name="connsiteX7" fmla="*/ 3104237 w 3434862"/>
                <a:gd name="connsiteY7" fmla="*/ 188 h 1772421"/>
                <a:gd name="connsiteX8" fmla="*/ 3198505 w 3434862"/>
                <a:gd name="connsiteY8" fmla="*/ 37895 h 1772421"/>
                <a:gd name="connsiteX9" fmla="*/ 3368188 w 3434862"/>
                <a:gd name="connsiteY9" fmla="*/ 188724 h 1772421"/>
                <a:gd name="connsiteX10" fmla="*/ 3434175 w 3434862"/>
                <a:gd name="connsiteY10" fmla="*/ 273565 h 1772421"/>
                <a:gd name="connsiteX11" fmla="*/ 3387041 w 3434862"/>
                <a:gd name="connsiteY11" fmla="*/ 358406 h 1772421"/>
                <a:gd name="connsiteX12" fmla="*/ 3170225 w 3434862"/>
                <a:gd name="connsiteY12" fmla="*/ 509235 h 1772421"/>
                <a:gd name="connsiteX13" fmla="*/ 2859140 w 3434862"/>
                <a:gd name="connsiteY13" fmla="*/ 612930 h 1772421"/>
                <a:gd name="connsiteX14" fmla="*/ 2849713 w 3434862"/>
                <a:gd name="connsiteY14" fmla="*/ 707198 h 1772421"/>
                <a:gd name="connsiteX15" fmla="*/ 2906274 w 3434862"/>
                <a:gd name="connsiteY15" fmla="*/ 876881 h 1772421"/>
                <a:gd name="connsiteX16" fmla="*/ 3085384 w 3434862"/>
                <a:gd name="connsiteY16" fmla="*/ 952295 h 1772421"/>
                <a:gd name="connsiteX17" fmla="*/ 3189078 w 3434862"/>
                <a:gd name="connsiteY17" fmla="*/ 952295 h 1772421"/>
                <a:gd name="connsiteX18" fmla="*/ 3236212 w 3434862"/>
                <a:gd name="connsiteY18" fmla="*/ 905161 h 1772421"/>
                <a:gd name="connsiteX19" fmla="*/ 3273920 w 3434862"/>
                <a:gd name="connsiteY19" fmla="*/ 961722 h 1772421"/>
                <a:gd name="connsiteX20" fmla="*/ 3226786 w 3434862"/>
                <a:gd name="connsiteY20" fmla="*/ 1046563 h 1772421"/>
                <a:gd name="connsiteX21" fmla="*/ 3104237 w 3434862"/>
                <a:gd name="connsiteY21" fmla="*/ 1093697 h 1772421"/>
                <a:gd name="connsiteX22" fmla="*/ 2999941 w 3434862"/>
                <a:gd name="connsiteY22" fmla="*/ 1057137 h 1772421"/>
                <a:gd name="connsiteX23" fmla="*/ 2849713 w 3434862"/>
                <a:gd name="connsiteY23" fmla="*/ 971149 h 1772421"/>
                <a:gd name="connsiteX24" fmla="*/ 2755445 w 3434862"/>
                <a:gd name="connsiteY24" fmla="*/ 829747 h 1772421"/>
                <a:gd name="connsiteX25" fmla="*/ 2708311 w 3434862"/>
                <a:gd name="connsiteY25" fmla="*/ 716625 h 1772421"/>
                <a:gd name="connsiteX26" fmla="*/ 2482068 w 3434862"/>
                <a:gd name="connsiteY26" fmla="*/ 876881 h 1772421"/>
                <a:gd name="connsiteX27" fmla="*/ 2265252 w 3434862"/>
                <a:gd name="connsiteY27" fmla="*/ 933441 h 1772421"/>
                <a:gd name="connsiteX28" fmla="*/ 2170984 w 3434862"/>
                <a:gd name="connsiteY28" fmla="*/ 933441 h 1772421"/>
                <a:gd name="connsiteX29" fmla="*/ 2284105 w 3434862"/>
                <a:gd name="connsiteY29" fmla="*/ 971149 h 1772421"/>
                <a:gd name="connsiteX30" fmla="*/ 2397227 w 3434862"/>
                <a:gd name="connsiteY30" fmla="*/ 990002 h 1772421"/>
                <a:gd name="connsiteX31" fmla="*/ 2434934 w 3434862"/>
                <a:gd name="connsiteY31" fmla="*/ 1065417 h 1772421"/>
                <a:gd name="connsiteX32" fmla="*/ 2302959 w 3434862"/>
                <a:gd name="connsiteY32" fmla="*/ 1225672 h 1772421"/>
                <a:gd name="connsiteX33" fmla="*/ 2104996 w 3434862"/>
                <a:gd name="connsiteY33" fmla="*/ 1282233 h 1772421"/>
                <a:gd name="connsiteX34" fmla="*/ 2142703 w 3434862"/>
                <a:gd name="connsiteY34" fmla="*/ 1338794 h 1772421"/>
                <a:gd name="connsiteX35" fmla="*/ 2302959 w 3434862"/>
                <a:gd name="connsiteY35" fmla="*/ 1404782 h 1772421"/>
                <a:gd name="connsiteX36" fmla="*/ 2557482 w 3434862"/>
                <a:gd name="connsiteY36" fmla="*/ 1404782 h 1772421"/>
                <a:gd name="connsiteX37" fmla="*/ 2378373 w 3434862"/>
                <a:gd name="connsiteY37" fmla="*/ 1451916 h 1772421"/>
                <a:gd name="connsiteX38" fmla="*/ 2180410 w 3434862"/>
                <a:gd name="connsiteY38" fmla="*/ 1404782 h 1772421"/>
                <a:gd name="connsiteX39" fmla="*/ 2067289 w 3434862"/>
                <a:gd name="connsiteY39" fmla="*/ 1348221 h 1772421"/>
                <a:gd name="connsiteX40" fmla="*/ 1897606 w 3434862"/>
                <a:gd name="connsiteY40" fmla="*/ 1272806 h 1772421"/>
                <a:gd name="connsiteX41" fmla="*/ 1803338 w 3434862"/>
                <a:gd name="connsiteY41" fmla="*/ 1216246 h 1772421"/>
                <a:gd name="connsiteX42" fmla="*/ 1925887 w 3434862"/>
                <a:gd name="connsiteY42" fmla="*/ 1121977 h 1772421"/>
                <a:gd name="connsiteX43" fmla="*/ 2030384 w 3434862"/>
                <a:gd name="connsiteY43" fmla="*/ 1060131 h 1772421"/>
                <a:gd name="connsiteX44" fmla="*/ 1756204 w 3434862"/>
                <a:gd name="connsiteY44" fmla="*/ 1018283 h 1772421"/>
                <a:gd name="connsiteX45" fmla="*/ 1759075 w 3434862"/>
                <a:gd name="connsiteY45" fmla="*/ 1069928 h 1772421"/>
                <a:gd name="connsiteX46" fmla="*/ 1496760 w 3434862"/>
                <a:gd name="connsiteY46" fmla="*/ 1152114 h 1772421"/>
                <a:gd name="connsiteX47" fmla="*/ 1121330 w 3434862"/>
                <a:gd name="connsiteY47" fmla="*/ 1399991 h 1772421"/>
                <a:gd name="connsiteX48" fmla="*/ 6502 w 3434862"/>
                <a:gd name="connsiteY48" fmla="*/ 1772274 h 1772421"/>
                <a:gd name="connsiteX49" fmla="*/ 684832 w 3434862"/>
                <a:gd name="connsiteY49" fmla="*/ 1440881 h 1772421"/>
                <a:gd name="connsiteX50" fmla="*/ 1167243 w 3434862"/>
                <a:gd name="connsiteY50" fmla="*/ 1120248 h 1772421"/>
                <a:gd name="connsiteX51" fmla="*/ 1409463 w 3434862"/>
                <a:gd name="connsiteY51" fmla="*/ 916844 h 1772421"/>
                <a:gd name="connsiteX52" fmla="*/ 1633656 w 3434862"/>
                <a:gd name="connsiteY52" fmla="*/ 773186 h 1772421"/>
                <a:gd name="connsiteX53" fmla="*/ 1859898 w 3434862"/>
                <a:gd name="connsiteY53" fmla="*/ 678919 h 1772421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496350 w 3434452"/>
                <a:gd name="connsiteY46" fmla="*/ 1152114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496350 w 3434452"/>
                <a:gd name="connsiteY46" fmla="*/ 1152114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990236 w 3434452"/>
                <a:gd name="connsiteY0" fmla="*/ 545088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42702 w 3434452"/>
                <a:gd name="connsiteY1" fmla="*/ 512821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42702 w 3434452"/>
                <a:gd name="connsiteY1" fmla="*/ 512821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48383 h 177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434452" h="1773132">
                  <a:moveTo>
                    <a:pt x="1896785" y="636698"/>
                  </a:moveTo>
                  <a:cubicBezTo>
                    <a:pt x="1969843" y="584064"/>
                    <a:pt x="2065648" y="546634"/>
                    <a:pt x="2142702" y="512821"/>
                  </a:cubicBezTo>
                  <a:cubicBezTo>
                    <a:pt x="2219756" y="479008"/>
                    <a:pt x="2297835" y="458958"/>
                    <a:pt x="2359109" y="433820"/>
                  </a:cubicBezTo>
                  <a:cubicBezTo>
                    <a:pt x="2420383" y="408682"/>
                    <a:pt x="2425097" y="396113"/>
                    <a:pt x="2462804" y="377260"/>
                  </a:cubicBezTo>
                  <a:cubicBezTo>
                    <a:pt x="2500511" y="358407"/>
                    <a:pt x="2541361" y="359978"/>
                    <a:pt x="2585353" y="320700"/>
                  </a:cubicBezTo>
                  <a:cubicBezTo>
                    <a:pt x="2629345" y="281422"/>
                    <a:pt x="2681192" y="187153"/>
                    <a:pt x="2726755" y="141590"/>
                  </a:cubicBezTo>
                  <a:cubicBezTo>
                    <a:pt x="2772318" y="96027"/>
                    <a:pt x="2795885" y="70889"/>
                    <a:pt x="2858730" y="47322"/>
                  </a:cubicBezTo>
                  <a:cubicBezTo>
                    <a:pt x="2921575" y="23755"/>
                    <a:pt x="3047266" y="1759"/>
                    <a:pt x="3103827" y="188"/>
                  </a:cubicBezTo>
                  <a:cubicBezTo>
                    <a:pt x="3160388" y="-1383"/>
                    <a:pt x="3154103" y="6472"/>
                    <a:pt x="3198095" y="37895"/>
                  </a:cubicBezTo>
                  <a:cubicBezTo>
                    <a:pt x="3242087" y="69318"/>
                    <a:pt x="3328500" y="149446"/>
                    <a:pt x="3367778" y="188724"/>
                  </a:cubicBezTo>
                  <a:cubicBezTo>
                    <a:pt x="3407056" y="228002"/>
                    <a:pt x="3430623" y="245285"/>
                    <a:pt x="3433765" y="273565"/>
                  </a:cubicBezTo>
                  <a:cubicBezTo>
                    <a:pt x="3436907" y="301845"/>
                    <a:pt x="3430623" y="319128"/>
                    <a:pt x="3386631" y="358406"/>
                  </a:cubicBezTo>
                  <a:cubicBezTo>
                    <a:pt x="3342639" y="397684"/>
                    <a:pt x="3257798" y="466814"/>
                    <a:pt x="3169815" y="509235"/>
                  </a:cubicBezTo>
                  <a:cubicBezTo>
                    <a:pt x="3081832" y="551656"/>
                    <a:pt x="2912149" y="579936"/>
                    <a:pt x="2858730" y="612930"/>
                  </a:cubicBezTo>
                  <a:cubicBezTo>
                    <a:pt x="2805311" y="645924"/>
                    <a:pt x="2841447" y="663206"/>
                    <a:pt x="2849303" y="707198"/>
                  </a:cubicBezTo>
                  <a:cubicBezTo>
                    <a:pt x="2857159" y="751190"/>
                    <a:pt x="2866586" y="836032"/>
                    <a:pt x="2905864" y="876881"/>
                  </a:cubicBezTo>
                  <a:cubicBezTo>
                    <a:pt x="2945142" y="917730"/>
                    <a:pt x="3037840" y="939726"/>
                    <a:pt x="3084974" y="952295"/>
                  </a:cubicBezTo>
                  <a:cubicBezTo>
                    <a:pt x="3132108" y="964864"/>
                    <a:pt x="3163530" y="960151"/>
                    <a:pt x="3188668" y="952295"/>
                  </a:cubicBezTo>
                  <a:cubicBezTo>
                    <a:pt x="3213806" y="944439"/>
                    <a:pt x="3221662" y="903590"/>
                    <a:pt x="3235802" y="905161"/>
                  </a:cubicBezTo>
                  <a:cubicBezTo>
                    <a:pt x="3249942" y="906732"/>
                    <a:pt x="3275081" y="938155"/>
                    <a:pt x="3273510" y="961722"/>
                  </a:cubicBezTo>
                  <a:cubicBezTo>
                    <a:pt x="3271939" y="985289"/>
                    <a:pt x="3254656" y="1024567"/>
                    <a:pt x="3226376" y="1046563"/>
                  </a:cubicBezTo>
                  <a:cubicBezTo>
                    <a:pt x="3198096" y="1068559"/>
                    <a:pt x="3141634" y="1091935"/>
                    <a:pt x="3103827" y="1093697"/>
                  </a:cubicBezTo>
                  <a:cubicBezTo>
                    <a:pt x="3066020" y="1095459"/>
                    <a:pt x="3041952" y="1077562"/>
                    <a:pt x="2999531" y="1057137"/>
                  </a:cubicBezTo>
                  <a:cubicBezTo>
                    <a:pt x="2957110" y="1036712"/>
                    <a:pt x="2890052" y="1009047"/>
                    <a:pt x="2849303" y="971149"/>
                  </a:cubicBezTo>
                  <a:cubicBezTo>
                    <a:pt x="2808554" y="933251"/>
                    <a:pt x="2778602" y="872168"/>
                    <a:pt x="2755035" y="829747"/>
                  </a:cubicBezTo>
                  <a:cubicBezTo>
                    <a:pt x="2731468" y="787326"/>
                    <a:pt x="2753464" y="708769"/>
                    <a:pt x="2707901" y="716625"/>
                  </a:cubicBezTo>
                  <a:cubicBezTo>
                    <a:pt x="2662338" y="724481"/>
                    <a:pt x="2555501" y="840745"/>
                    <a:pt x="2481658" y="876881"/>
                  </a:cubicBezTo>
                  <a:cubicBezTo>
                    <a:pt x="2407815" y="913017"/>
                    <a:pt x="2316689" y="924014"/>
                    <a:pt x="2264842" y="933441"/>
                  </a:cubicBezTo>
                  <a:cubicBezTo>
                    <a:pt x="2212995" y="942868"/>
                    <a:pt x="2167432" y="927156"/>
                    <a:pt x="2170574" y="933441"/>
                  </a:cubicBezTo>
                  <a:cubicBezTo>
                    <a:pt x="2173716" y="939726"/>
                    <a:pt x="2245988" y="961722"/>
                    <a:pt x="2283695" y="971149"/>
                  </a:cubicBezTo>
                  <a:cubicBezTo>
                    <a:pt x="2321402" y="980576"/>
                    <a:pt x="2371679" y="974291"/>
                    <a:pt x="2396817" y="990002"/>
                  </a:cubicBezTo>
                  <a:cubicBezTo>
                    <a:pt x="2421955" y="1005713"/>
                    <a:pt x="2450235" y="1026139"/>
                    <a:pt x="2434524" y="1065417"/>
                  </a:cubicBezTo>
                  <a:cubicBezTo>
                    <a:pt x="2418813" y="1104695"/>
                    <a:pt x="2357539" y="1189536"/>
                    <a:pt x="2302549" y="1225672"/>
                  </a:cubicBezTo>
                  <a:cubicBezTo>
                    <a:pt x="2247559" y="1261808"/>
                    <a:pt x="2131295" y="1263379"/>
                    <a:pt x="2104586" y="1282233"/>
                  </a:cubicBezTo>
                  <a:cubicBezTo>
                    <a:pt x="2077877" y="1301087"/>
                    <a:pt x="2109299" y="1318369"/>
                    <a:pt x="2142293" y="1338794"/>
                  </a:cubicBezTo>
                  <a:cubicBezTo>
                    <a:pt x="2175287" y="1359219"/>
                    <a:pt x="2233419" y="1393784"/>
                    <a:pt x="2302549" y="1404782"/>
                  </a:cubicBezTo>
                  <a:cubicBezTo>
                    <a:pt x="2371679" y="1415780"/>
                    <a:pt x="2544503" y="1396926"/>
                    <a:pt x="2557072" y="1404782"/>
                  </a:cubicBezTo>
                  <a:cubicBezTo>
                    <a:pt x="2569641" y="1412638"/>
                    <a:pt x="2440808" y="1451916"/>
                    <a:pt x="2377963" y="1451916"/>
                  </a:cubicBezTo>
                  <a:cubicBezTo>
                    <a:pt x="2315118" y="1451916"/>
                    <a:pt x="2231847" y="1422065"/>
                    <a:pt x="2180000" y="1404782"/>
                  </a:cubicBezTo>
                  <a:cubicBezTo>
                    <a:pt x="2128153" y="1387499"/>
                    <a:pt x="2114013" y="1370217"/>
                    <a:pt x="2066879" y="1348221"/>
                  </a:cubicBezTo>
                  <a:cubicBezTo>
                    <a:pt x="2019745" y="1326225"/>
                    <a:pt x="1941188" y="1294802"/>
                    <a:pt x="1897196" y="1272806"/>
                  </a:cubicBezTo>
                  <a:cubicBezTo>
                    <a:pt x="1853204" y="1250810"/>
                    <a:pt x="1798215" y="1241384"/>
                    <a:pt x="1802928" y="1216246"/>
                  </a:cubicBezTo>
                  <a:cubicBezTo>
                    <a:pt x="1807641" y="1191108"/>
                    <a:pt x="1887636" y="1147996"/>
                    <a:pt x="1925477" y="1121977"/>
                  </a:cubicBezTo>
                  <a:cubicBezTo>
                    <a:pt x="1963318" y="1095958"/>
                    <a:pt x="2058254" y="1077413"/>
                    <a:pt x="2029974" y="1060131"/>
                  </a:cubicBezTo>
                  <a:cubicBezTo>
                    <a:pt x="2001693" y="1042849"/>
                    <a:pt x="1788033" y="1024284"/>
                    <a:pt x="1755794" y="1018283"/>
                  </a:cubicBezTo>
                  <a:cubicBezTo>
                    <a:pt x="1723555" y="1012282"/>
                    <a:pt x="1871993" y="1014543"/>
                    <a:pt x="1836540" y="1024124"/>
                  </a:cubicBezTo>
                  <a:cubicBezTo>
                    <a:pt x="1801087" y="1033706"/>
                    <a:pt x="1664939" y="1023307"/>
                    <a:pt x="1543074" y="1075772"/>
                  </a:cubicBezTo>
                  <a:cubicBezTo>
                    <a:pt x="1421209" y="1128237"/>
                    <a:pt x="1361511" y="1222833"/>
                    <a:pt x="1105347" y="1338917"/>
                  </a:cubicBezTo>
                  <a:cubicBezTo>
                    <a:pt x="849183" y="1455001"/>
                    <a:pt x="76246" y="1755280"/>
                    <a:pt x="6092" y="1772274"/>
                  </a:cubicBezTo>
                  <a:cubicBezTo>
                    <a:pt x="-64062" y="1789268"/>
                    <a:pt x="490965" y="1549552"/>
                    <a:pt x="684422" y="1440881"/>
                  </a:cubicBezTo>
                  <a:cubicBezTo>
                    <a:pt x="877879" y="1332210"/>
                    <a:pt x="1046061" y="1207588"/>
                    <a:pt x="1166833" y="1120248"/>
                  </a:cubicBezTo>
                  <a:cubicBezTo>
                    <a:pt x="1287605" y="1032908"/>
                    <a:pt x="1331318" y="974688"/>
                    <a:pt x="1409053" y="916844"/>
                  </a:cubicBezTo>
                  <a:cubicBezTo>
                    <a:pt x="1486789" y="859000"/>
                    <a:pt x="1552982" y="817929"/>
                    <a:pt x="1633246" y="773186"/>
                  </a:cubicBezTo>
                  <a:cubicBezTo>
                    <a:pt x="1713510" y="728443"/>
                    <a:pt x="1668323" y="737152"/>
                    <a:pt x="1890639" y="648383"/>
                  </a:cubicBezTo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>
              <a:spLocks noChangeAspect="1"/>
            </p:cNvSpPr>
            <p:nvPr/>
          </p:nvSpPr>
          <p:spPr>
            <a:xfrm>
              <a:off x="6864992" y="6043668"/>
              <a:ext cx="516604" cy="272068"/>
            </a:xfrm>
            <a:custGeom>
              <a:avLst/>
              <a:gdLst>
                <a:gd name="connsiteX0" fmla="*/ 1578713 w 3115969"/>
                <a:gd name="connsiteY0" fmla="*/ 584650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918078 w 3115969"/>
                <a:gd name="connsiteY52" fmla="*/ 537516 h 1451916"/>
                <a:gd name="connsiteX0" fmla="*/ 1936932 w 3115969"/>
                <a:gd name="connsiteY0" fmla="*/ 537516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918078 w 3115969"/>
                <a:gd name="connsiteY52" fmla="*/ 537516 h 1451916"/>
                <a:gd name="connsiteX0" fmla="*/ 1936932 w 3115969"/>
                <a:gd name="connsiteY0" fmla="*/ 537516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1936932 w 3115969"/>
                <a:gd name="connsiteY0" fmla="*/ 537516 h 1451916"/>
                <a:gd name="connsiteX1" fmla="*/ 1804957 w 3115969"/>
                <a:gd name="connsiteY1" fmla="*/ 575223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2087760 w 3115969"/>
                <a:gd name="connsiteY0" fmla="*/ 433822 h 1451916"/>
                <a:gd name="connsiteX1" fmla="*/ 1804957 w 3115969"/>
                <a:gd name="connsiteY1" fmla="*/ 575223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2087760 w 3115969"/>
                <a:gd name="connsiteY0" fmla="*/ 433822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795529 w 3115969"/>
                <a:gd name="connsiteY53" fmla="*/ 575223 h 1451916"/>
                <a:gd name="connsiteX0" fmla="*/ 2078333 w 3115969"/>
                <a:gd name="connsiteY0" fmla="*/ 810894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795529 w 3115969"/>
                <a:gd name="connsiteY53" fmla="*/ 575223 h 1451916"/>
                <a:gd name="connsiteX0" fmla="*/ 2078333 w 3115969"/>
                <a:gd name="connsiteY0" fmla="*/ 810894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56370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56370 h 1451916"/>
                <a:gd name="connsiteX2" fmla="*/ 2031200 w 3115969"/>
                <a:gd name="connsiteY2" fmla="*/ 480954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31200 w 3115969"/>
                <a:gd name="connsiteY2" fmla="*/ 480954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711491 w 3115969"/>
                <a:gd name="connsiteY43" fmla="*/ 1060131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81048 w 3115969"/>
                <a:gd name="connsiteY22" fmla="*/ 1057137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711491 w 3115969"/>
                <a:gd name="connsiteY43" fmla="*/ 1060131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08358 w 3092749"/>
                <a:gd name="connsiteY0" fmla="*/ 697772 h 1558711"/>
                <a:gd name="connsiteX1" fmla="*/ 1847725 w 3092749"/>
                <a:gd name="connsiteY1" fmla="*/ 528090 h 1558711"/>
                <a:gd name="connsiteX2" fmla="*/ 2017406 w 3092749"/>
                <a:gd name="connsiteY2" fmla="*/ 433820 h 1558711"/>
                <a:gd name="connsiteX3" fmla="*/ 2121101 w 3092749"/>
                <a:gd name="connsiteY3" fmla="*/ 377260 h 1558711"/>
                <a:gd name="connsiteX4" fmla="*/ 2243650 w 3092749"/>
                <a:gd name="connsiteY4" fmla="*/ 320700 h 1558711"/>
                <a:gd name="connsiteX5" fmla="*/ 2385052 w 3092749"/>
                <a:gd name="connsiteY5" fmla="*/ 141590 h 1558711"/>
                <a:gd name="connsiteX6" fmla="*/ 2517027 w 3092749"/>
                <a:gd name="connsiteY6" fmla="*/ 47322 h 1558711"/>
                <a:gd name="connsiteX7" fmla="*/ 2762124 w 3092749"/>
                <a:gd name="connsiteY7" fmla="*/ 188 h 1558711"/>
                <a:gd name="connsiteX8" fmla="*/ 2856392 w 3092749"/>
                <a:gd name="connsiteY8" fmla="*/ 37895 h 1558711"/>
                <a:gd name="connsiteX9" fmla="*/ 3026075 w 3092749"/>
                <a:gd name="connsiteY9" fmla="*/ 188724 h 1558711"/>
                <a:gd name="connsiteX10" fmla="*/ 3092062 w 3092749"/>
                <a:gd name="connsiteY10" fmla="*/ 273565 h 1558711"/>
                <a:gd name="connsiteX11" fmla="*/ 3044928 w 3092749"/>
                <a:gd name="connsiteY11" fmla="*/ 358406 h 1558711"/>
                <a:gd name="connsiteX12" fmla="*/ 2828112 w 3092749"/>
                <a:gd name="connsiteY12" fmla="*/ 509235 h 1558711"/>
                <a:gd name="connsiteX13" fmla="*/ 2517027 w 3092749"/>
                <a:gd name="connsiteY13" fmla="*/ 612930 h 1558711"/>
                <a:gd name="connsiteX14" fmla="*/ 2507600 w 3092749"/>
                <a:gd name="connsiteY14" fmla="*/ 707198 h 1558711"/>
                <a:gd name="connsiteX15" fmla="*/ 2564161 w 3092749"/>
                <a:gd name="connsiteY15" fmla="*/ 876881 h 1558711"/>
                <a:gd name="connsiteX16" fmla="*/ 2743271 w 3092749"/>
                <a:gd name="connsiteY16" fmla="*/ 952295 h 1558711"/>
                <a:gd name="connsiteX17" fmla="*/ 2846965 w 3092749"/>
                <a:gd name="connsiteY17" fmla="*/ 952295 h 1558711"/>
                <a:gd name="connsiteX18" fmla="*/ 2894099 w 3092749"/>
                <a:gd name="connsiteY18" fmla="*/ 905161 h 1558711"/>
                <a:gd name="connsiteX19" fmla="*/ 2931807 w 3092749"/>
                <a:gd name="connsiteY19" fmla="*/ 961722 h 1558711"/>
                <a:gd name="connsiteX20" fmla="*/ 2884673 w 3092749"/>
                <a:gd name="connsiteY20" fmla="*/ 1046563 h 1558711"/>
                <a:gd name="connsiteX21" fmla="*/ 2762124 w 3092749"/>
                <a:gd name="connsiteY21" fmla="*/ 1093697 h 1558711"/>
                <a:gd name="connsiteX22" fmla="*/ 2657828 w 3092749"/>
                <a:gd name="connsiteY22" fmla="*/ 1057137 h 1558711"/>
                <a:gd name="connsiteX23" fmla="*/ 2507600 w 3092749"/>
                <a:gd name="connsiteY23" fmla="*/ 971149 h 1558711"/>
                <a:gd name="connsiteX24" fmla="*/ 2413332 w 3092749"/>
                <a:gd name="connsiteY24" fmla="*/ 829747 h 1558711"/>
                <a:gd name="connsiteX25" fmla="*/ 2366198 w 3092749"/>
                <a:gd name="connsiteY25" fmla="*/ 716625 h 1558711"/>
                <a:gd name="connsiteX26" fmla="*/ 2139955 w 3092749"/>
                <a:gd name="connsiteY26" fmla="*/ 876881 h 1558711"/>
                <a:gd name="connsiteX27" fmla="*/ 1923139 w 3092749"/>
                <a:gd name="connsiteY27" fmla="*/ 933441 h 1558711"/>
                <a:gd name="connsiteX28" fmla="*/ 1828871 w 3092749"/>
                <a:gd name="connsiteY28" fmla="*/ 933441 h 1558711"/>
                <a:gd name="connsiteX29" fmla="*/ 1941992 w 3092749"/>
                <a:gd name="connsiteY29" fmla="*/ 971149 h 1558711"/>
                <a:gd name="connsiteX30" fmla="*/ 2055114 w 3092749"/>
                <a:gd name="connsiteY30" fmla="*/ 990002 h 1558711"/>
                <a:gd name="connsiteX31" fmla="*/ 2092821 w 3092749"/>
                <a:gd name="connsiteY31" fmla="*/ 1065417 h 1558711"/>
                <a:gd name="connsiteX32" fmla="*/ 1960846 w 3092749"/>
                <a:gd name="connsiteY32" fmla="*/ 1225672 h 1558711"/>
                <a:gd name="connsiteX33" fmla="*/ 1762883 w 3092749"/>
                <a:gd name="connsiteY33" fmla="*/ 1282233 h 1558711"/>
                <a:gd name="connsiteX34" fmla="*/ 1800590 w 3092749"/>
                <a:gd name="connsiteY34" fmla="*/ 1338794 h 1558711"/>
                <a:gd name="connsiteX35" fmla="*/ 1960846 w 3092749"/>
                <a:gd name="connsiteY35" fmla="*/ 1404782 h 1558711"/>
                <a:gd name="connsiteX36" fmla="*/ 2215369 w 3092749"/>
                <a:gd name="connsiteY36" fmla="*/ 1404782 h 1558711"/>
                <a:gd name="connsiteX37" fmla="*/ 2036260 w 3092749"/>
                <a:gd name="connsiteY37" fmla="*/ 1451916 h 1558711"/>
                <a:gd name="connsiteX38" fmla="*/ 1838297 w 3092749"/>
                <a:gd name="connsiteY38" fmla="*/ 1404782 h 1558711"/>
                <a:gd name="connsiteX39" fmla="*/ 1725176 w 3092749"/>
                <a:gd name="connsiteY39" fmla="*/ 1348221 h 1558711"/>
                <a:gd name="connsiteX40" fmla="*/ 1555493 w 3092749"/>
                <a:gd name="connsiteY40" fmla="*/ 1272806 h 1558711"/>
                <a:gd name="connsiteX41" fmla="*/ 1461225 w 3092749"/>
                <a:gd name="connsiteY41" fmla="*/ 1216246 h 1558711"/>
                <a:gd name="connsiteX42" fmla="*/ 1583774 w 3092749"/>
                <a:gd name="connsiteY42" fmla="*/ 1121977 h 1558711"/>
                <a:gd name="connsiteX43" fmla="*/ 1688271 w 3092749"/>
                <a:gd name="connsiteY43" fmla="*/ 1060131 h 1558711"/>
                <a:gd name="connsiteX44" fmla="*/ 1414091 w 3092749"/>
                <a:gd name="connsiteY44" fmla="*/ 1018283 h 1558711"/>
                <a:gd name="connsiteX45" fmla="*/ 1385811 w 3092749"/>
                <a:gd name="connsiteY45" fmla="*/ 1008856 h 1558711"/>
                <a:gd name="connsiteX46" fmla="*/ 1310396 w 3092749"/>
                <a:gd name="connsiteY46" fmla="*/ 999429 h 1558711"/>
                <a:gd name="connsiteX47" fmla="*/ 763642 w 3092749"/>
                <a:gd name="connsiteY47" fmla="*/ 1018283 h 1558711"/>
                <a:gd name="connsiteX48" fmla="*/ 287387 w 3092749"/>
                <a:gd name="connsiteY48" fmla="*/ 1558516 h 1558711"/>
                <a:gd name="connsiteX49" fmla="*/ 71 w 3092749"/>
                <a:gd name="connsiteY49" fmla="*/ 952295 h 1558711"/>
                <a:gd name="connsiteX50" fmla="*/ 311155 w 3092749"/>
                <a:gd name="connsiteY50" fmla="*/ 952295 h 1558711"/>
                <a:gd name="connsiteX51" fmla="*/ 942751 w 3092749"/>
                <a:gd name="connsiteY51" fmla="*/ 886307 h 1558711"/>
                <a:gd name="connsiteX52" fmla="*/ 1291543 w 3092749"/>
                <a:gd name="connsiteY52" fmla="*/ 773186 h 1558711"/>
                <a:gd name="connsiteX53" fmla="*/ 1517785 w 3092749"/>
                <a:gd name="connsiteY53" fmla="*/ 678919 h 1558711"/>
                <a:gd name="connsiteX0" fmla="*/ 1508358 w 3092749"/>
                <a:gd name="connsiteY0" fmla="*/ 697772 h 1579629"/>
                <a:gd name="connsiteX1" fmla="*/ 1847725 w 3092749"/>
                <a:gd name="connsiteY1" fmla="*/ 528090 h 1579629"/>
                <a:gd name="connsiteX2" fmla="*/ 2017406 w 3092749"/>
                <a:gd name="connsiteY2" fmla="*/ 433820 h 1579629"/>
                <a:gd name="connsiteX3" fmla="*/ 2121101 w 3092749"/>
                <a:gd name="connsiteY3" fmla="*/ 377260 h 1579629"/>
                <a:gd name="connsiteX4" fmla="*/ 2243650 w 3092749"/>
                <a:gd name="connsiteY4" fmla="*/ 320700 h 1579629"/>
                <a:gd name="connsiteX5" fmla="*/ 2385052 w 3092749"/>
                <a:gd name="connsiteY5" fmla="*/ 141590 h 1579629"/>
                <a:gd name="connsiteX6" fmla="*/ 2517027 w 3092749"/>
                <a:gd name="connsiteY6" fmla="*/ 47322 h 1579629"/>
                <a:gd name="connsiteX7" fmla="*/ 2762124 w 3092749"/>
                <a:gd name="connsiteY7" fmla="*/ 188 h 1579629"/>
                <a:gd name="connsiteX8" fmla="*/ 2856392 w 3092749"/>
                <a:gd name="connsiteY8" fmla="*/ 37895 h 1579629"/>
                <a:gd name="connsiteX9" fmla="*/ 3026075 w 3092749"/>
                <a:gd name="connsiteY9" fmla="*/ 188724 h 1579629"/>
                <a:gd name="connsiteX10" fmla="*/ 3092062 w 3092749"/>
                <a:gd name="connsiteY10" fmla="*/ 273565 h 1579629"/>
                <a:gd name="connsiteX11" fmla="*/ 3044928 w 3092749"/>
                <a:gd name="connsiteY11" fmla="*/ 358406 h 1579629"/>
                <a:gd name="connsiteX12" fmla="*/ 2828112 w 3092749"/>
                <a:gd name="connsiteY12" fmla="*/ 509235 h 1579629"/>
                <a:gd name="connsiteX13" fmla="*/ 2517027 w 3092749"/>
                <a:gd name="connsiteY13" fmla="*/ 612930 h 1579629"/>
                <a:gd name="connsiteX14" fmla="*/ 2507600 w 3092749"/>
                <a:gd name="connsiteY14" fmla="*/ 707198 h 1579629"/>
                <a:gd name="connsiteX15" fmla="*/ 2564161 w 3092749"/>
                <a:gd name="connsiteY15" fmla="*/ 876881 h 1579629"/>
                <a:gd name="connsiteX16" fmla="*/ 2743271 w 3092749"/>
                <a:gd name="connsiteY16" fmla="*/ 952295 h 1579629"/>
                <a:gd name="connsiteX17" fmla="*/ 2846965 w 3092749"/>
                <a:gd name="connsiteY17" fmla="*/ 952295 h 1579629"/>
                <a:gd name="connsiteX18" fmla="*/ 2894099 w 3092749"/>
                <a:gd name="connsiteY18" fmla="*/ 905161 h 1579629"/>
                <a:gd name="connsiteX19" fmla="*/ 2931807 w 3092749"/>
                <a:gd name="connsiteY19" fmla="*/ 961722 h 1579629"/>
                <a:gd name="connsiteX20" fmla="*/ 2884673 w 3092749"/>
                <a:gd name="connsiteY20" fmla="*/ 1046563 h 1579629"/>
                <a:gd name="connsiteX21" fmla="*/ 2762124 w 3092749"/>
                <a:gd name="connsiteY21" fmla="*/ 1093697 h 1579629"/>
                <a:gd name="connsiteX22" fmla="*/ 2657828 w 3092749"/>
                <a:gd name="connsiteY22" fmla="*/ 1057137 h 1579629"/>
                <a:gd name="connsiteX23" fmla="*/ 2507600 w 3092749"/>
                <a:gd name="connsiteY23" fmla="*/ 971149 h 1579629"/>
                <a:gd name="connsiteX24" fmla="*/ 2413332 w 3092749"/>
                <a:gd name="connsiteY24" fmla="*/ 829747 h 1579629"/>
                <a:gd name="connsiteX25" fmla="*/ 2366198 w 3092749"/>
                <a:gd name="connsiteY25" fmla="*/ 716625 h 1579629"/>
                <a:gd name="connsiteX26" fmla="*/ 2139955 w 3092749"/>
                <a:gd name="connsiteY26" fmla="*/ 876881 h 1579629"/>
                <a:gd name="connsiteX27" fmla="*/ 1923139 w 3092749"/>
                <a:gd name="connsiteY27" fmla="*/ 933441 h 1579629"/>
                <a:gd name="connsiteX28" fmla="*/ 1828871 w 3092749"/>
                <a:gd name="connsiteY28" fmla="*/ 933441 h 1579629"/>
                <a:gd name="connsiteX29" fmla="*/ 1941992 w 3092749"/>
                <a:gd name="connsiteY29" fmla="*/ 971149 h 1579629"/>
                <a:gd name="connsiteX30" fmla="*/ 2055114 w 3092749"/>
                <a:gd name="connsiteY30" fmla="*/ 990002 h 1579629"/>
                <a:gd name="connsiteX31" fmla="*/ 2092821 w 3092749"/>
                <a:gd name="connsiteY31" fmla="*/ 1065417 h 1579629"/>
                <a:gd name="connsiteX32" fmla="*/ 1960846 w 3092749"/>
                <a:gd name="connsiteY32" fmla="*/ 1225672 h 1579629"/>
                <a:gd name="connsiteX33" fmla="*/ 1762883 w 3092749"/>
                <a:gd name="connsiteY33" fmla="*/ 1282233 h 1579629"/>
                <a:gd name="connsiteX34" fmla="*/ 1800590 w 3092749"/>
                <a:gd name="connsiteY34" fmla="*/ 1338794 h 1579629"/>
                <a:gd name="connsiteX35" fmla="*/ 1960846 w 3092749"/>
                <a:gd name="connsiteY35" fmla="*/ 1404782 h 1579629"/>
                <a:gd name="connsiteX36" fmla="*/ 2215369 w 3092749"/>
                <a:gd name="connsiteY36" fmla="*/ 1404782 h 1579629"/>
                <a:gd name="connsiteX37" fmla="*/ 2036260 w 3092749"/>
                <a:gd name="connsiteY37" fmla="*/ 1451916 h 1579629"/>
                <a:gd name="connsiteX38" fmla="*/ 1838297 w 3092749"/>
                <a:gd name="connsiteY38" fmla="*/ 1404782 h 1579629"/>
                <a:gd name="connsiteX39" fmla="*/ 1725176 w 3092749"/>
                <a:gd name="connsiteY39" fmla="*/ 1348221 h 1579629"/>
                <a:gd name="connsiteX40" fmla="*/ 1555493 w 3092749"/>
                <a:gd name="connsiteY40" fmla="*/ 1272806 h 1579629"/>
                <a:gd name="connsiteX41" fmla="*/ 1461225 w 3092749"/>
                <a:gd name="connsiteY41" fmla="*/ 1216246 h 1579629"/>
                <a:gd name="connsiteX42" fmla="*/ 1583774 w 3092749"/>
                <a:gd name="connsiteY42" fmla="*/ 1121977 h 1579629"/>
                <a:gd name="connsiteX43" fmla="*/ 1688271 w 3092749"/>
                <a:gd name="connsiteY43" fmla="*/ 1060131 h 1579629"/>
                <a:gd name="connsiteX44" fmla="*/ 1414091 w 3092749"/>
                <a:gd name="connsiteY44" fmla="*/ 1018283 h 1579629"/>
                <a:gd name="connsiteX45" fmla="*/ 1385811 w 3092749"/>
                <a:gd name="connsiteY45" fmla="*/ 1008856 h 1579629"/>
                <a:gd name="connsiteX46" fmla="*/ 1310396 w 3092749"/>
                <a:gd name="connsiteY46" fmla="*/ 999429 h 1579629"/>
                <a:gd name="connsiteX47" fmla="*/ 779217 w 3092749"/>
                <a:gd name="connsiteY47" fmla="*/ 1399991 h 1579629"/>
                <a:gd name="connsiteX48" fmla="*/ 287387 w 3092749"/>
                <a:gd name="connsiteY48" fmla="*/ 1558516 h 1579629"/>
                <a:gd name="connsiteX49" fmla="*/ 71 w 3092749"/>
                <a:gd name="connsiteY49" fmla="*/ 952295 h 1579629"/>
                <a:gd name="connsiteX50" fmla="*/ 311155 w 3092749"/>
                <a:gd name="connsiteY50" fmla="*/ 952295 h 1579629"/>
                <a:gd name="connsiteX51" fmla="*/ 942751 w 3092749"/>
                <a:gd name="connsiteY51" fmla="*/ 886307 h 1579629"/>
                <a:gd name="connsiteX52" fmla="*/ 1291543 w 3092749"/>
                <a:gd name="connsiteY52" fmla="*/ 773186 h 1579629"/>
                <a:gd name="connsiteX53" fmla="*/ 1517785 w 3092749"/>
                <a:gd name="connsiteY53" fmla="*/ 678919 h 1579629"/>
                <a:gd name="connsiteX0" fmla="*/ 1508358 w 3092749"/>
                <a:gd name="connsiteY0" fmla="*/ 697772 h 1577060"/>
                <a:gd name="connsiteX1" fmla="*/ 1847725 w 3092749"/>
                <a:gd name="connsiteY1" fmla="*/ 528090 h 1577060"/>
                <a:gd name="connsiteX2" fmla="*/ 2017406 w 3092749"/>
                <a:gd name="connsiteY2" fmla="*/ 433820 h 1577060"/>
                <a:gd name="connsiteX3" fmla="*/ 2121101 w 3092749"/>
                <a:gd name="connsiteY3" fmla="*/ 377260 h 1577060"/>
                <a:gd name="connsiteX4" fmla="*/ 2243650 w 3092749"/>
                <a:gd name="connsiteY4" fmla="*/ 320700 h 1577060"/>
                <a:gd name="connsiteX5" fmla="*/ 2385052 w 3092749"/>
                <a:gd name="connsiteY5" fmla="*/ 141590 h 1577060"/>
                <a:gd name="connsiteX6" fmla="*/ 2517027 w 3092749"/>
                <a:gd name="connsiteY6" fmla="*/ 47322 h 1577060"/>
                <a:gd name="connsiteX7" fmla="*/ 2762124 w 3092749"/>
                <a:gd name="connsiteY7" fmla="*/ 188 h 1577060"/>
                <a:gd name="connsiteX8" fmla="*/ 2856392 w 3092749"/>
                <a:gd name="connsiteY8" fmla="*/ 37895 h 1577060"/>
                <a:gd name="connsiteX9" fmla="*/ 3026075 w 3092749"/>
                <a:gd name="connsiteY9" fmla="*/ 188724 h 1577060"/>
                <a:gd name="connsiteX10" fmla="*/ 3092062 w 3092749"/>
                <a:gd name="connsiteY10" fmla="*/ 273565 h 1577060"/>
                <a:gd name="connsiteX11" fmla="*/ 3044928 w 3092749"/>
                <a:gd name="connsiteY11" fmla="*/ 358406 h 1577060"/>
                <a:gd name="connsiteX12" fmla="*/ 2828112 w 3092749"/>
                <a:gd name="connsiteY12" fmla="*/ 509235 h 1577060"/>
                <a:gd name="connsiteX13" fmla="*/ 2517027 w 3092749"/>
                <a:gd name="connsiteY13" fmla="*/ 612930 h 1577060"/>
                <a:gd name="connsiteX14" fmla="*/ 2507600 w 3092749"/>
                <a:gd name="connsiteY14" fmla="*/ 707198 h 1577060"/>
                <a:gd name="connsiteX15" fmla="*/ 2564161 w 3092749"/>
                <a:gd name="connsiteY15" fmla="*/ 876881 h 1577060"/>
                <a:gd name="connsiteX16" fmla="*/ 2743271 w 3092749"/>
                <a:gd name="connsiteY16" fmla="*/ 952295 h 1577060"/>
                <a:gd name="connsiteX17" fmla="*/ 2846965 w 3092749"/>
                <a:gd name="connsiteY17" fmla="*/ 952295 h 1577060"/>
                <a:gd name="connsiteX18" fmla="*/ 2894099 w 3092749"/>
                <a:gd name="connsiteY18" fmla="*/ 905161 h 1577060"/>
                <a:gd name="connsiteX19" fmla="*/ 2931807 w 3092749"/>
                <a:gd name="connsiteY19" fmla="*/ 961722 h 1577060"/>
                <a:gd name="connsiteX20" fmla="*/ 2884673 w 3092749"/>
                <a:gd name="connsiteY20" fmla="*/ 1046563 h 1577060"/>
                <a:gd name="connsiteX21" fmla="*/ 2762124 w 3092749"/>
                <a:gd name="connsiteY21" fmla="*/ 1093697 h 1577060"/>
                <a:gd name="connsiteX22" fmla="*/ 2657828 w 3092749"/>
                <a:gd name="connsiteY22" fmla="*/ 1057137 h 1577060"/>
                <a:gd name="connsiteX23" fmla="*/ 2507600 w 3092749"/>
                <a:gd name="connsiteY23" fmla="*/ 971149 h 1577060"/>
                <a:gd name="connsiteX24" fmla="*/ 2413332 w 3092749"/>
                <a:gd name="connsiteY24" fmla="*/ 829747 h 1577060"/>
                <a:gd name="connsiteX25" fmla="*/ 2366198 w 3092749"/>
                <a:gd name="connsiteY25" fmla="*/ 716625 h 1577060"/>
                <a:gd name="connsiteX26" fmla="*/ 2139955 w 3092749"/>
                <a:gd name="connsiteY26" fmla="*/ 876881 h 1577060"/>
                <a:gd name="connsiteX27" fmla="*/ 1923139 w 3092749"/>
                <a:gd name="connsiteY27" fmla="*/ 933441 h 1577060"/>
                <a:gd name="connsiteX28" fmla="*/ 1828871 w 3092749"/>
                <a:gd name="connsiteY28" fmla="*/ 933441 h 1577060"/>
                <a:gd name="connsiteX29" fmla="*/ 1941992 w 3092749"/>
                <a:gd name="connsiteY29" fmla="*/ 971149 h 1577060"/>
                <a:gd name="connsiteX30" fmla="*/ 2055114 w 3092749"/>
                <a:gd name="connsiteY30" fmla="*/ 990002 h 1577060"/>
                <a:gd name="connsiteX31" fmla="*/ 2092821 w 3092749"/>
                <a:gd name="connsiteY31" fmla="*/ 1065417 h 1577060"/>
                <a:gd name="connsiteX32" fmla="*/ 1960846 w 3092749"/>
                <a:gd name="connsiteY32" fmla="*/ 1225672 h 1577060"/>
                <a:gd name="connsiteX33" fmla="*/ 1762883 w 3092749"/>
                <a:gd name="connsiteY33" fmla="*/ 1282233 h 1577060"/>
                <a:gd name="connsiteX34" fmla="*/ 1800590 w 3092749"/>
                <a:gd name="connsiteY34" fmla="*/ 1338794 h 1577060"/>
                <a:gd name="connsiteX35" fmla="*/ 1960846 w 3092749"/>
                <a:gd name="connsiteY35" fmla="*/ 1404782 h 1577060"/>
                <a:gd name="connsiteX36" fmla="*/ 2215369 w 3092749"/>
                <a:gd name="connsiteY36" fmla="*/ 1404782 h 1577060"/>
                <a:gd name="connsiteX37" fmla="*/ 2036260 w 3092749"/>
                <a:gd name="connsiteY37" fmla="*/ 1451916 h 1577060"/>
                <a:gd name="connsiteX38" fmla="*/ 1838297 w 3092749"/>
                <a:gd name="connsiteY38" fmla="*/ 1404782 h 1577060"/>
                <a:gd name="connsiteX39" fmla="*/ 1725176 w 3092749"/>
                <a:gd name="connsiteY39" fmla="*/ 1348221 h 1577060"/>
                <a:gd name="connsiteX40" fmla="*/ 1555493 w 3092749"/>
                <a:gd name="connsiteY40" fmla="*/ 1272806 h 1577060"/>
                <a:gd name="connsiteX41" fmla="*/ 1461225 w 3092749"/>
                <a:gd name="connsiteY41" fmla="*/ 1216246 h 1577060"/>
                <a:gd name="connsiteX42" fmla="*/ 1583774 w 3092749"/>
                <a:gd name="connsiteY42" fmla="*/ 1121977 h 1577060"/>
                <a:gd name="connsiteX43" fmla="*/ 1688271 w 3092749"/>
                <a:gd name="connsiteY43" fmla="*/ 1060131 h 1577060"/>
                <a:gd name="connsiteX44" fmla="*/ 1414091 w 3092749"/>
                <a:gd name="connsiteY44" fmla="*/ 1018283 h 1577060"/>
                <a:gd name="connsiteX45" fmla="*/ 1385811 w 3092749"/>
                <a:gd name="connsiteY45" fmla="*/ 1008856 h 1577060"/>
                <a:gd name="connsiteX46" fmla="*/ 1170222 w 3092749"/>
                <a:gd name="connsiteY46" fmla="*/ 1182650 h 1577060"/>
                <a:gd name="connsiteX47" fmla="*/ 779217 w 3092749"/>
                <a:gd name="connsiteY47" fmla="*/ 1399991 h 1577060"/>
                <a:gd name="connsiteX48" fmla="*/ 287387 w 3092749"/>
                <a:gd name="connsiteY48" fmla="*/ 1558516 h 1577060"/>
                <a:gd name="connsiteX49" fmla="*/ 71 w 3092749"/>
                <a:gd name="connsiteY49" fmla="*/ 952295 h 1577060"/>
                <a:gd name="connsiteX50" fmla="*/ 311155 w 3092749"/>
                <a:gd name="connsiteY50" fmla="*/ 952295 h 1577060"/>
                <a:gd name="connsiteX51" fmla="*/ 942751 w 3092749"/>
                <a:gd name="connsiteY51" fmla="*/ 886307 h 1577060"/>
                <a:gd name="connsiteX52" fmla="*/ 1291543 w 3092749"/>
                <a:gd name="connsiteY52" fmla="*/ 773186 h 1577060"/>
                <a:gd name="connsiteX53" fmla="*/ 1517785 w 3092749"/>
                <a:gd name="connsiteY53" fmla="*/ 678919 h 1577060"/>
                <a:gd name="connsiteX0" fmla="*/ 1508358 w 3092749"/>
                <a:gd name="connsiteY0" fmla="*/ 697772 h 1577062"/>
                <a:gd name="connsiteX1" fmla="*/ 1847725 w 3092749"/>
                <a:gd name="connsiteY1" fmla="*/ 528090 h 1577062"/>
                <a:gd name="connsiteX2" fmla="*/ 2017406 w 3092749"/>
                <a:gd name="connsiteY2" fmla="*/ 433820 h 1577062"/>
                <a:gd name="connsiteX3" fmla="*/ 2121101 w 3092749"/>
                <a:gd name="connsiteY3" fmla="*/ 377260 h 1577062"/>
                <a:gd name="connsiteX4" fmla="*/ 2243650 w 3092749"/>
                <a:gd name="connsiteY4" fmla="*/ 320700 h 1577062"/>
                <a:gd name="connsiteX5" fmla="*/ 2385052 w 3092749"/>
                <a:gd name="connsiteY5" fmla="*/ 141590 h 1577062"/>
                <a:gd name="connsiteX6" fmla="*/ 2517027 w 3092749"/>
                <a:gd name="connsiteY6" fmla="*/ 47322 h 1577062"/>
                <a:gd name="connsiteX7" fmla="*/ 2762124 w 3092749"/>
                <a:gd name="connsiteY7" fmla="*/ 188 h 1577062"/>
                <a:gd name="connsiteX8" fmla="*/ 2856392 w 3092749"/>
                <a:gd name="connsiteY8" fmla="*/ 37895 h 1577062"/>
                <a:gd name="connsiteX9" fmla="*/ 3026075 w 3092749"/>
                <a:gd name="connsiteY9" fmla="*/ 188724 h 1577062"/>
                <a:gd name="connsiteX10" fmla="*/ 3092062 w 3092749"/>
                <a:gd name="connsiteY10" fmla="*/ 273565 h 1577062"/>
                <a:gd name="connsiteX11" fmla="*/ 3044928 w 3092749"/>
                <a:gd name="connsiteY11" fmla="*/ 358406 h 1577062"/>
                <a:gd name="connsiteX12" fmla="*/ 2828112 w 3092749"/>
                <a:gd name="connsiteY12" fmla="*/ 509235 h 1577062"/>
                <a:gd name="connsiteX13" fmla="*/ 2517027 w 3092749"/>
                <a:gd name="connsiteY13" fmla="*/ 612930 h 1577062"/>
                <a:gd name="connsiteX14" fmla="*/ 2507600 w 3092749"/>
                <a:gd name="connsiteY14" fmla="*/ 707198 h 1577062"/>
                <a:gd name="connsiteX15" fmla="*/ 2564161 w 3092749"/>
                <a:gd name="connsiteY15" fmla="*/ 876881 h 1577062"/>
                <a:gd name="connsiteX16" fmla="*/ 2743271 w 3092749"/>
                <a:gd name="connsiteY16" fmla="*/ 952295 h 1577062"/>
                <a:gd name="connsiteX17" fmla="*/ 2846965 w 3092749"/>
                <a:gd name="connsiteY17" fmla="*/ 952295 h 1577062"/>
                <a:gd name="connsiteX18" fmla="*/ 2894099 w 3092749"/>
                <a:gd name="connsiteY18" fmla="*/ 905161 h 1577062"/>
                <a:gd name="connsiteX19" fmla="*/ 2931807 w 3092749"/>
                <a:gd name="connsiteY19" fmla="*/ 961722 h 1577062"/>
                <a:gd name="connsiteX20" fmla="*/ 2884673 w 3092749"/>
                <a:gd name="connsiteY20" fmla="*/ 1046563 h 1577062"/>
                <a:gd name="connsiteX21" fmla="*/ 2762124 w 3092749"/>
                <a:gd name="connsiteY21" fmla="*/ 1093697 h 1577062"/>
                <a:gd name="connsiteX22" fmla="*/ 2657828 w 3092749"/>
                <a:gd name="connsiteY22" fmla="*/ 1057137 h 1577062"/>
                <a:gd name="connsiteX23" fmla="*/ 2507600 w 3092749"/>
                <a:gd name="connsiteY23" fmla="*/ 971149 h 1577062"/>
                <a:gd name="connsiteX24" fmla="*/ 2413332 w 3092749"/>
                <a:gd name="connsiteY24" fmla="*/ 829747 h 1577062"/>
                <a:gd name="connsiteX25" fmla="*/ 2366198 w 3092749"/>
                <a:gd name="connsiteY25" fmla="*/ 716625 h 1577062"/>
                <a:gd name="connsiteX26" fmla="*/ 2139955 w 3092749"/>
                <a:gd name="connsiteY26" fmla="*/ 876881 h 1577062"/>
                <a:gd name="connsiteX27" fmla="*/ 1923139 w 3092749"/>
                <a:gd name="connsiteY27" fmla="*/ 933441 h 1577062"/>
                <a:gd name="connsiteX28" fmla="*/ 1828871 w 3092749"/>
                <a:gd name="connsiteY28" fmla="*/ 933441 h 1577062"/>
                <a:gd name="connsiteX29" fmla="*/ 1941992 w 3092749"/>
                <a:gd name="connsiteY29" fmla="*/ 971149 h 1577062"/>
                <a:gd name="connsiteX30" fmla="*/ 2055114 w 3092749"/>
                <a:gd name="connsiteY30" fmla="*/ 990002 h 1577062"/>
                <a:gd name="connsiteX31" fmla="*/ 2092821 w 3092749"/>
                <a:gd name="connsiteY31" fmla="*/ 1065417 h 1577062"/>
                <a:gd name="connsiteX32" fmla="*/ 1960846 w 3092749"/>
                <a:gd name="connsiteY32" fmla="*/ 1225672 h 1577062"/>
                <a:gd name="connsiteX33" fmla="*/ 1762883 w 3092749"/>
                <a:gd name="connsiteY33" fmla="*/ 1282233 h 1577062"/>
                <a:gd name="connsiteX34" fmla="*/ 1800590 w 3092749"/>
                <a:gd name="connsiteY34" fmla="*/ 1338794 h 1577062"/>
                <a:gd name="connsiteX35" fmla="*/ 1960846 w 3092749"/>
                <a:gd name="connsiteY35" fmla="*/ 1404782 h 1577062"/>
                <a:gd name="connsiteX36" fmla="*/ 2215369 w 3092749"/>
                <a:gd name="connsiteY36" fmla="*/ 1404782 h 1577062"/>
                <a:gd name="connsiteX37" fmla="*/ 2036260 w 3092749"/>
                <a:gd name="connsiteY37" fmla="*/ 1451916 h 1577062"/>
                <a:gd name="connsiteX38" fmla="*/ 1838297 w 3092749"/>
                <a:gd name="connsiteY38" fmla="*/ 1404782 h 1577062"/>
                <a:gd name="connsiteX39" fmla="*/ 1725176 w 3092749"/>
                <a:gd name="connsiteY39" fmla="*/ 1348221 h 1577062"/>
                <a:gd name="connsiteX40" fmla="*/ 1555493 w 3092749"/>
                <a:gd name="connsiteY40" fmla="*/ 1272806 h 1577062"/>
                <a:gd name="connsiteX41" fmla="*/ 1461225 w 3092749"/>
                <a:gd name="connsiteY41" fmla="*/ 1216246 h 1577062"/>
                <a:gd name="connsiteX42" fmla="*/ 1583774 w 3092749"/>
                <a:gd name="connsiteY42" fmla="*/ 1121977 h 1577062"/>
                <a:gd name="connsiteX43" fmla="*/ 1688271 w 3092749"/>
                <a:gd name="connsiteY43" fmla="*/ 1060131 h 1577062"/>
                <a:gd name="connsiteX44" fmla="*/ 1414091 w 3092749"/>
                <a:gd name="connsiteY44" fmla="*/ 1018283 h 1577062"/>
                <a:gd name="connsiteX45" fmla="*/ 1385811 w 3092749"/>
                <a:gd name="connsiteY45" fmla="*/ 1008856 h 1577062"/>
                <a:gd name="connsiteX46" fmla="*/ 1170222 w 3092749"/>
                <a:gd name="connsiteY46" fmla="*/ 1182650 h 1577062"/>
                <a:gd name="connsiteX47" fmla="*/ 779217 w 3092749"/>
                <a:gd name="connsiteY47" fmla="*/ 1399991 h 1577062"/>
                <a:gd name="connsiteX48" fmla="*/ 287387 w 3092749"/>
                <a:gd name="connsiteY48" fmla="*/ 1558516 h 1577062"/>
                <a:gd name="connsiteX49" fmla="*/ 71 w 3092749"/>
                <a:gd name="connsiteY49" fmla="*/ 952295 h 1577062"/>
                <a:gd name="connsiteX50" fmla="*/ 311155 w 3092749"/>
                <a:gd name="connsiteY50" fmla="*/ 952295 h 1577062"/>
                <a:gd name="connsiteX51" fmla="*/ 1067350 w 3092749"/>
                <a:gd name="connsiteY51" fmla="*/ 916844 h 1577062"/>
                <a:gd name="connsiteX52" fmla="*/ 1291543 w 3092749"/>
                <a:gd name="connsiteY52" fmla="*/ 773186 h 1577062"/>
                <a:gd name="connsiteX53" fmla="*/ 1517785 w 3092749"/>
                <a:gd name="connsiteY53" fmla="*/ 678919 h 1577062"/>
                <a:gd name="connsiteX0" fmla="*/ 1527426 w 3111817"/>
                <a:gd name="connsiteY0" fmla="*/ 697772 h 1577060"/>
                <a:gd name="connsiteX1" fmla="*/ 1866793 w 3111817"/>
                <a:gd name="connsiteY1" fmla="*/ 528090 h 1577060"/>
                <a:gd name="connsiteX2" fmla="*/ 2036474 w 3111817"/>
                <a:gd name="connsiteY2" fmla="*/ 433820 h 1577060"/>
                <a:gd name="connsiteX3" fmla="*/ 2140169 w 3111817"/>
                <a:gd name="connsiteY3" fmla="*/ 377260 h 1577060"/>
                <a:gd name="connsiteX4" fmla="*/ 2262718 w 3111817"/>
                <a:gd name="connsiteY4" fmla="*/ 320700 h 1577060"/>
                <a:gd name="connsiteX5" fmla="*/ 2404120 w 3111817"/>
                <a:gd name="connsiteY5" fmla="*/ 141590 h 1577060"/>
                <a:gd name="connsiteX6" fmla="*/ 2536095 w 3111817"/>
                <a:gd name="connsiteY6" fmla="*/ 47322 h 1577060"/>
                <a:gd name="connsiteX7" fmla="*/ 2781192 w 3111817"/>
                <a:gd name="connsiteY7" fmla="*/ 188 h 1577060"/>
                <a:gd name="connsiteX8" fmla="*/ 2875460 w 3111817"/>
                <a:gd name="connsiteY8" fmla="*/ 37895 h 1577060"/>
                <a:gd name="connsiteX9" fmla="*/ 3045143 w 3111817"/>
                <a:gd name="connsiteY9" fmla="*/ 188724 h 1577060"/>
                <a:gd name="connsiteX10" fmla="*/ 3111130 w 3111817"/>
                <a:gd name="connsiteY10" fmla="*/ 273565 h 1577060"/>
                <a:gd name="connsiteX11" fmla="*/ 3063996 w 3111817"/>
                <a:gd name="connsiteY11" fmla="*/ 358406 h 1577060"/>
                <a:gd name="connsiteX12" fmla="*/ 2847180 w 3111817"/>
                <a:gd name="connsiteY12" fmla="*/ 509235 h 1577060"/>
                <a:gd name="connsiteX13" fmla="*/ 2536095 w 3111817"/>
                <a:gd name="connsiteY13" fmla="*/ 612930 h 1577060"/>
                <a:gd name="connsiteX14" fmla="*/ 2526668 w 3111817"/>
                <a:gd name="connsiteY14" fmla="*/ 707198 h 1577060"/>
                <a:gd name="connsiteX15" fmla="*/ 2583229 w 3111817"/>
                <a:gd name="connsiteY15" fmla="*/ 876881 h 1577060"/>
                <a:gd name="connsiteX16" fmla="*/ 2762339 w 3111817"/>
                <a:gd name="connsiteY16" fmla="*/ 952295 h 1577060"/>
                <a:gd name="connsiteX17" fmla="*/ 2866033 w 3111817"/>
                <a:gd name="connsiteY17" fmla="*/ 952295 h 1577060"/>
                <a:gd name="connsiteX18" fmla="*/ 2913167 w 3111817"/>
                <a:gd name="connsiteY18" fmla="*/ 905161 h 1577060"/>
                <a:gd name="connsiteX19" fmla="*/ 2950875 w 3111817"/>
                <a:gd name="connsiteY19" fmla="*/ 961722 h 1577060"/>
                <a:gd name="connsiteX20" fmla="*/ 2903741 w 3111817"/>
                <a:gd name="connsiteY20" fmla="*/ 1046563 h 1577060"/>
                <a:gd name="connsiteX21" fmla="*/ 2781192 w 3111817"/>
                <a:gd name="connsiteY21" fmla="*/ 1093697 h 1577060"/>
                <a:gd name="connsiteX22" fmla="*/ 2676896 w 3111817"/>
                <a:gd name="connsiteY22" fmla="*/ 1057137 h 1577060"/>
                <a:gd name="connsiteX23" fmla="*/ 2526668 w 3111817"/>
                <a:gd name="connsiteY23" fmla="*/ 971149 h 1577060"/>
                <a:gd name="connsiteX24" fmla="*/ 2432400 w 3111817"/>
                <a:gd name="connsiteY24" fmla="*/ 829747 h 1577060"/>
                <a:gd name="connsiteX25" fmla="*/ 2385266 w 3111817"/>
                <a:gd name="connsiteY25" fmla="*/ 716625 h 1577060"/>
                <a:gd name="connsiteX26" fmla="*/ 2159023 w 3111817"/>
                <a:gd name="connsiteY26" fmla="*/ 876881 h 1577060"/>
                <a:gd name="connsiteX27" fmla="*/ 1942207 w 3111817"/>
                <a:gd name="connsiteY27" fmla="*/ 933441 h 1577060"/>
                <a:gd name="connsiteX28" fmla="*/ 1847939 w 3111817"/>
                <a:gd name="connsiteY28" fmla="*/ 933441 h 1577060"/>
                <a:gd name="connsiteX29" fmla="*/ 1961060 w 3111817"/>
                <a:gd name="connsiteY29" fmla="*/ 971149 h 1577060"/>
                <a:gd name="connsiteX30" fmla="*/ 2074182 w 3111817"/>
                <a:gd name="connsiteY30" fmla="*/ 990002 h 1577060"/>
                <a:gd name="connsiteX31" fmla="*/ 2111889 w 3111817"/>
                <a:gd name="connsiteY31" fmla="*/ 1065417 h 1577060"/>
                <a:gd name="connsiteX32" fmla="*/ 1979914 w 3111817"/>
                <a:gd name="connsiteY32" fmla="*/ 1225672 h 1577060"/>
                <a:gd name="connsiteX33" fmla="*/ 1781951 w 3111817"/>
                <a:gd name="connsiteY33" fmla="*/ 1282233 h 1577060"/>
                <a:gd name="connsiteX34" fmla="*/ 1819658 w 3111817"/>
                <a:gd name="connsiteY34" fmla="*/ 1338794 h 1577060"/>
                <a:gd name="connsiteX35" fmla="*/ 1979914 w 3111817"/>
                <a:gd name="connsiteY35" fmla="*/ 1404782 h 1577060"/>
                <a:gd name="connsiteX36" fmla="*/ 2234437 w 3111817"/>
                <a:gd name="connsiteY36" fmla="*/ 1404782 h 1577060"/>
                <a:gd name="connsiteX37" fmla="*/ 2055328 w 3111817"/>
                <a:gd name="connsiteY37" fmla="*/ 1451916 h 1577060"/>
                <a:gd name="connsiteX38" fmla="*/ 1857365 w 3111817"/>
                <a:gd name="connsiteY38" fmla="*/ 1404782 h 1577060"/>
                <a:gd name="connsiteX39" fmla="*/ 1744244 w 3111817"/>
                <a:gd name="connsiteY39" fmla="*/ 1348221 h 1577060"/>
                <a:gd name="connsiteX40" fmla="*/ 1574561 w 3111817"/>
                <a:gd name="connsiteY40" fmla="*/ 1272806 h 1577060"/>
                <a:gd name="connsiteX41" fmla="*/ 1480293 w 3111817"/>
                <a:gd name="connsiteY41" fmla="*/ 1216246 h 1577060"/>
                <a:gd name="connsiteX42" fmla="*/ 1602842 w 3111817"/>
                <a:gd name="connsiteY42" fmla="*/ 1121977 h 1577060"/>
                <a:gd name="connsiteX43" fmla="*/ 1707339 w 3111817"/>
                <a:gd name="connsiteY43" fmla="*/ 1060131 h 1577060"/>
                <a:gd name="connsiteX44" fmla="*/ 1433159 w 3111817"/>
                <a:gd name="connsiteY44" fmla="*/ 1018283 h 1577060"/>
                <a:gd name="connsiteX45" fmla="*/ 1404879 w 3111817"/>
                <a:gd name="connsiteY45" fmla="*/ 1008856 h 1577060"/>
                <a:gd name="connsiteX46" fmla="*/ 1189290 w 3111817"/>
                <a:gd name="connsiteY46" fmla="*/ 1182650 h 1577060"/>
                <a:gd name="connsiteX47" fmla="*/ 798285 w 3111817"/>
                <a:gd name="connsiteY47" fmla="*/ 1399991 h 1577060"/>
                <a:gd name="connsiteX48" fmla="*/ 306455 w 3111817"/>
                <a:gd name="connsiteY48" fmla="*/ 1558516 h 1577060"/>
                <a:gd name="connsiteX49" fmla="*/ 19139 w 3111817"/>
                <a:gd name="connsiteY49" fmla="*/ 952295 h 1577060"/>
                <a:gd name="connsiteX50" fmla="*/ 844198 w 3111817"/>
                <a:gd name="connsiteY50" fmla="*/ 1120248 h 1577060"/>
                <a:gd name="connsiteX51" fmla="*/ 1086418 w 3111817"/>
                <a:gd name="connsiteY51" fmla="*/ 916844 h 1577060"/>
                <a:gd name="connsiteX52" fmla="*/ 1310611 w 3111817"/>
                <a:gd name="connsiteY52" fmla="*/ 773186 h 1577060"/>
                <a:gd name="connsiteX53" fmla="*/ 1536853 w 3111817"/>
                <a:gd name="connsiteY53" fmla="*/ 678919 h 1577060"/>
                <a:gd name="connsiteX0" fmla="*/ 1259107 w 2843498"/>
                <a:gd name="connsiteY0" fmla="*/ 697772 h 1559120"/>
                <a:gd name="connsiteX1" fmla="*/ 1598474 w 2843498"/>
                <a:gd name="connsiteY1" fmla="*/ 528090 h 1559120"/>
                <a:gd name="connsiteX2" fmla="*/ 1768155 w 2843498"/>
                <a:gd name="connsiteY2" fmla="*/ 433820 h 1559120"/>
                <a:gd name="connsiteX3" fmla="*/ 1871850 w 2843498"/>
                <a:gd name="connsiteY3" fmla="*/ 377260 h 1559120"/>
                <a:gd name="connsiteX4" fmla="*/ 1994399 w 2843498"/>
                <a:gd name="connsiteY4" fmla="*/ 320700 h 1559120"/>
                <a:gd name="connsiteX5" fmla="*/ 2135801 w 2843498"/>
                <a:gd name="connsiteY5" fmla="*/ 141590 h 1559120"/>
                <a:gd name="connsiteX6" fmla="*/ 2267776 w 2843498"/>
                <a:gd name="connsiteY6" fmla="*/ 47322 h 1559120"/>
                <a:gd name="connsiteX7" fmla="*/ 2512873 w 2843498"/>
                <a:gd name="connsiteY7" fmla="*/ 188 h 1559120"/>
                <a:gd name="connsiteX8" fmla="*/ 2607141 w 2843498"/>
                <a:gd name="connsiteY8" fmla="*/ 37895 h 1559120"/>
                <a:gd name="connsiteX9" fmla="*/ 2776824 w 2843498"/>
                <a:gd name="connsiteY9" fmla="*/ 188724 h 1559120"/>
                <a:gd name="connsiteX10" fmla="*/ 2842811 w 2843498"/>
                <a:gd name="connsiteY10" fmla="*/ 273565 h 1559120"/>
                <a:gd name="connsiteX11" fmla="*/ 2795677 w 2843498"/>
                <a:gd name="connsiteY11" fmla="*/ 358406 h 1559120"/>
                <a:gd name="connsiteX12" fmla="*/ 2578861 w 2843498"/>
                <a:gd name="connsiteY12" fmla="*/ 509235 h 1559120"/>
                <a:gd name="connsiteX13" fmla="*/ 2267776 w 2843498"/>
                <a:gd name="connsiteY13" fmla="*/ 612930 h 1559120"/>
                <a:gd name="connsiteX14" fmla="*/ 2258349 w 2843498"/>
                <a:gd name="connsiteY14" fmla="*/ 707198 h 1559120"/>
                <a:gd name="connsiteX15" fmla="*/ 2314910 w 2843498"/>
                <a:gd name="connsiteY15" fmla="*/ 876881 h 1559120"/>
                <a:gd name="connsiteX16" fmla="*/ 2494020 w 2843498"/>
                <a:gd name="connsiteY16" fmla="*/ 952295 h 1559120"/>
                <a:gd name="connsiteX17" fmla="*/ 2597714 w 2843498"/>
                <a:gd name="connsiteY17" fmla="*/ 952295 h 1559120"/>
                <a:gd name="connsiteX18" fmla="*/ 2644848 w 2843498"/>
                <a:gd name="connsiteY18" fmla="*/ 905161 h 1559120"/>
                <a:gd name="connsiteX19" fmla="*/ 2682556 w 2843498"/>
                <a:gd name="connsiteY19" fmla="*/ 961722 h 1559120"/>
                <a:gd name="connsiteX20" fmla="*/ 2635422 w 2843498"/>
                <a:gd name="connsiteY20" fmla="*/ 1046563 h 1559120"/>
                <a:gd name="connsiteX21" fmla="*/ 2512873 w 2843498"/>
                <a:gd name="connsiteY21" fmla="*/ 1093697 h 1559120"/>
                <a:gd name="connsiteX22" fmla="*/ 2408577 w 2843498"/>
                <a:gd name="connsiteY22" fmla="*/ 1057137 h 1559120"/>
                <a:gd name="connsiteX23" fmla="*/ 2258349 w 2843498"/>
                <a:gd name="connsiteY23" fmla="*/ 971149 h 1559120"/>
                <a:gd name="connsiteX24" fmla="*/ 2164081 w 2843498"/>
                <a:gd name="connsiteY24" fmla="*/ 829747 h 1559120"/>
                <a:gd name="connsiteX25" fmla="*/ 2116947 w 2843498"/>
                <a:gd name="connsiteY25" fmla="*/ 716625 h 1559120"/>
                <a:gd name="connsiteX26" fmla="*/ 1890704 w 2843498"/>
                <a:gd name="connsiteY26" fmla="*/ 876881 h 1559120"/>
                <a:gd name="connsiteX27" fmla="*/ 1673888 w 2843498"/>
                <a:gd name="connsiteY27" fmla="*/ 933441 h 1559120"/>
                <a:gd name="connsiteX28" fmla="*/ 1579620 w 2843498"/>
                <a:gd name="connsiteY28" fmla="*/ 933441 h 1559120"/>
                <a:gd name="connsiteX29" fmla="*/ 1692741 w 2843498"/>
                <a:gd name="connsiteY29" fmla="*/ 971149 h 1559120"/>
                <a:gd name="connsiteX30" fmla="*/ 1805863 w 2843498"/>
                <a:gd name="connsiteY30" fmla="*/ 990002 h 1559120"/>
                <a:gd name="connsiteX31" fmla="*/ 1843570 w 2843498"/>
                <a:gd name="connsiteY31" fmla="*/ 1065417 h 1559120"/>
                <a:gd name="connsiteX32" fmla="*/ 1711595 w 2843498"/>
                <a:gd name="connsiteY32" fmla="*/ 1225672 h 1559120"/>
                <a:gd name="connsiteX33" fmla="*/ 1513632 w 2843498"/>
                <a:gd name="connsiteY33" fmla="*/ 1282233 h 1559120"/>
                <a:gd name="connsiteX34" fmla="*/ 1551339 w 2843498"/>
                <a:gd name="connsiteY34" fmla="*/ 1338794 h 1559120"/>
                <a:gd name="connsiteX35" fmla="*/ 1711595 w 2843498"/>
                <a:gd name="connsiteY35" fmla="*/ 1404782 h 1559120"/>
                <a:gd name="connsiteX36" fmla="*/ 1966118 w 2843498"/>
                <a:gd name="connsiteY36" fmla="*/ 1404782 h 1559120"/>
                <a:gd name="connsiteX37" fmla="*/ 1787009 w 2843498"/>
                <a:gd name="connsiteY37" fmla="*/ 1451916 h 1559120"/>
                <a:gd name="connsiteX38" fmla="*/ 1589046 w 2843498"/>
                <a:gd name="connsiteY38" fmla="*/ 1404782 h 1559120"/>
                <a:gd name="connsiteX39" fmla="*/ 1475925 w 2843498"/>
                <a:gd name="connsiteY39" fmla="*/ 1348221 h 1559120"/>
                <a:gd name="connsiteX40" fmla="*/ 1306242 w 2843498"/>
                <a:gd name="connsiteY40" fmla="*/ 1272806 h 1559120"/>
                <a:gd name="connsiteX41" fmla="*/ 1211974 w 2843498"/>
                <a:gd name="connsiteY41" fmla="*/ 1216246 h 1559120"/>
                <a:gd name="connsiteX42" fmla="*/ 1334523 w 2843498"/>
                <a:gd name="connsiteY42" fmla="*/ 1121977 h 1559120"/>
                <a:gd name="connsiteX43" fmla="*/ 1439020 w 2843498"/>
                <a:gd name="connsiteY43" fmla="*/ 1060131 h 1559120"/>
                <a:gd name="connsiteX44" fmla="*/ 1164840 w 2843498"/>
                <a:gd name="connsiteY44" fmla="*/ 1018283 h 1559120"/>
                <a:gd name="connsiteX45" fmla="*/ 1136560 w 2843498"/>
                <a:gd name="connsiteY45" fmla="*/ 1008856 h 1559120"/>
                <a:gd name="connsiteX46" fmla="*/ 920971 w 2843498"/>
                <a:gd name="connsiteY46" fmla="*/ 1182650 h 1559120"/>
                <a:gd name="connsiteX47" fmla="*/ 529966 w 2843498"/>
                <a:gd name="connsiteY47" fmla="*/ 1399991 h 1559120"/>
                <a:gd name="connsiteX48" fmla="*/ 38136 w 2843498"/>
                <a:gd name="connsiteY48" fmla="*/ 1558516 h 1559120"/>
                <a:gd name="connsiteX49" fmla="*/ 93468 w 2843498"/>
                <a:gd name="connsiteY49" fmla="*/ 1440881 h 1559120"/>
                <a:gd name="connsiteX50" fmla="*/ 575879 w 2843498"/>
                <a:gd name="connsiteY50" fmla="*/ 1120248 h 1559120"/>
                <a:gd name="connsiteX51" fmla="*/ 818099 w 2843498"/>
                <a:gd name="connsiteY51" fmla="*/ 916844 h 1559120"/>
                <a:gd name="connsiteX52" fmla="*/ 1042292 w 2843498"/>
                <a:gd name="connsiteY52" fmla="*/ 773186 h 1559120"/>
                <a:gd name="connsiteX53" fmla="*/ 1268534 w 2843498"/>
                <a:gd name="connsiteY53" fmla="*/ 678919 h 1559120"/>
                <a:gd name="connsiteX0" fmla="*/ 1850471 w 3434862"/>
                <a:gd name="connsiteY0" fmla="*/ 697772 h 1772421"/>
                <a:gd name="connsiteX1" fmla="*/ 2189838 w 3434862"/>
                <a:gd name="connsiteY1" fmla="*/ 528090 h 1772421"/>
                <a:gd name="connsiteX2" fmla="*/ 2359519 w 3434862"/>
                <a:gd name="connsiteY2" fmla="*/ 433820 h 1772421"/>
                <a:gd name="connsiteX3" fmla="*/ 2463214 w 3434862"/>
                <a:gd name="connsiteY3" fmla="*/ 377260 h 1772421"/>
                <a:gd name="connsiteX4" fmla="*/ 2585763 w 3434862"/>
                <a:gd name="connsiteY4" fmla="*/ 320700 h 1772421"/>
                <a:gd name="connsiteX5" fmla="*/ 2727165 w 3434862"/>
                <a:gd name="connsiteY5" fmla="*/ 141590 h 1772421"/>
                <a:gd name="connsiteX6" fmla="*/ 2859140 w 3434862"/>
                <a:gd name="connsiteY6" fmla="*/ 47322 h 1772421"/>
                <a:gd name="connsiteX7" fmla="*/ 3104237 w 3434862"/>
                <a:gd name="connsiteY7" fmla="*/ 188 h 1772421"/>
                <a:gd name="connsiteX8" fmla="*/ 3198505 w 3434862"/>
                <a:gd name="connsiteY8" fmla="*/ 37895 h 1772421"/>
                <a:gd name="connsiteX9" fmla="*/ 3368188 w 3434862"/>
                <a:gd name="connsiteY9" fmla="*/ 188724 h 1772421"/>
                <a:gd name="connsiteX10" fmla="*/ 3434175 w 3434862"/>
                <a:gd name="connsiteY10" fmla="*/ 273565 h 1772421"/>
                <a:gd name="connsiteX11" fmla="*/ 3387041 w 3434862"/>
                <a:gd name="connsiteY11" fmla="*/ 358406 h 1772421"/>
                <a:gd name="connsiteX12" fmla="*/ 3170225 w 3434862"/>
                <a:gd name="connsiteY12" fmla="*/ 509235 h 1772421"/>
                <a:gd name="connsiteX13" fmla="*/ 2859140 w 3434862"/>
                <a:gd name="connsiteY13" fmla="*/ 612930 h 1772421"/>
                <a:gd name="connsiteX14" fmla="*/ 2849713 w 3434862"/>
                <a:gd name="connsiteY14" fmla="*/ 707198 h 1772421"/>
                <a:gd name="connsiteX15" fmla="*/ 2906274 w 3434862"/>
                <a:gd name="connsiteY15" fmla="*/ 876881 h 1772421"/>
                <a:gd name="connsiteX16" fmla="*/ 3085384 w 3434862"/>
                <a:gd name="connsiteY16" fmla="*/ 952295 h 1772421"/>
                <a:gd name="connsiteX17" fmla="*/ 3189078 w 3434862"/>
                <a:gd name="connsiteY17" fmla="*/ 952295 h 1772421"/>
                <a:gd name="connsiteX18" fmla="*/ 3236212 w 3434862"/>
                <a:gd name="connsiteY18" fmla="*/ 905161 h 1772421"/>
                <a:gd name="connsiteX19" fmla="*/ 3273920 w 3434862"/>
                <a:gd name="connsiteY19" fmla="*/ 961722 h 1772421"/>
                <a:gd name="connsiteX20" fmla="*/ 3226786 w 3434862"/>
                <a:gd name="connsiteY20" fmla="*/ 1046563 h 1772421"/>
                <a:gd name="connsiteX21" fmla="*/ 3104237 w 3434862"/>
                <a:gd name="connsiteY21" fmla="*/ 1093697 h 1772421"/>
                <a:gd name="connsiteX22" fmla="*/ 2999941 w 3434862"/>
                <a:gd name="connsiteY22" fmla="*/ 1057137 h 1772421"/>
                <a:gd name="connsiteX23" fmla="*/ 2849713 w 3434862"/>
                <a:gd name="connsiteY23" fmla="*/ 971149 h 1772421"/>
                <a:gd name="connsiteX24" fmla="*/ 2755445 w 3434862"/>
                <a:gd name="connsiteY24" fmla="*/ 829747 h 1772421"/>
                <a:gd name="connsiteX25" fmla="*/ 2708311 w 3434862"/>
                <a:gd name="connsiteY25" fmla="*/ 716625 h 1772421"/>
                <a:gd name="connsiteX26" fmla="*/ 2482068 w 3434862"/>
                <a:gd name="connsiteY26" fmla="*/ 876881 h 1772421"/>
                <a:gd name="connsiteX27" fmla="*/ 2265252 w 3434862"/>
                <a:gd name="connsiteY27" fmla="*/ 933441 h 1772421"/>
                <a:gd name="connsiteX28" fmla="*/ 2170984 w 3434862"/>
                <a:gd name="connsiteY28" fmla="*/ 933441 h 1772421"/>
                <a:gd name="connsiteX29" fmla="*/ 2284105 w 3434862"/>
                <a:gd name="connsiteY29" fmla="*/ 971149 h 1772421"/>
                <a:gd name="connsiteX30" fmla="*/ 2397227 w 3434862"/>
                <a:gd name="connsiteY30" fmla="*/ 990002 h 1772421"/>
                <a:gd name="connsiteX31" fmla="*/ 2434934 w 3434862"/>
                <a:gd name="connsiteY31" fmla="*/ 1065417 h 1772421"/>
                <a:gd name="connsiteX32" fmla="*/ 2302959 w 3434862"/>
                <a:gd name="connsiteY32" fmla="*/ 1225672 h 1772421"/>
                <a:gd name="connsiteX33" fmla="*/ 2104996 w 3434862"/>
                <a:gd name="connsiteY33" fmla="*/ 1282233 h 1772421"/>
                <a:gd name="connsiteX34" fmla="*/ 2142703 w 3434862"/>
                <a:gd name="connsiteY34" fmla="*/ 1338794 h 1772421"/>
                <a:gd name="connsiteX35" fmla="*/ 2302959 w 3434862"/>
                <a:gd name="connsiteY35" fmla="*/ 1404782 h 1772421"/>
                <a:gd name="connsiteX36" fmla="*/ 2557482 w 3434862"/>
                <a:gd name="connsiteY36" fmla="*/ 1404782 h 1772421"/>
                <a:gd name="connsiteX37" fmla="*/ 2378373 w 3434862"/>
                <a:gd name="connsiteY37" fmla="*/ 1451916 h 1772421"/>
                <a:gd name="connsiteX38" fmla="*/ 2180410 w 3434862"/>
                <a:gd name="connsiteY38" fmla="*/ 1404782 h 1772421"/>
                <a:gd name="connsiteX39" fmla="*/ 2067289 w 3434862"/>
                <a:gd name="connsiteY39" fmla="*/ 1348221 h 1772421"/>
                <a:gd name="connsiteX40" fmla="*/ 1897606 w 3434862"/>
                <a:gd name="connsiteY40" fmla="*/ 1272806 h 1772421"/>
                <a:gd name="connsiteX41" fmla="*/ 1803338 w 3434862"/>
                <a:gd name="connsiteY41" fmla="*/ 1216246 h 1772421"/>
                <a:gd name="connsiteX42" fmla="*/ 1925887 w 3434862"/>
                <a:gd name="connsiteY42" fmla="*/ 1121977 h 1772421"/>
                <a:gd name="connsiteX43" fmla="*/ 2030384 w 3434862"/>
                <a:gd name="connsiteY43" fmla="*/ 1060131 h 1772421"/>
                <a:gd name="connsiteX44" fmla="*/ 1756204 w 3434862"/>
                <a:gd name="connsiteY44" fmla="*/ 1018283 h 1772421"/>
                <a:gd name="connsiteX45" fmla="*/ 1727924 w 3434862"/>
                <a:gd name="connsiteY45" fmla="*/ 1008856 h 1772421"/>
                <a:gd name="connsiteX46" fmla="*/ 1512335 w 3434862"/>
                <a:gd name="connsiteY46" fmla="*/ 1182650 h 1772421"/>
                <a:gd name="connsiteX47" fmla="*/ 1121330 w 3434862"/>
                <a:gd name="connsiteY47" fmla="*/ 1399991 h 1772421"/>
                <a:gd name="connsiteX48" fmla="*/ 6502 w 3434862"/>
                <a:gd name="connsiteY48" fmla="*/ 1772274 h 1772421"/>
                <a:gd name="connsiteX49" fmla="*/ 684832 w 3434862"/>
                <a:gd name="connsiteY49" fmla="*/ 1440881 h 1772421"/>
                <a:gd name="connsiteX50" fmla="*/ 1167243 w 3434862"/>
                <a:gd name="connsiteY50" fmla="*/ 1120248 h 1772421"/>
                <a:gd name="connsiteX51" fmla="*/ 1409463 w 3434862"/>
                <a:gd name="connsiteY51" fmla="*/ 916844 h 1772421"/>
                <a:gd name="connsiteX52" fmla="*/ 1633656 w 3434862"/>
                <a:gd name="connsiteY52" fmla="*/ 773186 h 1772421"/>
                <a:gd name="connsiteX53" fmla="*/ 1859898 w 3434862"/>
                <a:gd name="connsiteY53" fmla="*/ 678919 h 1772421"/>
                <a:gd name="connsiteX0" fmla="*/ 1850471 w 3434862"/>
                <a:gd name="connsiteY0" fmla="*/ 697772 h 1772423"/>
                <a:gd name="connsiteX1" fmla="*/ 2189838 w 3434862"/>
                <a:gd name="connsiteY1" fmla="*/ 528090 h 1772423"/>
                <a:gd name="connsiteX2" fmla="*/ 2359519 w 3434862"/>
                <a:gd name="connsiteY2" fmla="*/ 433820 h 1772423"/>
                <a:gd name="connsiteX3" fmla="*/ 2463214 w 3434862"/>
                <a:gd name="connsiteY3" fmla="*/ 377260 h 1772423"/>
                <a:gd name="connsiteX4" fmla="*/ 2585763 w 3434862"/>
                <a:gd name="connsiteY4" fmla="*/ 320700 h 1772423"/>
                <a:gd name="connsiteX5" fmla="*/ 2727165 w 3434862"/>
                <a:gd name="connsiteY5" fmla="*/ 141590 h 1772423"/>
                <a:gd name="connsiteX6" fmla="*/ 2859140 w 3434862"/>
                <a:gd name="connsiteY6" fmla="*/ 47322 h 1772423"/>
                <a:gd name="connsiteX7" fmla="*/ 3104237 w 3434862"/>
                <a:gd name="connsiteY7" fmla="*/ 188 h 1772423"/>
                <a:gd name="connsiteX8" fmla="*/ 3198505 w 3434862"/>
                <a:gd name="connsiteY8" fmla="*/ 37895 h 1772423"/>
                <a:gd name="connsiteX9" fmla="*/ 3368188 w 3434862"/>
                <a:gd name="connsiteY9" fmla="*/ 188724 h 1772423"/>
                <a:gd name="connsiteX10" fmla="*/ 3434175 w 3434862"/>
                <a:gd name="connsiteY10" fmla="*/ 273565 h 1772423"/>
                <a:gd name="connsiteX11" fmla="*/ 3387041 w 3434862"/>
                <a:gd name="connsiteY11" fmla="*/ 358406 h 1772423"/>
                <a:gd name="connsiteX12" fmla="*/ 3170225 w 3434862"/>
                <a:gd name="connsiteY12" fmla="*/ 509235 h 1772423"/>
                <a:gd name="connsiteX13" fmla="*/ 2859140 w 3434862"/>
                <a:gd name="connsiteY13" fmla="*/ 612930 h 1772423"/>
                <a:gd name="connsiteX14" fmla="*/ 2849713 w 3434862"/>
                <a:gd name="connsiteY14" fmla="*/ 707198 h 1772423"/>
                <a:gd name="connsiteX15" fmla="*/ 2906274 w 3434862"/>
                <a:gd name="connsiteY15" fmla="*/ 876881 h 1772423"/>
                <a:gd name="connsiteX16" fmla="*/ 3085384 w 3434862"/>
                <a:gd name="connsiteY16" fmla="*/ 952295 h 1772423"/>
                <a:gd name="connsiteX17" fmla="*/ 3189078 w 3434862"/>
                <a:gd name="connsiteY17" fmla="*/ 952295 h 1772423"/>
                <a:gd name="connsiteX18" fmla="*/ 3236212 w 3434862"/>
                <a:gd name="connsiteY18" fmla="*/ 905161 h 1772423"/>
                <a:gd name="connsiteX19" fmla="*/ 3273920 w 3434862"/>
                <a:gd name="connsiteY19" fmla="*/ 961722 h 1772423"/>
                <a:gd name="connsiteX20" fmla="*/ 3226786 w 3434862"/>
                <a:gd name="connsiteY20" fmla="*/ 1046563 h 1772423"/>
                <a:gd name="connsiteX21" fmla="*/ 3104237 w 3434862"/>
                <a:gd name="connsiteY21" fmla="*/ 1093697 h 1772423"/>
                <a:gd name="connsiteX22" fmla="*/ 2999941 w 3434862"/>
                <a:gd name="connsiteY22" fmla="*/ 1057137 h 1772423"/>
                <a:gd name="connsiteX23" fmla="*/ 2849713 w 3434862"/>
                <a:gd name="connsiteY23" fmla="*/ 971149 h 1772423"/>
                <a:gd name="connsiteX24" fmla="*/ 2755445 w 3434862"/>
                <a:gd name="connsiteY24" fmla="*/ 829747 h 1772423"/>
                <a:gd name="connsiteX25" fmla="*/ 2708311 w 3434862"/>
                <a:gd name="connsiteY25" fmla="*/ 716625 h 1772423"/>
                <a:gd name="connsiteX26" fmla="*/ 2482068 w 3434862"/>
                <a:gd name="connsiteY26" fmla="*/ 876881 h 1772423"/>
                <a:gd name="connsiteX27" fmla="*/ 2265252 w 3434862"/>
                <a:gd name="connsiteY27" fmla="*/ 933441 h 1772423"/>
                <a:gd name="connsiteX28" fmla="*/ 2170984 w 3434862"/>
                <a:gd name="connsiteY28" fmla="*/ 933441 h 1772423"/>
                <a:gd name="connsiteX29" fmla="*/ 2284105 w 3434862"/>
                <a:gd name="connsiteY29" fmla="*/ 971149 h 1772423"/>
                <a:gd name="connsiteX30" fmla="*/ 2397227 w 3434862"/>
                <a:gd name="connsiteY30" fmla="*/ 990002 h 1772423"/>
                <a:gd name="connsiteX31" fmla="*/ 2434934 w 3434862"/>
                <a:gd name="connsiteY31" fmla="*/ 1065417 h 1772423"/>
                <a:gd name="connsiteX32" fmla="*/ 2302959 w 3434862"/>
                <a:gd name="connsiteY32" fmla="*/ 1225672 h 1772423"/>
                <a:gd name="connsiteX33" fmla="*/ 2104996 w 3434862"/>
                <a:gd name="connsiteY33" fmla="*/ 1282233 h 1772423"/>
                <a:gd name="connsiteX34" fmla="*/ 2142703 w 3434862"/>
                <a:gd name="connsiteY34" fmla="*/ 1338794 h 1772423"/>
                <a:gd name="connsiteX35" fmla="*/ 2302959 w 3434862"/>
                <a:gd name="connsiteY35" fmla="*/ 1404782 h 1772423"/>
                <a:gd name="connsiteX36" fmla="*/ 2557482 w 3434862"/>
                <a:gd name="connsiteY36" fmla="*/ 1404782 h 1772423"/>
                <a:gd name="connsiteX37" fmla="*/ 2378373 w 3434862"/>
                <a:gd name="connsiteY37" fmla="*/ 1451916 h 1772423"/>
                <a:gd name="connsiteX38" fmla="*/ 2180410 w 3434862"/>
                <a:gd name="connsiteY38" fmla="*/ 1404782 h 1772423"/>
                <a:gd name="connsiteX39" fmla="*/ 2067289 w 3434862"/>
                <a:gd name="connsiteY39" fmla="*/ 1348221 h 1772423"/>
                <a:gd name="connsiteX40" fmla="*/ 1897606 w 3434862"/>
                <a:gd name="connsiteY40" fmla="*/ 1272806 h 1772423"/>
                <a:gd name="connsiteX41" fmla="*/ 1803338 w 3434862"/>
                <a:gd name="connsiteY41" fmla="*/ 1216246 h 1772423"/>
                <a:gd name="connsiteX42" fmla="*/ 1925887 w 3434862"/>
                <a:gd name="connsiteY42" fmla="*/ 1121977 h 1772423"/>
                <a:gd name="connsiteX43" fmla="*/ 2030384 w 3434862"/>
                <a:gd name="connsiteY43" fmla="*/ 1060131 h 1772423"/>
                <a:gd name="connsiteX44" fmla="*/ 1756204 w 3434862"/>
                <a:gd name="connsiteY44" fmla="*/ 1018283 h 1772423"/>
                <a:gd name="connsiteX45" fmla="*/ 1759075 w 3434862"/>
                <a:gd name="connsiteY45" fmla="*/ 1069928 h 1772423"/>
                <a:gd name="connsiteX46" fmla="*/ 1512335 w 3434862"/>
                <a:gd name="connsiteY46" fmla="*/ 1182650 h 1772423"/>
                <a:gd name="connsiteX47" fmla="*/ 1121330 w 3434862"/>
                <a:gd name="connsiteY47" fmla="*/ 1399991 h 1772423"/>
                <a:gd name="connsiteX48" fmla="*/ 6502 w 3434862"/>
                <a:gd name="connsiteY48" fmla="*/ 1772274 h 1772423"/>
                <a:gd name="connsiteX49" fmla="*/ 684832 w 3434862"/>
                <a:gd name="connsiteY49" fmla="*/ 1440881 h 1772423"/>
                <a:gd name="connsiteX50" fmla="*/ 1167243 w 3434862"/>
                <a:gd name="connsiteY50" fmla="*/ 1120248 h 1772423"/>
                <a:gd name="connsiteX51" fmla="*/ 1409463 w 3434862"/>
                <a:gd name="connsiteY51" fmla="*/ 916844 h 1772423"/>
                <a:gd name="connsiteX52" fmla="*/ 1633656 w 3434862"/>
                <a:gd name="connsiteY52" fmla="*/ 773186 h 1772423"/>
                <a:gd name="connsiteX53" fmla="*/ 1859898 w 3434862"/>
                <a:gd name="connsiteY53" fmla="*/ 678919 h 1772423"/>
                <a:gd name="connsiteX0" fmla="*/ 1850471 w 3434862"/>
                <a:gd name="connsiteY0" fmla="*/ 697772 h 1772421"/>
                <a:gd name="connsiteX1" fmla="*/ 2189838 w 3434862"/>
                <a:gd name="connsiteY1" fmla="*/ 528090 h 1772421"/>
                <a:gd name="connsiteX2" fmla="*/ 2359519 w 3434862"/>
                <a:gd name="connsiteY2" fmla="*/ 433820 h 1772421"/>
                <a:gd name="connsiteX3" fmla="*/ 2463214 w 3434862"/>
                <a:gd name="connsiteY3" fmla="*/ 377260 h 1772421"/>
                <a:gd name="connsiteX4" fmla="*/ 2585763 w 3434862"/>
                <a:gd name="connsiteY4" fmla="*/ 320700 h 1772421"/>
                <a:gd name="connsiteX5" fmla="*/ 2727165 w 3434862"/>
                <a:gd name="connsiteY5" fmla="*/ 141590 h 1772421"/>
                <a:gd name="connsiteX6" fmla="*/ 2859140 w 3434862"/>
                <a:gd name="connsiteY6" fmla="*/ 47322 h 1772421"/>
                <a:gd name="connsiteX7" fmla="*/ 3104237 w 3434862"/>
                <a:gd name="connsiteY7" fmla="*/ 188 h 1772421"/>
                <a:gd name="connsiteX8" fmla="*/ 3198505 w 3434862"/>
                <a:gd name="connsiteY8" fmla="*/ 37895 h 1772421"/>
                <a:gd name="connsiteX9" fmla="*/ 3368188 w 3434862"/>
                <a:gd name="connsiteY9" fmla="*/ 188724 h 1772421"/>
                <a:gd name="connsiteX10" fmla="*/ 3434175 w 3434862"/>
                <a:gd name="connsiteY10" fmla="*/ 273565 h 1772421"/>
                <a:gd name="connsiteX11" fmla="*/ 3387041 w 3434862"/>
                <a:gd name="connsiteY11" fmla="*/ 358406 h 1772421"/>
                <a:gd name="connsiteX12" fmla="*/ 3170225 w 3434862"/>
                <a:gd name="connsiteY12" fmla="*/ 509235 h 1772421"/>
                <a:gd name="connsiteX13" fmla="*/ 2859140 w 3434862"/>
                <a:gd name="connsiteY13" fmla="*/ 612930 h 1772421"/>
                <a:gd name="connsiteX14" fmla="*/ 2849713 w 3434862"/>
                <a:gd name="connsiteY14" fmla="*/ 707198 h 1772421"/>
                <a:gd name="connsiteX15" fmla="*/ 2906274 w 3434862"/>
                <a:gd name="connsiteY15" fmla="*/ 876881 h 1772421"/>
                <a:gd name="connsiteX16" fmla="*/ 3085384 w 3434862"/>
                <a:gd name="connsiteY16" fmla="*/ 952295 h 1772421"/>
                <a:gd name="connsiteX17" fmla="*/ 3189078 w 3434862"/>
                <a:gd name="connsiteY17" fmla="*/ 952295 h 1772421"/>
                <a:gd name="connsiteX18" fmla="*/ 3236212 w 3434862"/>
                <a:gd name="connsiteY18" fmla="*/ 905161 h 1772421"/>
                <a:gd name="connsiteX19" fmla="*/ 3273920 w 3434862"/>
                <a:gd name="connsiteY19" fmla="*/ 961722 h 1772421"/>
                <a:gd name="connsiteX20" fmla="*/ 3226786 w 3434862"/>
                <a:gd name="connsiteY20" fmla="*/ 1046563 h 1772421"/>
                <a:gd name="connsiteX21" fmla="*/ 3104237 w 3434862"/>
                <a:gd name="connsiteY21" fmla="*/ 1093697 h 1772421"/>
                <a:gd name="connsiteX22" fmla="*/ 2999941 w 3434862"/>
                <a:gd name="connsiteY22" fmla="*/ 1057137 h 1772421"/>
                <a:gd name="connsiteX23" fmla="*/ 2849713 w 3434862"/>
                <a:gd name="connsiteY23" fmla="*/ 971149 h 1772421"/>
                <a:gd name="connsiteX24" fmla="*/ 2755445 w 3434862"/>
                <a:gd name="connsiteY24" fmla="*/ 829747 h 1772421"/>
                <a:gd name="connsiteX25" fmla="*/ 2708311 w 3434862"/>
                <a:gd name="connsiteY25" fmla="*/ 716625 h 1772421"/>
                <a:gd name="connsiteX26" fmla="*/ 2482068 w 3434862"/>
                <a:gd name="connsiteY26" fmla="*/ 876881 h 1772421"/>
                <a:gd name="connsiteX27" fmla="*/ 2265252 w 3434862"/>
                <a:gd name="connsiteY27" fmla="*/ 933441 h 1772421"/>
                <a:gd name="connsiteX28" fmla="*/ 2170984 w 3434862"/>
                <a:gd name="connsiteY28" fmla="*/ 933441 h 1772421"/>
                <a:gd name="connsiteX29" fmla="*/ 2284105 w 3434862"/>
                <a:gd name="connsiteY29" fmla="*/ 971149 h 1772421"/>
                <a:gd name="connsiteX30" fmla="*/ 2397227 w 3434862"/>
                <a:gd name="connsiteY30" fmla="*/ 990002 h 1772421"/>
                <a:gd name="connsiteX31" fmla="*/ 2434934 w 3434862"/>
                <a:gd name="connsiteY31" fmla="*/ 1065417 h 1772421"/>
                <a:gd name="connsiteX32" fmla="*/ 2302959 w 3434862"/>
                <a:gd name="connsiteY32" fmla="*/ 1225672 h 1772421"/>
                <a:gd name="connsiteX33" fmla="*/ 2104996 w 3434862"/>
                <a:gd name="connsiteY33" fmla="*/ 1282233 h 1772421"/>
                <a:gd name="connsiteX34" fmla="*/ 2142703 w 3434862"/>
                <a:gd name="connsiteY34" fmla="*/ 1338794 h 1772421"/>
                <a:gd name="connsiteX35" fmla="*/ 2302959 w 3434862"/>
                <a:gd name="connsiteY35" fmla="*/ 1404782 h 1772421"/>
                <a:gd name="connsiteX36" fmla="*/ 2557482 w 3434862"/>
                <a:gd name="connsiteY36" fmla="*/ 1404782 h 1772421"/>
                <a:gd name="connsiteX37" fmla="*/ 2378373 w 3434862"/>
                <a:gd name="connsiteY37" fmla="*/ 1451916 h 1772421"/>
                <a:gd name="connsiteX38" fmla="*/ 2180410 w 3434862"/>
                <a:gd name="connsiteY38" fmla="*/ 1404782 h 1772421"/>
                <a:gd name="connsiteX39" fmla="*/ 2067289 w 3434862"/>
                <a:gd name="connsiteY39" fmla="*/ 1348221 h 1772421"/>
                <a:gd name="connsiteX40" fmla="*/ 1897606 w 3434862"/>
                <a:gd name="connsiteY40" fmla="*/ 1272806 h 1772421"/>
                <a:gd name="connsiteX41" fmla="*/ 1803338 w 3434862"/>
                <a:gd name="connsiteY41" fmla="*/ 1216246 h 1772421"/>
                <a:gd name="connsiteX42" fmla="*/ 1925887 w 3434862"/>
                <a:gd name="connsiteY42" fmla="*/ 1121977 h 1772421"/>
                <a:gd name="connsiteX43" fmla="*/ 2030384 w 3434862"/>
                <a:gd name="connsiteY43" fmla="*/ 1060131 h 1772421"/>
                <a:gd name="connsiteX44" fmla="*/ 1756204 w 3434862"/>
                <a:gd name="connsiteY44" fmla="*/ 1018283 h 1772421"/>
                <a:gd name="connsiteX45" fmla="*/ 1759075 w 3434862"/>
                <a:gd name="connsiteY45" fmla="*/ 1069928 h 1772421"/>
                <a:gd name="connsiteX46" fmla="*/ 1496760 w 3434862"/>
                <a:gd name="connsiteY46" fmla="*/ 1152114 h 1772421"/>
                <a:gd name="connsiteX47" fmla="*/ 1121330 w 3434862"/>
                <a:gd name="connsiteY47" fmla="*/ 1399991 h 1772421"/>
                <a:gd name="connsiteX48" fmla="*/ 6502 w 3434862"/>
                <a:gd name="connsiteY48" fmla="*/ 1772274 h 1772421"/>
                <a:gd name="connsiteX49" fmla="*/ 684832 w 3434862"/>
                <a:gd name="connsiteY49" fmla="*/ 1440881 h 1772421"/>
                <a:gd name="connsiteX50" fmla="*/ 1167243 w 3434862"/>
                <a:gd name="connsiteY50" fmla="*/ 1120248 h 1772421"/>
                <a:gd name="connsiteX51" fmla="*/ 1409463 w 3434862"/>
                <a:gd name="connsiteY51" fmla="*/ 916844 h 1772421"/>
                <a:gd name="connsiteX52" fmla="*/ 1633656 w 3434862"/>
                <a:gd name="connsiteY52" fmla="*/ 773186 h 1772421"/>
                <a:gd name="connsiteX53" fmla="*/ 1859898 w 3434862"/>
                <a:gd name="connsiteY53" fmla="*/ 678919 h 1772421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496350 w 3434452"/>
                <a:gd name="connsiteY46" fmla="*/ 1152114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496350 w 3434452"/>
                <a:gd name="connsiteY46" fmla="*/ 1152114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990236 w 3434452"/>
                <a:gd name="connsiteY0" fmla="*/ 545088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42702 w 3434452"/>
                <a:gd name="connsiteY1" fmla="*/ 512821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42702 w 3434452"/>
                <a:gd name="connsiteY1" fmla="*/ 512821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48383 h 177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434452" h="1773132">
                  <a:moveTo>
                    <a:pt x="1896785" y="636698"/>
                  </a:moveTo>
                  <a:cubicBezTo>
                    <a:pt x="1969843" y="584064"/>
                    <a:pt x="2065648" y="546634"/>
                    <a:pt x="2142702" y="512821"/>
                  </a:cubicBezTo>
                  <a:cubicBezTo>
                    <a:pt x="2219756" y="479008"/>
                    <a:pt x="2297835" y="458958"/>
                    <a:pt x="2359109" y="433820"/>
                  </a:cubicBezTo>
                  <a:cubicBezTo>
                    <a:pt x="2420383" y="408682"/>
                    <a:pt x="2425097" y="396113"/>
                    <a:pt x="2462804" y="377260"/>
                  </a:cubicBezTo>
                  <a:cubicBezTo>
                    <a:pt x="2500511" y="358407"/>
                    <a:pt x="2541361" y="359978"/>
                    <a:pt x="2585353" y="320700"/>
                  </a:cubicBezTo>
                  <a:cubicBezTo>
                    <a:pt x="2629345" y="281422"/>
                    <a:pt x="2681192" y="187153"/>
                    <a:pt x="2726755" y="141590"/>
                  </a:cubicBezTo>
                  <a:cubicBezTo>
                    <a:pt x="2772318" y="96027"/>
                    <a:pt x="2795885" y="70889"/>
                    <a:pt x="2858730" y="47322"/>
                  </a:cubicBezTo>
                  <a:cubicBezTo>
                    <a:pt x="2921575" y="23755"/>
                    <a:pt x="3047266" y="1759"/>
                    <a:pt x="3103827" y="188"/>
                  </a:cubicBezTo>
                  <a:cubicBezTo>
                    <a:pt x="3160388" y="-1383"/>
                    <a:pt x="3154103" y="6472"/>
                    <a:pt x="3198095" y="37895"/>
                  </a:cubicBezTo>
                  <a:cubicBezTo>
                    <a:pt x="3242087" y="69318"/>
                    <a:pt x="3328500" y="149446"/>
                    <a:pt x="3367778" y="188724"/>
                  </a:cubicBezTo>
                  <a:cubicBezTo>
                    <a:pt x="3407056" y="228002"/>
                    <a:pt x="3430623" y="245285"/>
                    <a:pt x="3433765" y="273565"/>
                  </a:cubicBezTo>
                  <a:cubicBezTo>
                    <a:pt x="3436907" y="301845"/>
                    <a:pt x="3430623" y="319128"/>
                    <a:pt x="3386631" y="358406"/>
                  </a:cubicBezTo>
                  <a:cubicBezTo>
                    <a:pt x="3342639" y="397684"/>
                    <a:pt x="3257798" y="466814"/>
                    <a:pt x="3169815" y="509235"/>
                  </a:cubicBezTo>
                  <a:cubicBezTo>
                    <a:pt x="3081832" y="551656"/>
                    <a:pt x="2912149" y="579936"/>
                    <a:pt x="2858730" y="612930"/>
                  </a:cubicBezTo>
                  <a:cubicBezTo>
                    <a:pt x="2805311" y="645924"/>
                    <a:pt x="2841447" y="663206"/>
                    <a:pt x="2849303" y="707198"/>
                  </a:cubicBezTo>
                  <a:cubicBezTo>
                    <a:pt x="2857159" y="751190"/>
                    <a:pt x="2866586" y="836032"/>
                    <a:pt x="2905864" y="876881"/>
                  </a:cubicBezTo>
                  <a:cubicBezTo>
                    <a:pt x="2945142" y="917730"/>
                    <a:pt x="3037840" y="939726"/>
                    <a:pt x="3084974" y="952295"/>
                  </a:cubicBezTo>
                  <a:cubicBezTo>
                    <a:pt x="3132108" y="964864"/>
                    <a:pt x="3163530" y="960151"/>
                    <a:pt x="3188668" y="952295"/>
                  </a:cubicBezTo>
                  <a:cubicBezTo>
                    <a:pt x="3213806" y="944439"/>
                    <a:pt x="3221662" y="903590"/>
                    <a:pt x="3235802" y="905161"/>
                  </a:cubicBezTo>
                  <a:cubicBezTo>
                    <a:pt x="3249942" y="906732"/>
                    <a:pt x="3275081" y="938155"/>
                    <a:pt x="3273510" y="961722"/>
                  </a:cubicBezTo>
                  <a:cubicBezTo>
                    <a:pt x="3271939" y="985289"/>
                    <a:pt x="3254656" y="1024567"/>
                    <a:pt x="3226376" y="1046563"/>
                  </a:cubicBezTo>
                  <a:cubicBezTo>
                    <a:pt x="3198096" y="1068559"/>
                    <a:pt x="3141634" y="1091935"/>
                    <a:pt x="3103827" y="1093697"/>
                  </a:cubicBezTo>
                  <a:cubicBezTo>
                    <a:pt x="3066020" y="1095459"/>
                    <a:pt x="3041952" y="1077562"/>
                    <a:pt x="2999531" y="1057137"/>
                  </a:cubicBezTo>
                  <a:cubicBezTo>
                    <a:pt x="2957110" y="1036712"/>
                    <a:pt x="2890052" y="1009047"/>
                    <a:pt x="2849303" y="971149"/>
                  </a:cubicBezTo>
                  <a:cubicBezTo>
                    <a:pt x="2808554" y="933251"/>
                    <a:pt x="2778602" y="872168"/>
                    <a:pt x="2755035" y="829747"/>
                  </a:cubicBezTo>
                  <a:cubicBezTo>
                    <a:pt x="2731468" y="787326"/>
                    <a:pt x="2753464" y="708769"/>
                    <a:pt x="2707901" y="716625"/>
                  </a:cubicBezTo>
                  <a:cubicBezTo>
                    <a:pt x="2662338" y="724481"/>
                    <a:pt x="2555501" y="840745"/>
                    <a:pt x="2481658" y="876881"/>
                  </a:cubicBezTo>
                  <a:cubicBezTo>
                    <a:pt x="2407815" y="913017"/>
                    <a:pt x="2316689" y="924014"/>
                    <a:pt x="2264842" y="933441"/>
                  </a:cubicBezTo>
                  <a:cubicBezTo>
                    <a:pt x="2212995" y="942868"/>
                    <a:pt x="2167432" y="927156"/>
                    <a:pt x="2170574" y="933441"/>
                  </a:cubicBezTo>
                  <a:cubicBezTo>
                    <a:pt x="2173716" y="939726"/>
                    <a:pt x="2245988" y="961722"/>
                    <a:pt x="2283695" y="971149"/>
                  </a:cubicBezTo>
                  <a:cubicBezTo>
                    <a:pt x="2321402" y="980576"/>
                    <a:pt x="2371679" y="974291"/>
                    <a:pt x="2396817" y="990002"/>
                  </a:cubicBezTo>
                  <a:cubicBezTo>
                    <a:pt x="2421955" y="1005713"/>
                    <a:pt x="2450235" y="1026139"/>
                    <a:pt x="2434524" y="1065417"/>
                  </a:cubicBezTo>
                  <a:cubicBezTo>
                    <a:pt x="2418813" y="1104695"/>
                    <a:pt x="2357539" y="1189536"/>
                    <a:pt x="2302549" y="1225672"/>
                  </a:cubicBezTo>
                  <a:cubicBezTo>
                    <a:pt x="2247559" y="1261808"/>
                    <a:pt x="2131295" y="1263379"/>
                    <a:pt x="2104586" y="1282233"/>
                  </a:cubicBezTo>
                  <a:cubicBezTo>
                    <a:pt x="2077877" y="1301087"/>
                    <a:pt x="2109299" y="1318369"/>
                    <a:pt x="2142293" y="1338794"/>
                  </a:cubicBezTo>
                  <a:cubicBezTo>
                    <a:pt x="2175287" y="1359219"/>
                    <a:pt x="2233419" y="1393784"/>
                    <a:pt x="2302549" y="1404782"/>
                  </a:cubicBezTo>
                  <a:cubicBezTo>
                    <a:pt x="2371679" y="1415780"/>
                    <a:pt x="2544503" y="1396926"/>
                    <a:pt x="2557072" y="1404782"/>
                  </a:cubicBezTo>
                  <a:cubicBezTo>
                    <a:pt x="2569641" y="1412638"/>
                    <a:pt x="2440808" y="1451916"/>
                    <a:pt x="2377963" y="1451916"/>
                  </a:cubicBezTo>
                  <a:cubicBezTo>
                    <a:pt x="2315118" y="1451916"/>
                    <a:pt x="2231847" y="1422065"/>
                    <a:pt x="2180000" y="1404782"/>
                  </a:cubicBezTo>
                  <a:cubicBezTo>
                    <a:pt x="2128153" y="1387499"/>
                    <a:pt x="2114013" y="1370217"/>
                    <a:pt x="2066879" y="1348221"/>
                  </a:cubicBezTo>
                  <a:cubicBezTo>
                    <a:pt x="2019745" y="1326225"/>
                    <a:pt x="1941188" y="1294802"/>
                    <a:pt x="1897196" y="1272806"/>
                  </a:cubicBezTo>
                  <a:cubicBezTo>
                    <a:pt x="1853204" y="1250810"/>
                    <a:pt x="1798215" y="1241384"/>
                    <a:pt x="1802928" y="1216246"/>
                  </a:cubicBezTo>
                  <a:cubicBezTo>
                    <a:pt x="1807641" y="1191108"/>
                    <a:pt x="1887636" y="1147996"/>
                    <a:pt x="1925477" y="1121977"/>
                  </a:cubicBezTo>
                  <a:cubicBezTo>
                    <a:pt x="1963318" y="1095958"/>
                    <a:pt x="2058254" y="1077413"/>
                    <a:pt x="2029974" y="1060131"/>
                  </a:cubicBezTo>
                  <a:cubicBezTo>
                    <a:pt x="2001693" y="1042849"/>
                    <a:pt x="1788033" y="1024284"/>
                    <a:pt x="1755794" y="1018283"/>
                  </a:cubicBezTo>
                  <a:cubicBezTo>
                    <a:pt x="1723555" y="1012282"/>
                    <a:pt x="1871993" y="1014543"/>
                    <a:pt x="1836540" y="1024124"/>
                  </a:cubicBezTo>
                  <a:cubicBezTo>
                    <a:pt x="1801087" y="1033706"/>
                    <a:pt x="1664939" y="1023307"/>
                    <a:pt x="1543074" y="1075772"/>
                  </a:cubicBezTo>
                  <a:cubicBezTo>
                    <a:pt x="1421209" y="1128237"/>
                    <a:pt x="1361511" y="1222833"/>
                    <a:pt x="1105347" y="1338917"/>
                  </a:cubicBezTo>
                  <a:cubicBezTo>
                    <a:pt x="849183" y="1455001"/>
                    <a:pt x="76246" y="1755280"/>
                    <a:pt x="6092" y="1772274"/>
                  </a:cubicBezTo>
                  <a:cubicBezTo>
                    <a:pt x="-64062" y="1789268"/>
                    <a:pt x="490965" y="1549552"/>
                    <a:pt x="684422" y="1440881"/>
                  </a:cubicBezTo>
                  <a:cubicBezTo>
                    <a:pt x="877879" y="1332210"/>
                    <a:pt x="1046061" y="1207588"/>
                    <a:pt x="1166833" y="1120248"/>
                  </a:cubicBezTo>
                  <a:cubicBezTo>
                    <a:pt x="1287605" y="1032908"/>
                    <a:pt x="1331318" y="974688"/>
                    <a:pt x="1409053" y="916844"/>
                  </a:cubicBezTo>
                  <a:cubicBezTo>
                    <a:pt x="1486789" y="859000"/>
                    <a:pt x="1552982" y="817929"/>
                    <a:pt x="1633246" y="773186"/>
                  </a:cubicBezTo>
                  <a:cubicBezTo>
                    <a:pt x="1713510" y="728443"/>
                    <a:pt x="1668323" y="737152"/>
                    <a:pt x="1890639" y="648383"/>
                  </a:cubicBezTo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>
              <a:spLocks noChangeAspect="1"/>
            </p:cNvSpPr>
            <p:nvPr/>
          </p:nvSpPr>
          <p:spPr>
            <a:xfrm>
              <a:off x="7210011" y="6043668"/>
              <a:ext cx="516604" cy="272068"/>
            </a:xfrm>
            <a:custGeom>
              <a:avLst/>
              <a:gdLst>
                <a:gd name="connsiteX0" fmla="*/ 1578713 w 3115969"/>
                <a:gd name="connsiteY0" fmla="*/ 584650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918078 w 3115969"/>
                <a:gd name="connsiteY52" fmla="*/ 537516 h 1451916"/>
                <a:gd name="connsiteX0" fmla="*/ 1936932 w 3115969"/>
                <a:gd name="connsiteY0" fmla="*/ 537516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918078 w 3115969"/>
                <a:gd name="connsiteY52" fmla="*/ 537516 h 1451916"/>
                <a:gd name="connsiteX0" fmla="*/ 1936932 w 3115969"/>
                <a:gd name="connsiteY0" fmla="*/ 537516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1936932 w 3115969"/>
                <a:gd name="connsiteY0" fmla="*/ 537516 h 1451916"/>
                <a:gd name="connsiteX1" fmla="*/ 1804957 w 3115969"/>
                <a:gd name="connsiteY1" fmla="*/ 575223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2087760 w 3115969"/>
                <a:gd name="connsiteY0" fmla="*/ 433822 h 1451916"/>
                <a:gd name="connsiteX1" fmla="*/ 1804957 w 3115969"/>
                <a:gd name="connsiteY1" fmla="*/ 575223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2087760 w 3115969"/>
                <a:gd name="connsiteY0" fmla="*/ 433822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795529 w 3115969"/>
                <a:gd name="connsiteY53" fmla="*/ 575223 h 1451916"/>
                <a:gd name="connsiteX0" fmla="*/ 2078333 w 3115969"/>
                <a:gd name="connsiteY0" fmla="*/ 810894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795529 w 3115969"/>
                <a:gd name="connsiteY53" fmla="*/ 575223 h 1451916"/>
                <a:gd name="connsiteX0" fmla="*/ 2078333 w 3115969"/>
                <a:gd name="connsiteY0" fmla="*/ 810894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56370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56370 h 1451916"/>
                <a:gd name="connsiteX2" fmla="*/ 2031200 w 3115969"/>
                <a:gd name="connsiteY2" fmla="*/ 480954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31200 w 3115969"/>
                <a:gd name="connsiteY2" fmla="*/ 480954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711491 w 3115969"/>
                <a:gd name="connsiteY43" fmla="*/ 1060131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81048 w 3115969"/>
                <a:gd name="connsiteY22" fmla="*/ 1057137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711491 w 3115969"/>
                <a:gd name="connsiteY43" fmla="*/ 1060131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08358 w 3092749"/>
                <a:gd name="connsiteY0" fmla="*/ 697772 h 1558711"/>
                <a:gd name="connsiteX1" fmla="*/ 1847725 w 3092749"/>
                <a:gd name="connsiteY1" fmla="*/ 528090 h 1558711"/>
                <a:gd name="connsiteX2" fmla="*/ 2017406 w 3092749"/>
                <a:gd name="connsiteY2" fmla="*/ 433820 h 1558711"/>
                <a:gd name="connsiteX3" fmla="*/ 2121101 w 3092749"/>
                <a:gd name="connsiteY3" fmla="*/ 377260 h 1558711"/>
                <a:gd name="connsiteX4" fmla="*/ 2243650 w 3092749"/>
                <a:gd name="connsiteY4" fmla="*/ 320700 h 1558711"/>
                <a:gd name="connsiteX5" fmla="*/ 2385052 w 3092749"/>
                <a:gd name="connsiteY5" fmla="*/ 141590 h 1558711"/>
                <a:gd name="connsiteX6" fmla="*/ 2517027 w 3092749"/>
                <a:gd name="connsiteY6" fmla="*/ 47322 h 1558711"/>
                <a:gd name="connsiteX7" fmla="*/ 2762124 w 3092749"/>
                <a:gd name="connsiteY7" fmla="*/ 188 h 1558711"/>
                <a:gd name="connsiteX8" fmla="*/ 2856392 w 3092749"/>
                <a:gd name="connsiteY8" fmla="*/ 37895 h 1558711"/>
                <a:gd name="connsiteX9" fmla="*/ 3026075 w 3092749"/>
                <a:gd name="connsiteY9" fmla="*/ 188724 h 1558711"/>
                <a:gd name="connsiteX10" fmla="*/ 3092062 w 3092749"/>
                <a:gd name="connsiteY10" fmla="*/ 273565 h 1558711"/>
                <a:gd name="connsiteX11" fmla="*/ 3044928 w 3092749"/>
                <a:gd name="connsiteY11" fmla="*/ 358406 h 1558711"/>
                <a:gd name="connsiteX12" fmla="*/ 2828112 w 3092749"/>
                <a:gd name="connsiteY12" fmla="*/ 509235 h 1558711"/>
                <a:gd name="connsiteX13" fmla="*/ 2517027 w 3092749"/>
                <a:gd name="connsiteY13" fmla="*/ 612930 h 1558711"/>
                <a:gd name="connsiteX14" fmla="*/ 2507600 w 3092749"/>
                <a:gd name="connsiteY14" fmla="*/ 707198 h 1558711"/>
                <a:gd name="connsiteX15" fmla="*/ 2564161 w 3092749"/>
                <a:gd name="connsiteY15" fmla="*/ 876881 h 1558711"/>
                <a:gd name="connsiteX16" fmla="*/ 2743271 w 3092749"/>
                <a:gd name="connsiteY16" fmla="*/ 952295 h 1558711"/>
                <a:gd name="connsiteX17" fmla="*/ 2846965 w 3092749"/>
                <a:gd name="connsiteY17" fmla="*/ 952295 h 1558711"/>
                <a:gd name="connsiteX18" fmla="*/ 2894099 w 3092749"/>
                <a:gd name="connsiteY18" fmla="*/ 905161 h 1558711"/>
                <a:gd name="connsiteX19" fmla="*/ 2931807 w 3092749"/>
                <a:gd name="connsiteY19" fmla="*/ 961722 h 1558711"/>
                <a:gd name="connsiteX20" fmla="*/ 2884673 w 3092749"/>
                <a:gd name="connsiteY20" fmla="*/ 1046563 h 1558711"/>
                <a:gd name="connsiteX21" fmla="*/ 2762124 w 3092749"/>
                <a:gd name="connsiteY21" fmla="*/ 1093697 h 1558711"/>
                <a:gd name="connsiteX22" fmla="*/ 2657828 w 3092749"/>
                <a:gd name="connsiteY22" fmla="*/ 1057137 h 1558711"/>
                <a:gd name="connsiteX23" fmla="*/ 2507600 w 3092749"/>
                <a:gd name="connsiteY23" fmla="*/ 971149 h 1558711"/>
                <a:gd name="connsiteX24" fmla="*/ 2413332 w 3092749"/>
                <a:gd name="connsiteY24" fmla="*/ 829747 h 1558711"/>
                <a:gd name="connsiteX25" fmla="*/ 2366198 w 3092749"/>
                <a:gd name="connsiteY25" fmla="*/ 716625 h 1558711"/>
                <a:gd name="connsiteX26" fmla="*/ 2139955 w 3092749"/>
                <a:gd name="connsiteY26" fmla="*/ 876881 h 1558711"/>
                <a:gd name="connsiteX27" fmla="*/ 1923139 w 3092749"/>
                <a:gd name="connsiteY27" fmla="*/ 933441 h 1558711"/>
                <a:gd name="connsiteX28" fmla="*/ 1828871 w 3092749"/>
                <a:gd name="connsiteY28" fmla="*/ 933441 h 1558711"/>
                <a:gd name="connsiteX29" fmla="*/ 1941992 w 3092749"/>
                <a:gd name="connsiteY29" fmla="*/ 971149 h 1558711"/>
                <a:gd name="connsiteX30" fmla="*/ 2055114 w 3092749"/>
                <a:gd name="connsiteY30" fmla="*/ 990002 h 1558711"/>
                <a:gd name="connsiteX31" fmla="*/ 2092821 w 3092749"/>
                <a:gd name="connsiteY31" fmla="*/ 1065417 h 1558711"/>
                <a:gd name="connsiteX32" fmla="*/ 1960846 w 3092749"/>
                <a:gd name="connsiteY32" fmla="*/ 1225672 h 1558711"/>
                <a:gd name="connsiteX33" fmla="*/ 1762883 w 3092749"/>
                <a:gd name="connsiteY33" fmla="*/ 1282233 h 1558711"/>
                <a:gd name="connsiteX34" fmla="*/ 1800590 w 3092749"/>
                <a:gd name="connsiteY34" fmla="*/ 1338794 h 1558711"/>
                <a:gd name="connsiteX35" fmla="*/ 1960846 w 3092749"/>
                <a:gd name="connsiteY35" fmla="*/ 1404782 h 1558711"/>
                <a:gd name="connsiteX36" fmla="*/ 2215369 w 3092749"/>
                <a:gd name="connsiteY36" fmla="*/ 1404782 h 1558711"/>
                <a:gd name="connsiteX37" fmla="*/ 2036260 w 3092749"/>
                <a:gd name="connsiteY37" fmla="*/ 1451916 h 1558711"/>
                <a:gd name="connsiteX38" fmla="*/ 1838297 w 3092749"/>
                <a:gd name="connsiteY38" fmla="*/ 1404782 h 1558711"/>
                <a:gd name="connsiteX39" fmla="*/ 1725176 w 3092749"/>
                <a:gd name="connsiteY39" fmla="*/ 1348221 h 1558711"/>
                <a:gd name="connsiteX40" fmla="*/ 1555493 w 3092749"/>
                <a:gd name="connsiteY40" fmla="*/ 1272806 h 1558711"/>
                <a:gd name="connsiteX41" fmla="*/ 1461225 w 3092749"/>
                <a:gd name="connsiteY41" fmla="*/ 1216246 h 1558711"/>
                <a:gd name="connsiteX42" fmla="*/ 1583774 w 3092749"/>
                <a:gd name="connsiteY42" fmla="*/ 1121977 h 1558711"/>
                <a:gd name="connsiteX43" fmla="*/ 1688271 w 3092749"/>
                <a:gd name="connsiteY43" fmla="*/ 1060131 h 1558711"/>
                <a:gd name="connsiteX44" fmla="*/ 1414091 w 3092749"/>
                <a:gd name="connsiteY44" fmla="*/ 1018283 h 1558711"/>
                <a:gd name="connsiteX45" fmla="*/ 1385811 w 3092749"/>
                <a:gd name="connsiteY45" fmla="*/ 1008856 h 1558711"/>
                <a:gd name="connsiteX46" fmla="*/ 1310396 w 3092749"/>
                <a:gd name="connsiteY46" fmla="*/ 999429 h 1558711"/>
                <a:gd name="connsiteX47" fmla="*/ 763642 w 3092749"/>
                <a:gd name="connsiteY47" fmla="*/ 1018283 h 1558711"/>
                <a:gd name="connsiteX48" fmla="*/ 287387 w 3092749"/>
                <a:gd name="connsiteY48" fmla="*/ 1558516 h 1558711"/>
                <a:gd name="connsiteX49" fmla="*/ 71 w 3092749"/>
                <a:gd name="connsiteY49" fmla="*/ 952295 h 1558711"/>
                <a:gd name="connsiteX50" fmla="*/ 311155 w 3092749"/>
                <a:gd name="connsiteY50" fmla="*/ 952295 h 1558711"/>
                <a:gd name="connsiteX51" fmla="*/ 942751 w 3092749"/>
                <a:gd name="connsiteY51" fmla="*/ 886307 h 1558711"/>
                <a:gd name="connsiteX52" fmla="*/ 1291543 w 3092749"/>
                <a:gd name="connsiteY52" fmla="*/ 773186 h 1558711"/>
                <a:gd name="connsiteX53" fmla="*/ 1517785 w 3092749"/>
                <a:gd name="connsiteY53" fmla="*/ 678919 h 1558711"/>
                <a:gd name="connsiteX0" fmla="*/ 1508358 w 3092749"/>
                <a:gd name="connsiteY0" fmla="*/ 697772 h 1579629"/>
                <a:gd name="connsiteX1" fmla="*/ 1847725 w 3092749"/>
                <a:gd name="connsiteY1" fmla="*/ 528090 h 1579629"/>
                <a:gd name="connsiteX2" fmla="*/ 2017406 w 3092749"/>
                <a:gd name="connsiteY2" fmla="*/ 433820 h 1579629"/>
                <a:gd name="connsiteX3" fmla="*/ 2121101 w 3092749"/>
                <a:gd name="connsiteY3" fmla="*/ 377260 h 1579629"/>
                <a:gd name="connsiteX4" fmla="*/ 2243650 w 3092749"/>
                <a:gd name="connsiteY4" fmla="*/ 320700 h 1579629"/>
                <a:gd name="connsiteX5" fmla="*/ 2385052 w 3092749"/>
                <a:gd name="connsiteY5" fmla="*/ 141590 h 1579629"/>
                <a:gd name="connsiteX6" fmla="*/ 2517027 w 3092749"/>
                <a:gd name="connsiteY6" fmla="*/ 47322 h 1579629"/>
                <a:gd name="connsiteX7" fmla="*/ 2762124 w 3092749"/>
                <a:gd name="connsiteY7" fmla="*/ 188 h 1579629"/>
                <a:gd name="connsiteX8" fmla="*/ 2856392 w 3092749"/>
                <a:gd name="connsiteY8" fmla="*/ 37895 h 1579629"/>
                <a:gd name="connsiteX9" fmla="*/ 3026075 w 3092749"/>
                <a:gd name="connsiteY9" fmla="*/ 188724 h 1579629"/>
                <a:gd name="connsiteX10" fmla="*/ 3092062 w 3092749"/>
                <a:gd name="connsiteY10" fmla="*/ 273565 h 1579629"/>
                <a:gd name="connsiteX11" fmla="*/ 3044928 w 3092749"/>
                <a:gd name="connsiteY11" fmla="*/ 358406 h 1579629"/>
                <a:gd name="connsiteX12" fmla="*/ 2828112 w 3092749"/>
                <a:gd name="connsiteY12" fmla="*/ 509235 h 1579629"/>
                <a:gd name="connsiteX13" fmla="*/ 2517027 w 3092749"/>
                <a:gd name="connsiteY13" fmla="*/ 612930 h 1579629"/>
                <a:gd name="connsiteX14" fmla="*/ 2507600 w 3092749"/>
                <a:gd name="connsiteY14" fmla="*/ 707198 h 1579629"/>
                <a:gd name="connsiteX15" fmla="*/ 2564161 w 3092749"/>
                <a:gd name="connsiteY15" fmla="*/ 876881 h 1579629"/>
                <a:gd name="connsiteX16" fmla="*/ 2743271 w 3092749"/>
                <a:gd name="connsiteY16" fmla="*/ 952295 h 1579629"/>
                <a:gd name="connsiteX17" fmla="*/ 2846965 w 3092749"/>
                <a:gd name="connsiteY17" fmla="*/ 952295 h 1579629"/>
                <a:gd name="connsiteX18" fmla="*/ 2894099 w 3092749"/>
                <a:gd name="connsiteY18" fmla="*/ 905161 h 1579629"/>
                <a:gd name="connsiteX19" fmla="*/ 2931807 w 3092749"/>
                <a:gd name="connsiteY19" fmla="*/ 961722 h 1579629"/>
                <a:gd name="connsiteX20" fmla="*/ 2884673 w 3092749"/>
                <a:gd name="connsiteY20" fmla="*/ 1046563 h 1579629"/>
                <a:gd name="connsiteX21" fmla="*/ 2762124 w 3092749"/>
                <a:gd name="connsiteY21" fmla="*/ 1093697 h 1579629"/>
                <a:gd name="connsiteX22" fmla="*/ 2657828 w 3092749"/>
                <a:gd name="connsiteY22" fmla="*/ 1057137 h 1579629"/>
                <a:gd name="connsiteX23" fmla="*/ 2507600 w 3092749"/>
                <a:gd name="connsiteY23" fmla="*/ 971149 h 1579629"/>
                <a:gd name="connsiteX24" fmla="*/ 2413332 w 3092749"/>
                <a:gd name="connsiteY24" fmla="*/ 829747 h 1579629"/>
                <a:gd name="connsiteX25" fmla="*/ 2366198 w 3092749"/>
                <a:gd name="connsiteY25" fmla="*/ 716625 h 1579629"/>
                <a:gd name="connsiteX26" fmla="*/ 2139955 w 3092749"/>
                <a:gd name="connsiteY26" fmla="*/ 876881 h 1579629"/>
                <a:gd name="connsiteX27" fmla="*/ 1923139 w 3092749"/>
                <a:gd name="connsiteY27" fmla="*/ 933441 h 1579629"/>
                <a:gd name="connsiteX28" fmla="*/ 1828871 w 3092749"/>
                <a:gd name="connsiteY28" fmla="*/ 933441 h 1579629"/>
                <a:gd name="connsiteX29" fmla="*/ 1941992 w 3092749"/>
                <a:gd name="connsiteY29" fmla="*/ 971149 h 1579629"/>
                <a:gd name="connsiteX30" fmla="*/ 2055114 w 3092749"/>
                <a:gd name="connsiteY30" fmla="*/ 990002 h 1579629"/>
                <a:gd name="connsiteX31" fmla="*/ 2092821 w 3092749"/>
                <a:gd name="connsiteY31" fmla="*/ 1065417 h 1579629"/>
                <a:gd name="connsiteX32" fmla="*/ 1960846 w 3092749"/>
                <a:gd name="connsiteY32" fmla="*/ 1225672 h 1579629"/>
                <a:gd name="connsiteX33" fmla="*/ 1762883 w 3092749"/>
                <a:gd name="connsiteY33" fmla="*/ 1282233 h 1579629"/>
                <a:gd name="connsiteX34" fmla="*/ 1800590 w 3092749"/>
                <a:gd name="connsiteY34" fmla="*/ 1338794 h 1579629"/>
                <a:gd name="connsiteX35" fmla="*/ 1960846 w 3092749"/>
                <a:gd name="connsiteY35" fmla="*/ 1404782 h 1579629"/>
                <a:gd name="connsiteX36" fmla="*/ 2215369 w 3092749"/>
                <a:gd name="connsiteY36" fmla="*/ 1404782 h 1579629"/>
                <a:gd name="connsiteX37" fmla="*/ 2036260 w 3092749"/>
                <a:gd name="connsiteY37" fmla="*/ 1451916 h 1579629"/>
                <a:gd name="connsiteX38" fmla="*/ 1838297 w 3092749"/>
                <a:gd name="connsiteY38" fmla="*/ 1404782 h 1579629"/>
                <a:gd name="connsiteX39" fmla="*/ 1725176 w 3092749"/>
                <a:gd name="connsiteY39" fmla="*/ 1348221 h 1579629"/>
                <a:gd name="connsiteX40" fmla="*/ 1555493 w 3092749"/>
                <a:gd name="connsiteY40" fmla="*/ 1272806 h 1579629"/>
                <a:gd name="connsiteX41" fmla="*/ 1461225 w 3092749"/>
                <a:gd name="connsiteY41" fmla="*/ 1216246 h 1579629"/>
                <a:gd name="connsiteX42" fmla="*/ 1583774 w 3092749"/>
                <a:gd name="connsiteY42" fmla="*/ 1121977 h 1579629"/>
                <a:gd name="connsiteX43" fmla="*/ 1688271 w 3092749"/>
                <a:gd name="connsiteY43" fmla="*/ 1060131 h 1579629"/>
                <a:gd name="connsiteX44" fmla="*/ 1414091 w 3092749"/>
                <a:gd name="connsiteY44" fmla="*/ 1018283 h 1579629"/>
                <a:gd name="connsiteX45" fmla="*/ 1385811 w 3092749"/>
                <a:gd name="connsiteY45" fmla="*/ 1008856 h 1579629"/>
                <a:gd name="connsiteX46" fmla="*/ 1310396 w 3092749"/>
                <a:gd name="connsiteY46" fmla="*/ 999429 h 1579629"/>
                <a:gd name="connsiteX47" fmla="*/ 779217 w 3092749"/>
                <a:gd name="connsiteY47" fmla="*/ 1399991 h 1579629"/>
                <a:gd name="connsiteX48" fmla="*/ 287387 w 3092749"/>
                <a:gd name="connsiteY48" fmla="*/ 1558516 h 1579629"/>
                <a:gd name="connsiteX49" fmla="*/ 71 w 3092749"/>
                <a:gd name="connsiteY49" fmla="*/ 952295 h 1579629"/>
                <a:gd name="connsiteX50" fmla="*/ 311155 w 3092749"/>
                <a:gd name="connsiteY50" fmla="*/ 952295 h 1579629"/>
                <a:gd name="connsiteX51" fmla="*/ 942751 w 3092749"/>
                <a:gd name="connsiteY51" fmla="*/ 886307 h 1579629"/>
                <a:gd name="connsiteX52" fmla="*/ 1291543 w 3092749"/>
                <a:gd name="connsiteY52" fmla="*/ 773186 h 1579629"/>
                <a:gd name="connsiteX53" fmla="*/ 1517785 w 3092749"/>
                <a:gd name="connsiteY53" fmla="*/ 678919 h 1579629"/>
                <a:gd name="connsiteX0" fmla="*/ 1508358 w 3092749"/>
                <a:gd name="connsiteY0" fmla="*/ 697772 h 1577060"/>
                <a:gd name="connsiteX1" fmla="*/ 1847725 w 3092749"/>
                <a:gd name="connsiteY1" fmla="*/ 528090 h 1577060"/>
                <a:gd name="connsiteX2" fmla="*/ 2017406 w 3092749"/>
                <a:gd name="connsiteY2" fmla="*/ 433820 h 1577060"/>
                <a:gd name="connsiteX3" fmla="*/ 2121101 w 3092749"/>
                <a:gd name="connsiteY3" fmla="*/ 377260 h 1577060"/>
                <a:gd name="connsiteX4" fmla="*/ 2243650 w 3092749"/>
                <a:gd name="connsiteY4" fmla="*/ 320700 h 1577060"/>
                <a:gd name="connsiteX5" fmla="*/ 2385052 w 3092749"/>
                <a:gd name="connsiteY5" fmla="*/ 141590 h 1577060"/>
                <a:gd name="connsiteX6" fmla="*/ 2517027 w 3092749"/>
                <a:gd name="connsiteY6" fmla="*/ 47322 h 1577060"/>
                <a:gd name="connsiteX7" fmla="*/ 2762124 w 3092749"/>
                <a:gd name="connsiteY7" fmla="*/ 188 h 1577060"/>
                <a:gd name="connsiteX8" fmla="*/ 2856392 w 3092749"/>
                <a:gd name="connsiteY8" fmla="*/ 37895 h 1577060"/>
                <a:gd name="connsiteX9" fmla="*/ 3026075 w 3092749"/>
                <a:gd name="connsiteY9" fmla="*/ 188724 h 1577060"/>
                <a:gd name="connsiteX10" fmla="*/ 3092062 w 3092749"/>
                <a:gd name="connsiteY10" fmla="*/ 273565 h 1577060"/>
                <a:gd name="connsiteX11" fmla="*/ 3044928 w 3092749"/>
                <a:gd name="connsiteY11" fmla="*/ 358406 h 1577060"/>
                <a:gd name="connsiteX12" fmla="*/ 2828112 w 3092749"/>
                <a:gd name="connsiteY12" fmla="*/ 509235 h 1577060"/>
                <a:gd name="connsiteX13" fmla="*/ 2517027 w 3092749"/>
                <a:gd name="connsiteY13" fmla="*/ 612930 h 1577060"/>
                <a:gd name="connsiteX14" fmla="*/ 2507600 w 3092749"/>
                <a:gd name="connsiteY14" fmla="*/ 707198 h 1577060"/>
                <a:gd name="connsiteX15" fmla="*/ 2564161 w 3092749"/>
                <a:gd name="connsiteY15" fmla="*/ 876881 h 1577060"/>
                <a:gd name="connsiteX16" fmla="*/ 2743271 w 3092749"/>
                <a:gd name="connsiteY16" fmla="*/ 952295 h 1577060"/>
                <a:gd name="connsiteX17" fmla="*/ 2846965 w 3092749"/>
                <a:gd name="connsiteY17" fmla="*/ 952295 h 1577060"/>
                <a:gd name="connsiteX18" fmla="*/ 2894099 w 3092749"/>
                <a:gd name="connsiteY18" fmla="*/ 905161 h 1577060"/>
                <a:gd name="connsiteX19" fmla="*/ 2931807 w 3092749"/>
                <a:gd name="connsiteY19" fmla="*/ 961722 h 1577060"/>
                <a:gd name="connsiteX20" fmla="*/ 2884673 w 3092749"/>
                <a:gd name="connsiteY20" fmla="*/ 1046563 h 1577060"/>
                <a:gd name="connsiteX21" fmla="*/ 2762124 w 3092749"/>
                <a:gd name="connsiteY21" fmla="*/ 1093697 h 1577060"/>
                <a:gd name="connsiteX22" fmla="*/ 2657828 w 3092749"/>
                <a:gd name="connsiteY22" fmla="*/ 1057137 h 1577060"/>
                <a:gd name="connsiteX23" fmla="*/ 2507600 w 3092749"/>
                <a:gd name="connsiteY23" fmla="*/ 971149 h 1577060"/>
                <a:gd name="connsiteX24" fmla="*/ 2413332 w 3092749"/>
                <a:gd name="connsiteY24" fmla="*/ 829747 h 1577060"/>
                <a:gd name="connsiteX25" fmla="*/ 2366198 w 3092749"/>
                <a:gd name="connsiteY25" fmla="*/ 716625 h 1577060"/>
                <a:gd name="connsiteX26" fmla="*/ 2139955 w 3092749"/>
                <a:gd name="connsiteY26" fmla="*/ 876881 h 1577060"/>
                <a:gd name="connsiteX27" fmla="*/ 1923139 w 3092749"/>
                <a:gd name="connsiteY27" fmla="*/ 933441 h 1577060"/>
                <a:gd name="connsiteX28" fmla="*/ 1828871 w 3092749"/>
                <a:gd name="connsiteY28" fmla="*/ 933441 h 1577060"/>
                <a:gd name="connsiteX29" fmla="*/ 1941992 w 3092749"/>
                <a:gd name="connsiteY29" fmla="*/ 971149 h 1577060"/>
                <a:gd name="connsiteX30" fmla="*/ 2055114 w 3092749"/>
                <a:gd name="connsiteY30" fmla="*/ 990002 h 1577060"/>
                <a:gd name="connsiteX31" fmla="*/ 2092821 w 3092749"/>
                <a:gd name="connsiteY31" fmla="*/ 1065417 h 1577060"/>
                <a:gd name="connsiteX32" fmla="*/ 1960846 w 3092749"/>
                <a:gd name="connsiteY32" fmla="*/ 1225672 h 1577060"/>
                <a:gd name="connsiteX33" fmla="*/ 1762883 w 3092749"/>
                <a:gd name="connsiteY33" fmla="*/ 1282233 h 1577060"/>
                <a:gd name="connsiteX34" fmla="*/ 1800590 w 3092749"/>
                <a:gd name="connsiteY34" fmla="*/ 1338794 h 1577060"/>
                <a:gd name="connsiteX35" fmla="*/ 1960846 w 3092749"/>
                <a:gd name="connsiteY35" fmla="*/ 1404782 h 1577060"/>
                <a:gd name="connsiteX36" fmla="*/ 2215369 w 3092749"/>
                <a:gd name="connsiteY36" fmla="*/ 1404782 h 1577060"/>
                <a:gd name="connsiteX37" fmla="*/ 2036260 w 3092749"/>
                <a:gd name="connsiteY37" fmla="*/ 1451916 h 1577060"/>
                <a:gd name="connsiteX38" fmla="*/ 1838297 w 3092749"/>
                <a:gd name="connsiteY38" fmla="*/ 1404782 h 1577060"/>
                <a:gd name="connsiteX39" fmla="*/ 1725176 w 3092749"/>
                <a:gd name="connsiteY39" fmla="*/ 1348221 h 1577060"/>
                <a:gd name="connsiteX40" fmla="*/ 1555493 w 3092749"/>
                <a:gd name="connsiteY40" fmla="*/ 1272806 h 1577060"/>
                <a:gd name="connsiteX41" fmla="*/ 1461225 w 3092749"/>
                <a:gd name="connsiteY41" fmla="*/ 1216246 h 1577060"/>
                <a:gd name="connsiteX42" fmla="*/ 1583774 w 3092749"/>
                <a:gd name="connsiteY42" fmla="*/ 1121977 h 1577060"/>
                <a:gd name="connsiteX43" fmla="*/ 1688271 w 3092749"/>
                <a:gd name="connsiteY43" fmla="*/ 1060131 h 1577060"/>
                <a:gd name="connsiteX44" fmla="*/ 1414091 w 3092749"/>
                <a:gd name="connsiteY44" fmla="*/ 1018283 h 1577060"/>
                <a:gd name="connsiteX45" fmla="*/ 1385811 w 3092749"/>
                <a:gd name="connsiteY45" fmla="*/ 1008856 h 1577060"/>
                <a:gd name="connsiteX46" fmla="*/ 1170222 w 3092749"/>
                <a:gd name="connsiteY46" fmla="*/ 1182650 h 1577060"/>
                <a:gd name="connsiteX47" fmla="*/ 779217 w 3092749"/>
                <a:gd name="connsiteY47" fmla="*/ 1399991 h 1577060"/>
                <a:gd name="connsiteX48" fmla="*/ 287387 w 3092749"/>
                <a:gd name="connsiteY48" fmla="*/ 1558516 h 1577060"/>
                <a:gd name="connsiteX49" fmla="*/ 71 w 3092749"/>
                <a:gd name="connsiteY49" fmla="*/ 952295 h 1577060"/>
                <a:gd name="connsiteX50" fmla="*/ 311155 w 3092749"/>
                <a:gd name="connsiteY50" fmla="*/ 952295 h 1577060"/>
                <a:gd name="connsiteX51" fmla="*/ 942751 w 3092749"/>
                <a:gd name="connsiteY51" fmla="*/ 886307 h 1577060"/>
                <a:gd name="connsiteX52" fmla="*/ 1291543 w 3092749"/>
                <a:gd name="connsiteY52" fmla="*/ 773186 h 1577060"/>
                <a:gd name="connsiteX53" fmla="*/ 1517785 w 3092749"/>
                <a:gd name="connsiteY53" fmla="*/ 678919 h 1577060"/>
                <a:gd name="connsiteX0" fmla="*/ 1508358 w 3092749"/>
                <a:gd name="connsiteY0" fmla="*/ 697772 h 1577062"/>
                <a:gd name="connsiteX1" fmla="*/ 1847725 w 3092749"/>
                <a:gd name="connsiteY1" fmla="*/ 528090 h 1577062"/>
                <a:gd name="connsiteX2" fmla="*/ 2017406 w 3092749"/>
                <a:gd name="connsiteY2" fmla="*/ 433820 h 1577062"/>
                <a:gd name="connsiteX3" fmla="*/ 2121101 w 3092749"/>
                <a:gd name="connsiteY3" fmla="*/ 377260 h 1577062"/>
                <a:gd name="connsiteX4" fmla="*/ 2243650 w 3092749"/>
                <a:gd name="connsiteY4" fmla="*/ 320700 h 1577062"/>
                <a:gd name="connsiteX5" fmla="*/ 2385052 w 3092749"/>
                <a:gd name="connsiteY5" fmla="*/ 141590 h 1577062"/>
                <a:gd name="connsiteX6" fmla="*/ 2517027 w 3092749"/>
                <a:gd name="connsiteY6" fmla="*/ 47322 h 1577062"/>
                <a:gd name="connsiteX7" fmla="*/ 2762124 w 3092749"/>
                <a:gd name="connsiteY7" fmla="*/ 188 h 1577062"/>
                <a:gd name="connsiteX8" fmla="*/ 2856392 w 3092749"/>
                <a:gd name="connsiteY8" fmla="*/ 37895 h 1577062"/>
                <a:gd name="connsiteX9" fmla="*/ 3026075 w 3092749"/>
                <a:gd name="connsiteY9" fmla="*/ 188724 h 1577062"/>
                <a:gd name="connsiteX10" fmla="*/ 3092062 w 3092749"/>
                <a:gd name="connsiteY10" fmla="*/ 273565 h 1577062"/>
                <a:gd name="connsiteX11" fmla="*/ 3044928 w 3092749"/>
                <a:gd name="connsiteY11" fmla="*/ 358406 h 1577062"/>
                <a:gd name="connsiteX12" fmla="*/ 2828112 w 3092749"/>
                <a:gd name="connsiteY12" fmla="*/ 509235 h 1577062"/>
                <a:gd name="connsiteX13" fmla="*/ 2517027 w 3092749"/>
                <a:gd name="connsiteY13" fmla="*/ 612930 h 1577062"/>
                <a:gd name="connsiteX14" fmla="*/ 2507600 w 3092749"/>
                <a:gd name="connsiteY14" fmla="*/ 707198 h 1577062"/>
                <a:gd name="connsiteX15" fmla="*/ 2564161 w 3092749"/>
                <a:gd name="connsiteY15" fmla="*/ 876881 h 1577062"/>
                <a:gd name="connsiteX16" fmla="*/ 2743271 w 3092749"/>
                <a:gd name="connsiteY16" fmla="*/ 952295 h 1577062"/>
                <a:gd name="connsiteX17" fmla="*/ 2846965 w 3092749"/>
                <a:gd name="connsiteY17" fmla="*/ 952295 h 1577062"/>
                <a:gd name="connsiteX18" fmla="*/ 2894099 w 3092749"/>
                <a:gd name="connsiteY18" fmla="*/ 905161 h 1577062"/>
                <a:gd name="connsiteX19" fmla="*/ 2931807 w 3092749"/>
                <a:gd name="connsiteY19" fmla="*/ 961722 h 1577062"/>
                <a:gd name="connsiteX20" fmla="*/ 2884673 w 3092749"/>
                <a:gd name="connsiteY20" fmla="*/ 1046563 h 1577062"/>
                <a:gd name="connsiteX21" fmla="*/ 2762124 w 3092749"/>
                <a:gd name="connsiteY21" fmla="*/ 1093697 h 1577062"/>
                <a:gd name="connsiteX22" fmla="*/ 2657828 w 3092749"/>
                <a:gd name="connsiteY22" fmla="*/ 1057137 h 1577062"/>
                <a:gd name="connsiteX23" fmla="*/ 2507600 w 3092749"/>
                <a:gd name="connsiteY23" fmla="*/ 971149 h 1577062"/>
                <a:gd name="connsiteX24" fmla="*/ 2413332 w 3092749"/>
                <a:gd name="connsiteY24" fmla="*/ 829747 h 1577062"/>
                <a:gd name="connsiteX25" fmla="*/ 2366198 w 3092749"/>
                <a:gd name="connsiteY25" fmla="*/ 716625 h 1577062"/>
                <a:gd name="connsiteX26" fmla="*/ 2139955 w 3092749"/>
                <a:gd name="connsiteY26" fmla="*/ 876881 h 1577062"/>
                <a:gd name="connsiteX27" fmla="*/ 1923139 w 3092749"/>
                <a:gd name="connsiteY27" fmla="*/ 933441 h 1577062"/>
                <a:gd name="connsiteX28" fmla="*/ 1828871 w 3092749"/>
                <a:gd name="connsiteY28" fmla="*/ 933441 h 1577062"/>
                <a:gd name="connsiteX29" fmla="*/ 1941992 w 3092749"/>
                <a:gd name="connsiteY29" fmla="*/ 971149 h 1577062"/>
                <a:gd name="connsiteX30" fmla="*/ 2055114 w 3092749"/>
                <a:gd name="connsiteY30" fmla="*/ 990002 h 1577062"/>
                <a:gd name="connsiteX31" fmla="*/ 2092821 w 3092749"/>
                <a:gd name="connsiteY31" fmla="*/ 1065417 h 1577062"/>
                <a:gd name="connsiteX32" fmla="*/ 1960846 w 3092749"/>
                <a:gd name="connsiteY32" fmla="*/ 1225672 h 1577062"/>
                <a:gd name="connsiteX33" fmla="*/ 1762883 w 3092749"/>
                <a:gd name="connsiteY33" fmla="*/ 1282233 h 1577062"/>
                <a:gd name="connsiteX34" fmla="*/ 1800590 w 3092749"/>
                <a:gd name="connsiteY34" fmla="*/ 1338794 h 1577062"/>
                <a:gd name="connsiteX35" fmla="*/ 1960846 w 3092749"/>
                <a:gd name="connsiteY35" fmla="*/ 1404782 h 1577062"/>
                <a:gd name="connsiteX36" fmla="*/ 2215369 w 3092749"/>
                <a:gd name="connsiteY36" fmla="*/ 1404782 h 1577062"/>
                <a:gd name="connsiteX37" fmla="*/ 2036260 w 3092749"/>
                <a:gd name="connsiteY37" fmla="*/ 1451916 h 1577062"/>
                <a:gd name="connsiteX38" fmla="*/ 1838297 w 3092749"/>
                <a:gd name="connsiteY38" fmla="*/ 1404782 h 1577062"/>
                <a:gd name="connsiteX39" fmla="*/ 1725176 w 3092749"/>
                <a:gd name="connsiteY39" fmla="*/ 1348221 h 1577062"/>
                <a:gd name="connsiteX40" fmla="*/ 1555493 w 3092749"/>
                <a:gd name="connsiteY40" fmla="*/ 1272806 h 1577062"/>
                <a:gd name="connsiteX41" fmla="*/ 1461225 w 3092749"/>
                <a:gd name="connsiteY41" fmla="*/ 1216246 h 1577062"/>
                <a:gd name="connsiteX42" fmla="*/ 1583774 w 3092749"/>
                <a:gd name="connsiteY42" fmla="*/ 1121977 h 1577062"/>
                <a:gd name="connsiteX43" fmla="*/ 1688271 w 3092749"/>
                <a:gd name="connsiteY43" fmla="*/ 1060131 h 1577062"/>
                <a:gd name="connsiteX44" fmla="*/ 1414091 w 3092749"/>
                <a:gd name="connsiteY44" fmla="*/ 1018283 h 1577062"/>
                <a:gd name="connsiteX45" fmla="*/ 1385811 w 3092749"/>
                <a:gd name="connsiteY45" fmla="*/ 1008856 h 1577062"/>
                <a:gd name="connsiteX46" fmla="*/ 1170222 w 3092749"/>
                <a:gd name="connsiteY46" fmla="*/ 1182650 h 1577062"/>
                <a:gd name="connsiteX47" fmla="*/ 779217 w 3092749"/>
                <a:gd name="connsiteY47" fmla="*/ 1399991 h 1577062"/>
                <a:gd name="connsiteX48" fmla="*/ 287387 w 3092749"/>
                <a:gd name="connsiteY48" fmla="*/ 1558516 h 1577062"/>
                <a:gd name="connsiteX49" fmla="*/ 71 w 3092749"/>
                <a:gd name="connsiteY49" fmla="*/ 952295 h 1577062"/>
                <a:gd name="connsiteX50" fmla="*/ 311155 w 3092749"/>
                <a:gd name="connsiteY50" fmla="*/ 952295 h 1577062"/>
                <a:gd name="connsiteX51" fmla="*/ 1067350 w 3092749"/>
                <a:gd name="connsiteY51" fmla="*/ 916844 h 1577062"/>
                <a:gd name="connsiteX52" fmla="*/ 1291543 w 3092749"/>
                <a:gd name="connsiteY52" fmla="*/ 773186 h 1577062"/>
                <a:gd name="connsiteX53" fmla="*/ 1517785 w 3092749"/>
                <a:gd name="connsiteY53" fmla="*/ 678919 h 1577062"/>
                <a:gd name="connsiteX0" fmla="*/ 1527426 w 3111817"/>
                <a:gd name="connsiteY0" fmla="*/ 697772 h 1577060"/>
                <a:gd name="connsiteX1" fmla="*/ 1866793 w 3111817"/>
                <a:gd name="connsiteY1" fmla="*/ 528090 h 1577060"/>
                <a:gd name="connsiteX2" fmla="*/ 2036474 w 3111817"/>
                <a:gd name="connsiteY2" fmla="*/ 433820 h 1577060"/>
                <a:gd name="connsiteX3" fmla="*/ 2140169 w 3111817"/>
                <a:gd name="connsiteY3" fmla="*/ 377260 h 1577060"/>
                <a:gd name="connsiteX4" fmla="*/ 2262718 w 3111817"/>
                <a:gd name="connsiteY4" fmla="*/ 320700 h 1577060"/>
                <a:gd name="connsiteX5" fmla="*/ 2404120 w 3111817"/>
                <a:gd name="connsiteY5" fmla="*/ 141590 h 1577060"/>
                <a:gd name="connsiteX6" fmla="*/ 2536095 w 3111817"/>
                <a:gd name="connsiteY6" fmla="*/ 47322 h 1577060"/>
                <a:gd name="connsiteX7" fmla="*/ 2781192 w 3111817"/>
                <a:gd name="connsiteY7" fmla="*/ 188 h 1577060"/>
                <a:gd name="connsiteX8" fmla="*/ 2875460 w 3111817"/>
                <a:gd name="connsiteY8" fmla="*/ 37895 h 1577060"/>
                <a:gd name="connsiteX9" fmla="*/ 3045143 w 3111817"/>
                <a:gd name="connsiteY9" fmla="*/ 188724 h 1577060"/>
                <a:gd name="connsiteX10" fmla="*/ 3111130 w 3111817"/>
                <a:gd name="connsiteY10" fmla="*/ 273565 h 1577060"/>
                <a:gd name="connsiteX11" fmla="*/ 3063996 w 3111817"/>
                <a:gd name="connsiteY11" fmla="*/ 358406 h 1577060"/>
                <a:gd name="connsiteX12" fmla="*/ 2847180 w 3111817"/>
                <a:gd name="connsiteY12" fmla="*/ 509235 h 1577060"/>
                <a:gd name="connsiteX13" fmla="*/ 2536095 w 3111817"/>
                <a:gd name="connsiteY13" fmla="*/ 612930 h 1577060"/>
                <a:gd name="connsiteX14" fmla="*/ 2526668 w 3111817"/>
                <a:gd name="connsiteY14" fmla="*/ 707198 h 1577060"/>
                <a:gd name="connsiteX15" fmla="*/ 2583229 w 3111817"/>
                <a:gd name="connsiteY15" fmla="*/ 876881 h 1577060"/>
                <a:gd name="connsiteX16" fmla="*/ 2762339 w 3111817"/>
                <a:gd name="connsiteY16" fmla="*/ 952295 h 1577060"/>
                <a:gd name="connsiteX17" fmla="*/ 2866033 w 3111817"/>
                <a:gd name="connsiteY17" fmla="*/ 952295 h 1577060"/>
                <a:gd name="connsiteX18" fmla="*/ 2913167 w 3111817"/>
                <a:gd name="connsiteY18" fmla="*/ 905161 h 1577060"/>
                <a:gd name="connsiteX19" fmla="*/ 2950875 w 3111817"/>
                <a:gd name="connsiteY19" fmla="*/ 961722 h 1577060"/>
                <a:gd name="connsiteX20" fmla="*/ 2903741 w 3111817"/>
                <a:gd name="connsiteY20" fmla="*/ 1046563 h 1577060"/>
                <a:gd name="connsiteX21" fmla="*/ 2781192 w 3111817"/>
                <a:gd name="connsiteY21" fmla="*/ 1093697 h 1577060"/>
                <a:gd name="connsiteX22" fmla="*/ 2676896 w 3111817"/>
                <a:gd name="connsiteY22" fmla="*/ 1057137 h 1577060"/>
                <a:gd name="connsiteX23" fmla="*/ 2526668 w 3111817"/>
                <a:gd name="connsiteY23" fmla="*/ 971149 h 1577060"/>
                <a:gd name="connsiteX24" fmla="*/ 2432400 w 3111817"/>
                <a:gd name="connsiteY24" fmla="*/ 829747 h 1577060"/>
                <a:gd name="connsiteX25" fmla="*/ 2385266 w 3111817"/>
                <a:gd name="connsiteY25" fmla="*/ 716625 h 1577060"/>
                <a:gd name="connsiteX26" fmla="*/ 2159023 w 3111817"/>
                <a:gd name="connsiteY26" fmla="*/ 876881 h 1577060"/>
                <a:gd name="connsiteX27" fmla="*/ 1942207 w 3111817"/>
                <a:gd name="connsiteY27" fmla="*/ 933441 h 1577060"/>
                <a:gd name="connsiteX28" fmla="*/ 1847939 w 3111817"/>
                <a:gd name="connsiteY28" fmla="*/ 933441 h 1577060"/>
                <a:gd name="connsiteX29" fmla="*/ 1961060 w 3111817"/>
                <a:gd name="connsiteY29" fmla="*/ 971149 h 1577060"/>
                <a:gd name="connsiteX30" fmla="*/ 2074182 w 3111817"/>
                <a:gd name="connsiteY30" fmla="*/ 990002 h 1577060"/>
                <a:gd name="connsiteX31" fmla="*/ 2111889 w 3111817"/>
                <a:gd name="connsiteY31" fmla="*/ 1065417 h 1577060"/>
                <a:gd name="connsiteX32" fmla="*/ 1979914 w 3111817"/>
                <a:gd name="connsiteY32" fmla="*/ 1225672 h 1577060"/>
                <a:gd name="connsiteX33" fmla="*/ 1781951 w 3111817"/>
                <a:gd name="connsiteY33" fmla="*/ 1282233 h 1577060"/>
                <a:gd name="connsiteX34" fmla="*/ 1819658 w 3111817"/>
                <a:gd name="connsiteY34" fmla="*/ 1338794 h 1577060"/>
                <a:gd name="connsiteX35" fmla="*/ 1979914 w 3111817"/>
                <a:gd name="connsiteY35" fmla="*/ 1404782 h 1577060"/>
                <a:gd name="connsiteX36" fmla="*/ 2234437 w 3111817"/>
                <a:gd name="connsiteY36" fmla="*/ 1404782 h 1577060"/>
                <a:gd name="connsiteX37" fmla="*/ 2055328 w 3111817"/>
                <a:gd name="connsiteY37" fmla="*/ 1451916 h 1577060"/>
                <a:gd name="connsiteX38" fmla="*/ 1857365 w 3111817"/>
                <a:gd name="connsiteY38" fmla="*/ 1404782 h 1577060"/>
                <a:gd name="connsiteX39" fmla="*/ 1744244 w 3111817"/>
                <a:gd name="connsiteY39" fmla="*/ 1348221 h 1577060"/>
                <a:gd name="connsiteX40" fmla="*/ 1574561 w 3111817"/>
                <a:gd name="connsiteY40" fmla="*/ 1272806 h 1577060"/>
                <a:gd name="connsiteX41" fmla="*/ 1480293 w 3111817"/>
                <a:gd name="connsiteY41" fmla="*/ 1216246 h 1577060"/>
                <a:gd name="connsiteX42" fmla="*/ 1602842 w 3111817"/>
                <a:gd name="connsiteY42" fmla="*/ 1121977 h 1577060"/>
                <a:gd name="connsiteX43" fmla="*/ 1707339 w 3111817"/>
                <a:gd name="connsiteY43" fmla="*/ 1060131 h 1577060"/>
                <a:gd name="connsiteX44" fmla="*/ 1433159 w 3111817"/>
                <a:gd name="connsiteY44" fmla="*/ 1018283 h 1577060"/>
                <a:gd name="connsiteX45" fmla="*/ 1404879 w 3111817"/>
                <a:gd name="connsiteY45" fmla="*/ 1008856 h 1577060"/>
                <a:gd name="connsiteX46" fmla="*/ 1189290 w 3111817"/>
                <a:gd name="connsiteY46" fmla="*/ 1182650 h 1577060"/>
                <a:gd name="connsiteX47" fmla="*/ 798285 w 3111817"/>
                <a:gd name="connsiteY47" fmla="*/ 1399991 h 1577060"/>
                <a:gd name="connsiteX48" fmla="*/ 306455 w 3111817"/>
                <a:gd name="connsiteY48" fmla="*/ 1558516 h 1577060"/>
                <a:gd name="connsiteX49" fmla="*/ 19139 w 3111817"/>
                <a:gd name="connsiteY49" fmla="*/ 952295 h 1577060"/>
                <a:gd name="connsiteX50" fmla="*/ 844198 w 3111817"/>
                <a:gd name="connsiteY50" fmla="*/ 1120248 h 1577060"/>
                <a:gd name="connsiteX51" fmla="*/ 1086418 w 3111817"/>
                <a:gd name="connsiteY51" fmla="*/ 916844 h 1577060"/>
                <a:gd name="connsiteX52" fmla="*/ 1310611 w 3111817"/>
                <a:gd name="connsiteY52" fmla="*/ 773186 h 1577060"/>
                <a:gd name="connsiteX53" fmla="*/ 1536853 w 3111817"/>
                <a:gd name="connsiteY53" fmla="*/ 678919 h 1577060"/>
                <a:gd name="connsiteX0" fmla="*/ 1259107 w 2843498"/>
                <a:gd name="connsiteY0" fmla="*/ 697772 h 1559120"/>
                <a:gd name="connsiteX1" fmla="*/ 1598474 w 2843498"/>
                <a:gd name="connsiteY1" fmla="*/ 528090 h 1559120"/>
                <a:gd name="connsiteX2" fmla="*/ 1768155 w 2843498"/>
                <a:gd name="connsiteY2" fmla="*/ 433820 h 1559120"/>
                <a:gd name="connsiteX3" fmla="*/ 1871850 w 2843498"/>
                <a:gd name="connsiteY3" fmla="*/ 377260 h 1559120"/>
                <a:gd name="connsiteX4" fmla="*/ 1994399 w 2843498"/>
                <a:gd name="connsiteY4" fmla="*/ 320700 h 1559120"/>
                <a:gd name="connsiteX5" fmla="*/ 2135801 w 2843498"/>
                <a:gd name="connsiteY5" fmla="*/ 141590 h 1559120"/>
                <a:gd name="connsiteX6" fmla="*/ 2267776 w 2843498"/>
                <a:gd name="connsiteY6" fmla="*/ 47322 h 1559120"/>
                <a:gd name="connsiteX7" fmla="*/ 2512873 w 2843498"/>
                <a:gd name="connsiteY7" fmla="*/ 188 h 1559120"/>
                <a:gd name="connsiteX8" fmla="*/ 2607141 w 2843498"/>
                <a:gd name="connsiteY8" fmla="*/ 37895 h 1559120"/>
                <a:gd name="connsiteX9" fmla="*/ 2776824 w 2843498"/>
                <a:gd name="connsiteY9" fmla="*/ 188724 h 1559120"/>
                <a:gd name="connsiteX10" fmla="*/ 2842811 w 2843498"/>
                <a:gd name="connsiteY10" fmla="*/ 273565 h 1559120"/>
                <a:gd name="connsiteX11" fmla="*/ 2795677 w 2843498"/>
                <a:gd name="connsiteY11" fmla="*/ 358406 h 1559120"/>
                <a:gd name="connsiteX12" fmla="*/ 2578861 w 2843498"/>
                <a:gd name="connsiteY12" fmla="*/ 509235 h 1559120"/>
                <a:gd name="connsiteX13" fmla="*/ 2267776 w 2843498"/>
                <a:gd name="connsiteY13" fmla="*/ 612930 h 1559120"/>
                <a:gd name="connsiteX14" fmla="*/ 2258349 w 2843498"/>
                <a:gd name="connsiteY14" fmla="*/ 707198 h 1559120"/>
                <a:gd name="connsiteX15" fmla="*/ 2314910 w 2843498"/>
                <a:gd name="connsiteY15" fmla="*/ 876881 h 1559120"/>
                <a:gd name="connsiteX16" fmla="*/ 2494020 w 2843498"/>
                <a:gd name="connsiteY16" fmla="*/ 952295 h 1559120"/>
                <a:gd name="connsiteX17" fmla="*/ 2597714 w 2843498"/>
                <a:gd name="connsiteY17" fmla="*/ 952295 h 1559120"/>
                <a:gd name="connsiteX18" fmla="*/ 2644848 w 2843498"/>
                <a:gd name="connsiteY18" fmla="*/ 905161 h 1559120"/>
                <a:gd name="connsiteX19" fmla="*/ 2682556 w 2843498"/>
                <a:gd name="connsiteY19" fmla="*/ 961722 h 1559120"/>
                <a:gd name="connsiteX20" fmla="*/ 2635422 w 2843498"/>
                <a:gd name="connsiteY20" fmla="*/ 1046563 h 1559120"/>
                <a:gd name="connsiteX21" fmla="*/ 2512873 w 2843498"/>
                <a:gd name="connsiteY21" fmla="*/ 1093697 h 1559120"/>
                <a:gd name="connsiteX22" fmla="*/ 2408577 w 2843498"/>
                <a:gd name="connsiteY22" fmla="*/ 1057137 h 1559120"/>
                <a:gd name="connsiteX23" fmla="*/ 2258349 w 2843498"/>
                <a:gd name="connsiteY23" fmla="*/ 971149 h 1559120"/>
                <a:gd name="connsiteX24" fmla="*/ 2164081 w 2843498"/>
                <a:gd name="connsiteY24" fmla="*/ 829747 h 1559120"/>
                <a:gd name="connsiteX25" fmla="*/ 2116947 w 2843498"/>
                <a:gd name="connsiteY25" fmla="*/ 716625 h 1559120"/>
                <a:gd name="connsiteX26" fmla="*/ 1890704 w 2843498"/>
                <a:gd name="connsiteY26" fmla="*/ 876881 h 1559120"/>
                <a:gd name="connsiteX27" fmla="*/ 1673888 w 2843498"/>
                <a:gd name="connsiteY27" fmla="*/ 933441 h 1559120"/>
                <a:gd name="connsiteX28" fmla="*/ 1579620 w 2843498"/>
                <a:gd name="connsiteY28" fmla="*/ 933441 h 1559120"/>
                <a:gd name="connsiteX29" fmla="*/ 1692741 w 2843498"/>
                <a:gd name="connsiteY29" fmla="*/ 971149 h 1559120"/>
                <a:gd name="connsiteX30" fmla="*/ 1805863 w 2843498"/>
                <a:gd name="connsiteY30" fmla="*/ 990002 h 1559120"/>
                <a:gd name="connsiteX31" fmla="*/ 1843570 w 2843498"/>
                <a:gd name="connsiteY31" fmla="*/ 1065417 h 1559120"/>
                <a:gd name="connsiteX32" fmla="*/ 1711595 w 2843498"/>
                <a:gd name="connsiteY32" fmla="*/ 1225672 h 1559120"/>
                <a:gd name="connsiteX33" fmla="*/ 1513632 w 2843498"/>
                <a:gd name="connsiteY33" fmla="*/ 1282233 h 1559120"/>
                <a:gd name="connsiteX34" fmla="*/ 1551339 w 2843498"/>
                <a:gd name="connsiteY34" fmla="*/ 1338794 h 1559120"/>
                <a:gd name="connsiteX35" fmla="*/ 1711595 w 2843498"/>
                <a:gd name="connsiteY35" fmla="*/ 1404782 h 1559120"/>
                <a:gd name="connsiteX36" fmla="*/ 1966118 w 2843498"/>
                <a:gd name="connsiteY36" fmla="*/ 1404782 h 1559120"/>
                <a:gd name="connsiteX37" fmla="*/ 1787009 w 2843498"/>
                <a:gd name="connsiteY37" fmla="*/ 1451916 h 1559120"/>
                <a:gd name="connsiteX38" fmla="*/ 1589046 w 2843498"/>
                <a:gd name="connsiteY38" fmla="*/ 1404782 h 1559120"/>
                <a:gd name="connsiteX39" fmla="*/ 1475925 w 2843498"/>
                <a:gd name="connsiteY39" fmla="*/ 1348221 h 1559120"/>
                <a:gd name="connsiteX40" fmla="*/ 1306242 w 2843498"/>
                <a:gd name="connsiteY40" fmla="*/ 1272806 h 1559120"/>
                <a:gd name="connsiteX41" fmla="*/ 1211974 w 2843498"/>
                <a:gd name="connsiteY41" fmla="*/ 1216246 h 1559120"/>
                <a:gd name="connsiteX42" fmla="*/ 1334523 w 2843498"/>
                <a:gd name="connsiteY42" fmla="*/ 1121977 h 1559120"/>
                <a:gd name="connsiteX43" fmla="*/ 1439020 w 2843498"/>
                <a:gd name="connsiteY43" fmla="*/ 1060131 h 1559120"/>
                <a:gd name="connsiteX44" fmla="*/ 1164840 w 2843498"/>
                <a:gd name="connsiteY44" fmla="*/ 1018283 h 1559120"/>
                <a:gd name="connsiteX45" fmla="*/ 1136560 w 2843498"/>
                <a:gd name="connsiteY45" fmla="*/ 1008856 h 1559120"/>
                <a:gd name="connsiteX46" fmla="*/ 920971 w 2843498"/>
                <a:gd name="connsiteY46" fmla="*/ 1182650 h 1559120"/>
                <a:gd name="connsiteX47" fmla="*/ 529966 w 2843498"/>
                <a:gd name="connsiteY47" fmla="*/ 1399991 h 1559120"/>
                <a:gd name="connsiteX48" fmla="*/ 38136 w 2843498"/>
                <a:gd name="connsiteY48" fmla="*/ 1558516 h 1559120"/>
                <a:gd name="connsiteX49" fmla="*/ 93468 w 2843498"/>
                <a:gd name="connsiteY49" fmla="*/ 1440881 h 1559120"/>
                <a:gd name="connsiteX50" fmla="*/ 575879 w 2843498"/>
                <a:gd name="connsiteY50" fmla="*/ 1120248 h 1559120"/>
                <a:gd name="connsiteX51" fmla="*/ 818099 w 2843498"/>
                <a:gd name="connsiteY51" fmla="*/ 916844 h 1559120"/>
                <a:gd name="connsiteX52" fmla="*/ 1042292 w 2843498"/>
                <a:gd name="connsiteY52" fmla="*/ 773186 h 1559120"/>
                <a:gd name="connsiteX53" fmla="*/ 1268534 w 2843498"/>
                <a:gd name="connsiteY53" fmla="*/ 678919 h 1559120"/>
                <a:gd name="connsiteX0" fmla="*/ 1850471 w 3434862"/>
                <a:gd name="connsiteY0" fmla="*/ 697772 h 1772421"/>
                <a:gd name="connsiteX1" fmla="*/ 2189838 w 3434862"/>
                <a:gd name="connsiteY1" fmla="*/ 528090 h 1772421"/>
                <a:gd name="connsiteX2" fmla="*/ 2359519 w 3434862"/>
                <a:gd name="connsiteY2" fmla="*/ 433820 h 1772421"/>
                <a:gd name="connsiteX3" fmla="*/ 2463214 w 3434862"/>
                <a:gd name="connsiteY3" fmla="*/ 377260 h 1772421"/>
                <a:gd name="connsiteX4" fmla="*/ 2585763 w 3434862"/>
                <a:gd name="connsiteY4" fmla="*/ 320700 h 1772421"/>
                <a:gd name="connsiteX5" fmla="*/ 2727165 w 3434862"/>
                <a:gd name="connsiteY5" fmla="*/ 141590 h 1772421"/>
                <a:gd name="connsiteX6" fmla="*/ 2859140 w 3434862"/>
                <a:gd name="connsiteY6" fmla="*/ 47322 h 1772421"/>
                <a:gd name="connsiteX7" fmla="*/ 3104237 w 3434862"/>
                <a:gd name="connsiteY7" fmla="*/ 188 h 1772421"/>
                <a:gd name="connsiteX8" fmla="*/ 3198505 w 3434862"/>
                <a:gd name="connsiteY8" fmla="*/ 37895 h 1772421"/>
                <a:gd name="connsiteX9" fmla="*/ 3368188 w 3434862"/>
                <a:gd name="connsiteY9" fmla="*/ 188724 h 1772421"/>
                <a:gd name="connsiteX10" fmla="*/ 3434175 w 3434862"/>
                <a:gd name="connsiteY10" fmla="*/ 273565 h 1772421"/>
                <a:gd name="connsiteX11" fmla="*/ 3387041 w 3434862"/>
                <a:gd name="connsiteY11" fmla="*/ 358406 h 1772421"/>
                <a:gd name="connsiteX12" fmla="*/ 3170225 w 3434862"/>
                <a:gd name="connsiteY12" fmla="*/ 509235 h 1772421"/>
                <a:gd name="connsiteX13" fmla="*/ 2859140 w 3434862"/>
                <a:gd name="connsiteY13" fmla="*/ 612930 h 1772421"/>
                <a:gd name="connsiteX14" fmla="*/ 2849713 w 3434862"/>
                <a:gd name="connsiteY14" fmla="*/ 707198 h 1772421"/>
                <a:gd name="connsiteX15" fmla="*/ 2906274 w 3434862"/>
                <a:gd name="connsiteY15" fmla="*/ 876881 h 1772421"/>
                <a:gd name="connsiteX16" fmla="*/ 3085384 w 3434862"/>
                <a:gd name="connsiteY16" fmla="*/ 952295 h 1772421"/>
                <a:gd name="connsiteX17" fmla="*/ 3189078 w 3434862"/>
                <a:gd name="connsiteY17" fmla="*/ 952295 h 1772421"/>
                <a:gd name="connsiteX18" fmla="*/ 3236212 w 3434862"/>
                <a:gd name="connsiteY18" fmla="*/ 905161 h 1772421"/>
                <a:gd name="connsiteX19" fmla="*/ 3273920 w 3434862"/>
                <a:gd name="connsiteY19" fmla="*/ 961722 h 1772421"/>
                <a:gd name="connsiteX20" fmla="*/ 3226786 w 3434862"/>
                <a:gd name="connsiteY20" fmla="*/ 1046563 h 1772421"/>
                <a:gd name="connsiteX21" fmla="*/ 3104237 w 3434862"/>
                <a:gd name="connsiteY21" fmla="*/ 1093697 h 1772421"/>
                <a:gd name="connsiteX22" fmla="*/ 2999941 w 3434862"/>
                <a:gd name="connsiteY22" fmla="*/ 1057137 h 1772421"/>
                <a:gd name="connsiteX23" fmla="*/ 2849713 w 3434862"/>
                <a:gd name="connsiteY23" fmla="*/ 971149 h 1772421"/>
                <a:gd name="connsiteX24" fmla="*/ 2755445 w 3434862"/>
                <a:gd name="connsiteY24" fmla="*/ 829747 h 1772421"/>
                <a:gd name="connsiteX25" fmla="*/ 2708311 w 3434862"/>
                <a:gd name="connsiteY25" fmla="*/ 716625 h 1772421"/>
                <a:gd name="connsiteX26" fmla="*/ 2482068 w 3434862"/>
                <a:gd name="connsiteY26" fmla="*/ 876881 h 1772421"/>
                <a:gd name="connsiteX27" fmla="*/ 2265252 w 3434862"/>
                <a:gd name="connsiteY27" fmla="*/ 933441 h 1772421"/>
                <a:gd name="connsiteX28" fmla="*/ 2170984 w 3434862"/>
                <a:gd name="connsiteY28" fmla="*/ 933441 h 1772421"/>
                <a:gd name="connsiteX29" fmla="*/ 2284105 w 3434862"/>
                <a:gd name="connsiteY29" fmla="*/ 971149 h 1772421"/>
                <a:gd name="connsiteX30" fmla="*/ 2397227 w 3434862"/>
                <a:gd name="connsiteY30" fmla="*/ 990002 h 1772421"/>
                <a:gd name="connsiteX31" fmla="*/ 2434934 w 3434862"/>
                <a:gd name="connsiteY31" fmla="*/ 1065417 h 1772421"/>
                <a:gd name="connsiteX32" fmla="*/ 2302959 w 3434862"/>
                <a:gd name="connsiteY32" fmla="*/ 1225672 h 1772421"/>
                <a:gd name="connsiteX33" fmla="*/ 2104996 w 3434862"/>
                <a:gd name="connsiteY33" fmla="*/ 1282233 h 1772421"/>
                <a:gd name="connsiteX34" fmla="*/ 2142703 w 3434862"/>
                <a:gd name="connsiteY34" fmla="*/ 1338794 h 1772421"/>
                <a:gd name="connsiteX35" fmla="*/ 2302959 w 3434862"/>
                <a:gd name="connsiteY35" fmla="*/ 1404782 h 1772421"/>
                <a:gd name="connsiteX36" fmla="*/ 2557482 w 3434862"/>
                <a:gd name="connsiteY36" fmla="*/ 1404782 h 1772421"/>
                <a:gd name="connsiteX37" fmla="*/ 2378373 w 3434862"/>
                <a:gd name="connsiteY37" fmla="*/ 1451916 h 1772421"/>
                <a:gd name="connsiteX38" fmla="*/ 2180410 w 3434862"/>
                <a:gd name="connsiteY38" fmla="*/ 1404782 h 1772421"/>
                <a:gd name="connsiteX39" fmla="*/ 2067289 w 3434862"/>
                <a:gd name="connsiteY39" fmla="*/ 1348221 h 1772421"/>
                <a:gd name="connsiteX40" fmla="*/ 1897606 w 3434862"/>
                <a:gd name="connsiteY40" fmla="*/ 1272806 h 1772421"/>
                <a:gd name="connsiteX41" fmla="*/ 1803338 w 3434862"/>
                <a:gd name="connsiteY41" fmla="*/ 1216246 h 1772421"/>
                <a:gd name="connsiteX42" fmla="*/ 1925887 w 3434862"/>
                <a:gd name="connsiteY42" fmla="*/ 1121977 h 1772421"/>
                <a:gd name="connsiteX43" fmla="*/ 2030384 w 3434862"/>
                <a:gd name="connsiteY43" fmla="*/ 1060131 h 1772421"/>
                <a:gd name="connsiteX44" fmla="*/ 1756204 w 3434862"/>
                <a:gd name="connsiteY44" fmla="*/ 1018283 h 1772421"/>
                <a:gd name="connsiteX45" fmla="*/ 1727924 w 3434862"/>
                <a:gd name="connsiteY45" fmla="*/ 1008856 h 1772421"/>
                <a:gd name="connsiteX46" fmla="*/ 1512335 w 3434862"/>
                <a:gd name="connsiteY46" fmla="*/ 1182650 h 1772421"/>
                <a:gd name="connsiteX47" fmla="*/ 1121330 w 3434862"/>
                <a:gd name="connsiteY47" fmla="*/ 1399991 h 1772421"/>
                <a:gd name="connsiteX48" fmla="*/ 6502 w 3434862"/>
                <a:gd name="connsiteY48" fmla="*/ 1772274 h 1772421"/>
                <a:gd name="connsiteX49" fmla="*/ 684832 w 3434862"/>
                <a:gd name="connsiteY49" fmla="*/ 1440881 h 1772421"/>
                <a:gd name="connsiteX50" fmla="*/ 1167243 w 3434862"/>
                <a:gd name="connsiteY50" fmla="*/ 1120248 h 1772421"/>
                <a:gd name="connsiteX51" fmla="*/ 1409463 w 3434862"/>
                <a:gd name="connsiteY51" fmla="*/ 916844 h 1772421"/>
                <a:gd name="connsiteX52" fmla="*/ 1633656 w 3434862"/>
                <a:gd name="connsiteY52" fmla="*/ 773186 h 1772421"/>
                <a:gd name="connsiteX53" fmla="*/ 1859898 w 3434862"/>
                <a:gd name="connsiteY53" fmla="*/ 678919 h 1772421"/>
                <a:gd name="connsiteX0" fmla="*/ 1850471 w 3434862"/>
                <a:gd name="connsiteY0" fmla="*/ 697772 h 1772423"/>
                <a:gd name="connsiteX1" fmla="*/ 2189838 w 3434862"/>
                <a:gd name="connsiteY1" fmla="*/ 528090 h 1772423"/>
                <a:gd name="connsiteX2" fmla="*/ 2359519 w 3434862"/>
                <a:gd name="connsiteY2" fmla="*/ 433820 h 1772423"/>
                <a:gd name="connsiteX3" fmla="*/ 2463214 w 3434862"/>
                <a:gd name="connsiteY3" fmla="*/ 377260 h 1772423"/>
                <a:gd name="connsiteX4" fmla="*/ 2585763 w 3434862"/>
                <a:gd name="connsiteY4" fmla="*/ 320700 h 1772423"/>
                <a:gd name="connsiteX5" fmla="*/ 2727165 w 3434862"/>
                <a:gd name="connsiteY5" fmla="*/ 141590 h 1772423"/>
                <a:gd name="connsiteX6" fmla="*/ 2859140 w 3434862"/>
                <a:gd name="connsiteY6" fmla="*/ 47322 h 1772423"/>
                <a:gd name="connsiteX7" fmla="*/ 3104237 w 3434862"/>
                <a:gd name="connsiteY7" fmla="*/ 188 h 1772423"/>
                <a:gd name="connsiteX8" fmla="*/ 3198505 w 3434862"/>
                <a:gd name="connsiteY8" fmla="*/ 37895 h 1772423"/>
                <a:gd name="connsiteX9" fmla="*/ 3368188 w 3434862"/>
                <a:gd name="connsiteY9" fmla="*/ 188724 h 1772423"/>
                <a:gd name="connsiteX10" fmla="*/ 3434175 w 3434862"/>
                <a:gd name="connsiteY10" fmla="*/ 273565 h 1772423"/>
                <a:gd name="connsiteX11" fmla="*/ 3387041 w 3434862"/>
                <a:gd name="connsiteY11" fmla="*/ 358406 h 1772423"/>
                <a:gd name="connsiteX12" fmla="*/ 3170225 w 3434862"/>
                <a:gd name="connsiteY12" fmla="*/ 509235 h 1772423"/>
                <a:gd name="connsiteX13" fmla="*/ 2859140 w 3434862"/>
                <a:gd name="connsiteY13" fmla="*/ 612930 h 1772423"/>
                <a:gd name="connsiteX14" fmla="*/ 2849713 w 3434862"/>
                <a:gd name="connsiteY14" fmla="*/ 707198 h 1772423"/>
                <a:gd name="connsiteX15" fmla="*/ 2906274 w 3434862"/>
                <a:gd name="connsiteY15" fmla="*/ 876881 h 1772423"/>
                <a:gd name="connsiteX16" fmla="*/ 3085384 w 3434862"/>
                <a:gd name="connsiteY16" fmla="*/ 952295 h 1772423"/>
                <a:gd name="connsiteX17" fmla="*/ 3189078 w 3434862"/>
                <a:gd name="connsiteY17" fmla="*/ 952295 h 1772423"/>
                <a:gd name="connsiteX18" fmla="*/ 3236212 w 3434862"/>
                <a:gd name="connsiteY18" fmla="*/ 905161 h 1772423"/>
                <a:gd name="connsiteX19" fmla="*/ 3273920 w 3434862"/>
                <a:gd name="connsiteY19" fmla="*/ 961722 h 1772423"/>
                <a:gd name="connsiteX20" fmla="*/ 3226786 w 3434862"/>
                <a:gd name="connsiteY20" fmla="*/ 1046563 h 1772423"/>
                <a:gd name="connsiteX21" fmla="*/ 3104237 w 3434862"/>
                <a:gd name="connsiteY21" fmla="*/ 1093697 h 1772423"/>
                <a:gd name="connsiteX22" fmla="*/ 2999941 w 3434862"/>
                <a:gd name="connsiteY22" fmla="*/ 1057137 h 1772423"/>
                <a:gd name="connsiteX23" fmla="*/ 2849713 w 3434862"/>
                <a:gd name="connsiteY23" fmla="*/ 971149 h 1772423"/>
                <a:gd name="connsiteX24" fmla="*/ 2755445 w 3434862"/>
                <a:gd name="connsiteY24" fmla="*/ 829747 h 1772423"/>
                <a:gd name="connsiteX25" fmla="*/ 2708311 w 3434862"/>
                <a:gd name="connsiteY25" fmla="*/ 716625 h 1772423"/>
                <a:gd name="connsiteX26" fmla="*/ 2482068 w 3434862"/>
                <a:gd name="connsiteY26" fmla="*/ 876881 h 1772423"/>
                <a:gd name="connsiteX27" fmla="*/ 2265252 w 3434862"/>
                <a:gd name="connsiteY27" fmla="*/ 933441 h 1772423"/>
                <a:gd name="connsiteX28" fmla="*/ 2170984 w 3434862"/>
                <a:gd name="connsiteY28" fmla="*/ 933441 h 1772423"/>
                <a:gd name="connsiteX29" fmla="*/ 2284105 w 3434862"/>
                <a:gd name="connsiteY29" fmla="*/ 971149 h 1772423"/>
                <a:gd name="connsiteX30" fmla="*/ 2397227 w 3434862"/>
                <a:gd name="connsiteY30" fmla="*/ 990002 h 1772423"/>
                <a:gd name="connsiteX31" fmla="*/ 2434934 w 3434862"/>
                <a:gd name="connsiteY31" fmla="*/ 1065417 h 1772423"/>
                <a:gd name="connsiteX32" fmla="*/ 2302959 w 3434862"/>
                <a:gd name="connsiteY32" fmla="*/ 1225672 h 1772423"/>
                <a:gd name="connsiteX33" fmla="*/ 2104996 w 3434862"/>
                <a:gd name="connsiteY33" fmla="*/ 1282233 h 1772423"/>
                <a:gd name="connsiteX34" fmla="*/ 2142703 w 3434862"/>
                <a:gd name="connsiteY34" fmla="*/ 1338794 h 1772423"/>
                <a:gd name="connsiteX35" fmla="*/ 2302959 w 3434862"/>
                <a:gd name="connsiteY35" fmla="*/ 1404782 h 1772423"/>
                <a:gd name="connsiteX36" fmla="*/ 2557482 w 3434862"/>
                <a:gd name="connsiteY36" fmla="*/ 1404782 h 1772423"/>
                <a:gd name="connsiteX37" fmla="*/ 2378373 w 3434862"/>
                <a:gd name="connsiteY37" fmla="*/ 1451916 h 1772423"/>
                <a:gd name="connsiteX38" fmla="*/ 2180410 w 3434862"/>
                <a:gd name="connsiteY38" fmla="*/ 1404782 h 1772423"/>
                <a:gd name="connsiteX39" fmla="*/ 2067289 w 3434862"/>
                <a:gd name="connsiteY39" fmla="*/ 1348221 h 1772423"/>
                <a:gd name="connsiteX40" fmla="*/ 1897606 w 3434862"/>
                <a:gd name="connsiteY40" fmla="*/ 1272806 h 1772423"/>
                <a:gd name="connsiteX41" fmla="*/ 1803338 w 3434862"/>
                <a:gd name="connsiteY41" fmla="*/ 1216246 h 1772423"/>
                <a:gd name="connsiteX42" fmla="*/ 1925887 w 3434862"/>
                <a:gd name="connsiteY42" fmla="*/ 1121977 h 1772423"/>
                <a:gd name="connsiteX43" fmla="*/ 2030384 w 3434862"/>
                <a:gd name="connsiteY43" fmla="*/ 1060131 h 1772423"/>
                <a:gd name="connsiteX44" fmla="*/ 1756204 w 3434862"/>
                <a:gd name="connsiteY44" fmla="*/ 1018283 h 1772423"/>
                <a:gd name="connsiteX45" fmla="*/ 1759075 w 3434862"/>
                <a:gd name="connsiteY45" fmla="*/ 1069928 h 1772423"/>
                <a:gd name="connsiteX46" fmla="*/ 1512335 w 3434862"/>
                <a:gd name="connsiteY46" fmla="*/ 1182650 h 1772423"/>
                <a:gd name="connsiteX47" fmla="*/ 1121330 w 3434862"/>
                <a:gd name="connsiteY47" fmla="*/ 1399991 h 1772423"/>
                <a:gd name="connsiteX48" fmla="*/ 6502 w 3434862"/>
                <a:gd name="connsiteY48" fmla="*/ 1772274 h 1772423"/>
                <a:gd name="connsiteX49" fmla="*/ 684832 w 3434862"/>
                <a:gd name="connsiteY49" fmla="*/ 1440881 h 1772423"/>
                <a:gd name="connsiteX50" fmla="*/ 1167243 w 3434862"/>
                <a:gd name="connsiteY50" fmla="*/ 1120248 h 1772423"/>
                <a:gd name="connsiteX51" fmla="*/ 1409463 w 3434862"/>
                <a:gd name="connsiteY51" fmla="*/ 916844 h 1772423"/>
                <a:gd name="connsiteX52" fmla="*/ 1633656 w 3434862"/>
                <a:gd name="connsiteY52" fmla="*/ 773186 h 1772423"/>
                <a:gd name="connsiteX53" fmla="*/ 1859898 w 3434862"/>
                <a:gd name="connsiteY53" fmla="*/ 678919 h 1772423"/>
                <a:gd name="connsiteX0" fmla="*/ 1850471 w 3434862"/>
                <a:gd name="connsiteY0" fmla="*/ 697772 h 1772421"/>
                <a:gd name="connsiteX1" fmla="*/ 2189838 w 3434862"/>
                <a:gd name="connsiteY1" fmla="*/ 528090 h 1772421"/>
                <a:gd name="connsiteX2" fmla="*/ 2359519 w 3434862"/>
                <a:gd name="connsiteY2" fmla="*/ 433820 h 1772421"/>
                <a:gd name="connsiteX3" fmla="*/ 2463214 w 3434862"/>
                <a:gd name="connsiteY3" fmla="*/ 377260 h 1772421"/>
                <a:gd name="connsiteX4" fmla="*/ 2585763 w 3434862"/>
                <a:gd name="connsiteY4" fmla="*/ 320700 h 1772421"/>
                <a:gd name="connsiteX5" fmla="*/ 2727165 w 3434862"/>
                <a:gd name="connsiteY5" fmla="*/ 141590 h 1772421"/>
                <a:gd name="connsiteX6" fmla="*/ 2859140 w 3434862"/>
                <a:gd name="connsiteY6" fmla="*/ 47322 h 1772421"/>
                <a:gd name="connsiteX7" fmla="*/ 3104237 w 3434862"/>
                <a:gd name="connsiteY7" fmla="*/ 188 h 1772421"/>
                <a:gd name="connsiteX8" fmla="*/ 3198505 w 3434862"/>
                <a:gd name="connsiteY8" fmla="*/ 37895 h 1772421"/>
                <a:gd name="connsiteX9" fmla="*/ 3368188 w 3434862"/>
                <a:gd name="connsiteY9" fmla="*/ 188724 h 1772421"/>
                <a:gd name="connsiteX10" fmla="*/ 3434175 w 3434862"/>
                <a:gd name="connsiteY10" fmla="*/ 273565 h 1772421"/>
                <a:gd name="connsiteX11" fmla="*/ 3387041 w 3434862"/>
                <a:gd name="connsiteY11" fmla="*/ 358406 h 1772421"/>
                <a:gd name="connsiteX12" fmla="*/ 3170225 w 3434862"/>
                <a:gd name="connsiteY12" fmla="*/ 509235 h 1772421"/>
                <a:gd name="connsiteX13" fmla="*/ 2859140 w 3434862"/>
                <a:gd name="connsiteY13" fmla="*/ 612930 h 1772421"/>
                <a:gd name="connsiteX14" fmla="*/ 2849713 w 3434862"/>
                <a:gd name="connsiteY14" fmla="*/ 707198 h 1772421"/>
                <a:gd name="connsiteX15" fmla="*/ 2906274 w 3434862"/>
                <a:gd name="connsiteY15" fmla="*/ 876881 h 1772421"/>
                <a:gd name="connsiteX16" fmla="*/ 3085384 w 3434862"/>
                <a:gd name="connsiteY16" fmla="*/ 952295 h 1772421"/>
                <a:gd name="connsiteX17" fmla="*/ 3189078 w 3434862"/>
                <a:gd name="connsiteY17" fmla="*/ 952295 h 1772421"/>
                <a:gd name="connsiteX18" fmla="*/ 3236212 w 3434862"/>
                <a:gd name="connsiteY18" fmla="*/ 905161 h 1772421"/>
                <a:gd name="connsiteX19" fmla="*/ 3273920 w 3434862"/>
                <a:gd name="connsiteY19" fmla="*/ 961722 h 1772421"/>
                <a:gd name="connsiteX20" fmla="*/ 3226786 w 3434862"/>
                <a:gd name="connsiteY20" fmla="*/ 1046563 h 1772421"/>
                <a:gd name="connsiteX21" fmla="*/ 3104237 w 3434862"/>
                <a:gd name="connsiteY21" fmla="*/ 1093697 h 1772421"/>
                <a:gd name="connsiteX22" fmla="*/ 2999941 w 3434862"/>
                <a:gd name="connsiteY22" fmla="*/ 1057137 h 1772421"/>
                <a:gd name="connsiteX23" fmla="*/ 2849713 w 3434862"/>
                <a:gd name="connsiteY23" fmla="*/ 971149 h 1772421"/>
                <a:gd name="connsiteX24" fmla="*/ 2755445 w 3434862"/>
                <a:gd name="connsiteY24" fmla="*/ 829747 h 1772421"/>
                <a:gd name="connsiteX25" fmla="*/ 2708311 w 3434862"/>
                <a:gd name="connsiteY25" fmla="*/ 716625 h 1772421"/>
                <a:gd name="connsiteX26" fmla="*/ 2482068 w 3434862"/>
                <a:gd name="connsiteY26" fmla="*/ 876881 h 1772421"/>
                <a:gd name="connsiteX27" fmla="*/ 2265252 w 3434862"/>
                <a:gd name="connsiteY27" fmla="*/ 933441 h 1772421"/>
                <a:gd name="connsiteX28" fmla="*/ 2170984 w 3434862"/>
                <a:gd name="connsiteY28" fmla="*/ 933441 h 1772421"/>
                <a:gd name="connsiteX29" fmla="*/ 2284105 w 3434862"/>
                <a:gd name="connsiteY29" fmla="*/ 971149 h 1772421"/>
                <a:gd name="connsiteX30" fmla="*/ 2397227 w 3434862"/>
                <a:gd name="connsiteY30" fmla="*/ 990002 h 1772421"/>
                <a:gd name="connsiteX31" fmla="*/ 2434934 w 3434862"/>
                <a:gd name="connsiteY31" fmla="*/ 1065417 h 1772421"/>
                <a:gd name="connsiteX32" fmla="*/ 2302959 w 3434862"/>
                <a:gd name="connsiteY32" fmla="*/ 1225672 h 1772421"/>
                <a:gd name="connsiteX33" fmla="*/ 2104996 w 3434862"/>
                <a:gd name="connsiteY33" fmla="*/ 1282233 h 1772421"/>
                <a:gd name="connsiteX34" fmla="*/ 2142703 w 3434862"/>
                <a:gd name="connsiteY34" fmla="*/ 1338794 h 1772421"/>
                <a:gd name="connsiteX35" fmla="*/ 2302959 w 3434862"/>
                <a:gd name="connsiteY35" fmla="*/ 1404782 h 1772421"/>
                <a:gd name="connsiteX36" fmla="*/ 2557482 w 3434862"/>
                <a:gd name="connsiteY36" fmla="*/ 1404782 h 1772421"/>
                <a:gd name="connsiteX37" fmla="*/ 2378373 w 3434862"/>
                <a:gd name="connsiteY37" fmla="*/ 1451916 h 1772421"/>
                <a:gd name="connsiteX38" fmla="*/ 2180410 w 3434862"/>
                <a:gd name="connsiteY38" fmla="*/ 1404782 h 1772421"/>
                <a:gd name="connsiteX39" fmla="*/ 2067289 w 3434862"/>
                <a:gd name="connsiteY39" fmla="*/ 1348221 h 1772421"/>
                <a:gd name="connsiteX40" fmla="*/ 1897606 w 3434862"/>
                <a:gd name="connsiteY40" fmla="*/ 1272806 h 1772421"/>
                <a:gd name="connsiteX41" fmla="*/ 1803338 w 3434862"/>
                <a:gd name="connsiteY41" fmla="*/ 1216246 h 1772421"/>
                <a:gd name="connsiteX42" fmla="*/ 1925887 w 3434862"/>
                <a:gd name="connsiteY42" fmla="*/ 1121977 h 1772421"/>
                <a:gd name="connsiteX43" fmla="*/ 2030384 w 3434862"/>
                <a:gd name="connsiteY43" fmla="*/ 1060131 h 1772421"/>
                <a:gd name="connsiteX44" fmla="*/ 1756204 w 3434862"/>
                <a:gd name="connsiteY44" fmla="*/ 1018283 h 1772421"/>
                <a:gd name="connsiteX45" fmla="*/ 1759075 w 3434862"/>
                <a:gd name="connsiteY45" fmla="*/ 1069928 h 1772421"/>
                <a:gd name="connsiteX46" fmla="*/ 1496760 w 3434862"/>
                <a:gd name="connsiteY46" fmla="*/ 1152114 h 1772421"/>
                <a:gd name="connsiteX47" fmla="*/ 1121330 w 3434862"/>
                <a:gd name="connsiteY47" fmla="*/ 1399991 h 1772421"/>
                <a:gd name="connsiteX48" fmla="*/ 6502 w 3434862"/>
                <a:gd name="connsiteY48" fmla="*/ 1772274 h 1772421"/>
                <a:gd name="connsiteX49" fmla="*/ 684832 w 3434862"/>
                <a:gd name="connsiteY49" fmla="*/ 1440881 h 1772421"/>
                <a:gd name="connsiteX50" fmla="*/ 1167243 w 3434862"/>
                <a:gd name="connsiteY50" fmla="*/ 1120248 h 1772421"/>
                <a:gd name="connsiteX51" fmla="*/ 1409463 w 3434862"/>
                <a:gd name="connsiteY51" fmla="*/ 916844 h 1772421"/>
                <a:gd name="connsiteX52" fmla="*/ 1633656 w 3434862"/>
                <a:gd name="connsiteY52" fmla="*/ 773186 h 1772421"/>
                <a:gd name="connsiteX53" fmla="*/ 1859898 w 3434862"/>
                <a:gd name="connsiteY53" fmla="*/ 678919 h 1772421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496350 w 3434452"/>
                <a:gd name="connsiteY46" fmla="*/ 1152114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496350 w 3434452"/>
                <a:gd name="connsiteY46" fmla="*/ 1152114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990236 w 3434452"/>
                <a:gd name="connsiteY0" fmla="*/ 545088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42702 w 3434452"/>
                <a:gd name="connsiteY1" fmla="*/ 512821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42702 w 3434452"/>
                <a:gd name="connsiteY1" fmla="*/ 512821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48383 h 177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434452" h="1773132">
                  <a:moveTo>
                    <a:pt x="1896785" y="636698"/>
                  </a:moveTo>
                  <a:cubicBezTo>
                    <a:pt x="1969843" y="584064"/>
                    <a:pt x="2065648" y="546634"/>
                    <a:pt x="2142702" y="512821"/>
                  </a:cubicBezTo>
                  <a:cubicBezTo>
                    <a:pt x="2219756" y="479008"/>
                    <a:pt x="2297835" y="458958"/>
                    <a:pt x="2359109" y="433820"/>
                  </a:cubicBezTo>
                  <a:cubicBezTo>
                    <a:pt x="2420383" y="408682"/>
                    <a:pt x="2425097" y="396113"/>
                    <a:pt x="2462804" y="377260"/>
                  </a:cubicBezTo>
                  <a:cubicBezTo>
                    <a:pt x="2500511" y="358407"/>
                    <a:pt x="2541361" y="359978"/>
                    <a:pt x="2585353" y="320700"/>
                  </a:cubicBezTo>
                  <a:cubicBezTo>
                    <a:pt x="2629345" y="281422"/>
                    <a:pt x="2681192" y="187153"/>
                    <a:pt x="2726755" y="141590"/>
                  </a:cubicBezTo>
                  <a:cubicBezTo>
                    <a:pt x="2772318" y="96027"/>
                    <a:pt x="2795885" y="70889"/>
                    <a:pt x="2858730" y="47322"/>
                  </a:cubicBezTo>
                  <a:cubicBezTo>
                    <a:pt x="2921575" y="23755"/>
                    <a:pt x="3047266" y="1759"/>
                    <a:pt x="3103827" y="188"/>
                  </a:cubicBezTo>
                  <a:cubicBezTo>
                    <a:pt x="3160388" y="-1383"/>
                    <a:pt x="3154103" y="6472"/>
                    <a:pt x="3198095" y="37895"/>
                  </a:cubicBezTo>
                  <a:cubicBezTo>
                    <a:pt x="3242087" y="69318"/>
                    <a:pt x="3328500" y="149446"/>
                    <a:pt x="3367778" y="188724"/>
                  </a:cubicBezTo>
                  <a:cubicBezTo>
                    <a:pt x="3407056" y="228002"/>
                    <a:pt x="3430623" y="245285"/>
                    <a:pt x="3433765" y="273565"/>
                  </a:cubicBezTo>
                  <a:cubicBezTo>
                    <a:pt x="3436907" y="301845"/>
                    <a:pt x="3430623" y="319128"/>
                    <a:pt x="3386631" y="358406"/>
                  </a:cubicBezTo>
                  <a:cubicBezTo>
                    <a:pt x="3342639" y="397684"/>
                    <a:pt x="3257798" y="466814"/>
                    <a:pt x="3169815" y="509235"/>
                  </a:cubicBezTo>
                  <a:cubicBezTo>
                    <a:pt x="3081832" y="551656"/>
                    <a:pt x="2912149" y="579936"/>
                    <a:pt x="2858730" y="612930"/>
                  </a:cubicBezTo>
                  <a:cubicBezTo>
                    <a:pt x="2805311" y="645924"/>
                    <a:pt x="2841447" y="663206"/>
                    <a:pt x="2849303" y="707198"/>
                  </a:cubicBezTo>
                  <a:cubicBezTo>
                    <a:pt x="2857159" y="751190"/>
                    <a:pt x="2866586" y="836032"/>
                    <a:pt x="2905864" y="876881"/>
                  </a:cubicBezTo>
                  <a:cubicBezTo>
                    <a:pt x="2945142" y="917730"/>
                    <a:pt x="3037840" y="939726"/>
                    <a:pt x="3084974" y="952295"/>
                  </a:cubicBezTo>
                  <a:cubicBezTo>
                    <a:pt x="3132108" y="964864"/>
                    <a:pt x="3163530" y="960151"/>
                    <a:pt x="3188668" y="952295"/>
                  </a:cubicBezTo>
                  <a:cubicBezTo>
                    <a:pt x="3213806" y="944439"/>
                    <a:pt x="3221662" y="903590"/>
                    <a:pt x="3235802" y="905161"/>
                  </a:cubicBezTo>
                  <a:cubicBezTo>
                    <a:pt x="3249942" y="906732"/>
                    <a:pt x="3275081" y="938155"/>
                    <a:pt x="3273510" y="961722"/>
                  </a:cubicBezTo>
                  <a:cubicBezTo>
                    <a:pt x="3271939" y="985289"/>
                    <a:pt x="3254656" y="1024567"/>
                    <a:pt x="3226376" y="1046563"/>
                  </a:cubicBezTo>
                  <a:cubicBezTo>
                    <a:pt x="3198096" y="1068559"/>
                    <a:pt x="3141634" y="1091935"/>
                    <a:pt x="3103827" y="1093697"/>
                  </a:cubicBezTo>
                  <a:cubicBezTo>
                    <a:pt x="3066020" y="1095459"/>
                    <a:pt x="3041952" y="1077562"/>
                    <a:pt x="2999531" y="1057137"/>
                  </a:cubicBezTo>
                  <a:cubicBezTo>
                    <a:pt x="2957110" y="1036712"/>
                    <a:pt x="2890052" y="1009047"/>
                    <a:pt x="2849303" y="971149"/>
                  </a:cubicBezTo>
                  <a:cubicBezTo>
                    <a:pt x="2808554" y="933251"/>
                    <a:pt x="2778602" y="872168"/>
                    <a:pt x="2755035" y="829747"/>
                  </a:cubicBezTo>
                  <a:cubicBezTo>
                    <a:pt x="2731468" y="787326"/>
                    <a:pt x="2753464" y="708769"/>
                    <a:pt x="2707901" y="716625"/>
                  </a:cubicBezTo>
                  <a:cubicBezTo>
                    <a:pt x="2662338" y="724481"/>
                    <a:pt x="2555501" y="840745"/>
                    <a:pt x="2481658" y="876881"/>
                  </a:cubicBezTo>
                  <a:cubicBezTo>
                    <a:pt x="2407815" y="913017"/>
                    <a:pt x="2316689" y="924014"/>
                    <a:pt x="2264842" y="933441"/>
                  </a:cubicBezTo>
                  <a:cubicBezTo>
                    <a:pt x="2212995" y="942868"/>
                    <a:pt x="2167432" y="927156"/>
                    <a:pt x="2170574" y="933441"/>
                  </a:cubicBezTo>
                  <a:cubicBezTo>
                    <a:pt x="2173716" y="939726"/>
                    <a:pt x="2245988" y="961722"/>
                    <a:pt x="2283695" y="971149"/>
                  </a:cubicBezTo>
                  <a:cubicBezTo>
                    <a:pt x="2321402" y="980576"/>
                    <a:pt x="2371679" y="974291"/>
                    <a:pt x="2396817" y="990002"/>
                  </a:cubicBezTo>
                  <a:cubicBezTo>
                    <a:pt x="2421955" y="1005713"/>
                    <a:pt x="2450235" y="1026139"/>
                    <a:pt x="2434524" y="1065417"/>
                  </a:cubicBezTo>
                  <a:cubicBezTo>
                    <a:pt x="2418813" y="1104695"/>
                    <a:pt x="2357539" y="1189536"/>
                    <a:pt x="2302549" y="1225672"/>
                  </a:cubicBezTo>
                  <a:cubicBezTo>
                    <a:pt x="2247559" y="1261808"/>
                    <a:pt x="2131295" y="1263379"/>
                    <a:pt x="2104586" y="1282233"/>
                  </a:cubicBezTo>
                  <a:cubicBezTo>
                    <a:pt x="2077877" y="1301087"/>
                    <a:pt x="2109299" y="1318369"/>
                    <a:pt x="2142293" y="1338794"/>
                  </a:cubicBezTo>
                  <a:cubicBezTo>
                    <a:pt x="2175287" y="1359219"/>
                    <a:pt x="2233419" y="1393784"/>
                    <a:pt x="2302549" y="1404782"/>
                  </a:cubicBezTo>
                  <a:cubicBezTo>
                    <a:pt x="2371679" y="1415780"/>
                    <a:pt x="2544503" y="1396926"/>
                    <a:pt x="2557072" y="1404782"/>
                  </a:cubicBezTo>
                  <a:cubicBezTo>
                    <a:pt x="2569641" y="1412638"/>
                    <a:pt x="2440808" y="1451916"/>
                    <a:pt x="2377963" y="1451916"/>
                  </a:cubicBezTo>
                  <a:cubicBezTo>
                    <a:pt x="2315118" y="1451916"/>
                    <a:pt x="2231847" y="1422065"/>
                    <a:pt x="2180000" y="1404782"/>
                  </a:cubicBezTo>
                  <a:cubicBezTo>
                    <a:pt x="2128153" y="1387499"/>
                    <a:pt x="2114013" y="1370217"/>
                    <a:pt x="2066879" y="1348221"/>
                  </a:cubicBezTo>
                  <a:cubicBezTo>
                    <a:pt x="2019745" y="1326225"/>
                    <a:pt x="1941188" y="1294802"/>
                    <a:pt x="1897196" y="1272806"/>
                  </a:cubicBezTo>
                  <a:cubicBezTo>
                    <a:pt x="1853204" y="1250810"/>
                    <a:pt x="1798215" y="1241384"/>
                    <a:pt x="1802928" y="1216246"/>
                  </a:cubicBezTo>
                  <a:cubicBezTo>
                    <a:pt x="1807641" y="1191108"/>
                    <a:pt x="1887636" y="1147996"/>
                    <a:pt x="1925477" y="1121977"/>
                  </a:cubicBezTo>
                  <a:cubicBezTo>
                    <a:pt x="1963318" y="1095958"/>
                    <a:pt x="2058254" y="1077413"/>
                    <a:pt x="2029974" y="1060131"/>
                  </a:cubicBezTo>
                  <a:cubicBezTo>
                    <a:pt x="2001693" y="1042849"/>
                    <a:pt x="1788033" y="1024284"/>
                    <a:pt x="1755794" y="1018283"/>
                  </a:cubicBezTo>
                  <a:cubicBezTo>
                    <a:pt x="1723555" y="1012282"/>
                    <a:pt x="1871993" y="1014543"/>
                    <a:pt x="1836540" y="1024124"/>
                  </a:cubicBezTo>
                  <a:cubicBezTo>
                    <a:pt x="1801087" y="1033706"/>
                    <a:pt x="1664939" y="1023307"/>
                    <a:pt x="1543074" y="1075772"/>
                  </a:cubicBezTo>
                  <a:cubicBezTo>
                    <a:pt x="1421209" y="1128237"/>
                    <a:pt x="1361511" y="1222833"/>
                    <a:pt x="1105347" y="1338917"/>
                  </a:cubicBezTo>
                  <a:cubicBezTo>
                    <a:pt x="849183" y="1455001"/>
                    <a:pt x="76246" y="1755280"/>
                    <a:pt x="6092" y="1772274"/>
                  </a:cubicBezTo>
                  <a:cubicBezTo>
                    <a:pt x="-64062" y="1789268"/>
                    <a:pt x="490965" y="1549552"/>
                    <a:pt x="684422" y="1440881"/>
                  </a:cubicBezTo>
                  <a:cubicBezTo>
                    <a:pt x="877879" y="1332210"/>
                    <a:pt x="1046061" y="1207588"/>
                    <a:pt x="1166833" y="1120248"/>
                  </a:cubicBezTo>
                  <a:cubicBezTo>
                    <a:pt x="1287605" y="1032908"/>
                    <a:pt x="1331318" y="974688"/>
                    <a:pt x="1409053" y="916844"/>
                  </a:cubicBezTo>
                  <a:cubicBezTo>
                    <a:pt x="1486789" y="859000"/>
                    <a:pt x="1552982" y="817929"/>
                    <a:pt x="1633246" y="773186"/>
                  </a:cubicBezTo>
                  <a:cubicBezTo>
                    <a:pt x="1713510" y="728443"/>
                    <a:pt x="1668323" y="737152"/>
                    <a:pt x="1890639" y="648383"/>
                  </a:cubicBezTo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>
              <a:spLocks noChangeAspect="1"/>
            </p:cNvSpPr>
            <p:nvPr/>
          </p:nvSpPr>
          <p:spPr>
            <a:xfrm>
              <a:off x="7550190" y="6042099"/>
              <a:ext cx="516604" cy="272068"/>
            </a:xfrm>
            <a:custGeom>
              <a:avLst/>
              <a:gdLst>
                <a:gd name="connsiteX0" fmla="*/ 1578713 w 3115969"/>
                <a:gd name="connsiteY0" fmla="*/ 584650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918078 w 3115969"/>
                <a:gd name="connsiteY52" fmla="*/ 537516 h 1451916"/>
                <a:gd name="connsiteX0" fmla="*/ 1936932 w 3115969"/>
                <a:gd name="connsiteY0" fmla="*/ 537516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918078 w 3115969"/>
                <a:gd name="connsiteY52" fmla="*/ 537516 h 1451916"/>
                <a:gd name="connsiteX0" fmla="*/ 1936932 w 3115969"/>
                <a:gd name="connsiteY0" fmla="*/ 537516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1936932 w 3115969"/>
                <a:gd name="connsiteY0" fmla="*/ 537516 h 1451916"/>
                <a:gd name="connsiteX1" fmla="*/ 1804957 w 3115969"/>
                <a:gd name="connsiteY1" fmla="*/ 575223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2087760 w 3115969"/>
                <a:gd name="connsiteY0" fmla="*/ 433822 h 1451916"/>
                <a:gd name="connsiteX1" fmla="*/ 1804957 w 3115969"/>
                <a:gd name="connsiteY1" fmla="*/ 575223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2087760 w 3115969"/>
                <a:gd name="connsiteY0" fmla="*/ 433822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795529 w 3115969"/>
                <a:gd name="connsiteY53" fmla="*/ 575223 h 1451916"/>
                <a:gd name="connsiteX0" fmla="*/ 2078333 w 3115969"/>
                <a:gd name="connsiteY0" fmla="*/ 810894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795529 w 3115969"/>
                <a:gd name="connsiteY53" fmla="*/ 575223 h 1451916"/>
                <a:gd name="connsiteX0" fmla="*/ 2078333 w 3115969"/>
                <a:gd name="connsiteY0" fmla="*/ 810894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56370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56370 h 1451916"/>
                <a:gd name="connsiteX2" fmla="*/ 2031200 w 3115969"/>
                <a:gd name="connsiteY2" fmla="*/ 480954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31200 w 3115969"/>
                <a:gd name="connsiteY2" fmla="*/ 480954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711491 w 3115969"/>
                <a:gd name="connsiteY43" fmla="*/ 1060131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81048 w 3115969"/>
                <a:gd name="connsiteY22" fmla="*/ 1057137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711491 w 3115969"/>
                <a:gd name="connsiteY43" fmla="*/ 1060131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08358 w 3092749"/>
                <a:gd name="connsiteY0" fmla="*/ 697772 h 1558711"/>
                <a:gd name="connsiteX1" fmla="*/ 1847725 w 3092749"/>
                <a:gd name="connsiteY1" fmla="*/ 528090 h 1558711"/>
                <a:gd name="connsiteX2" fmla="*/ 2017406 w 3092749"/>
                <a:gd name="connsiteY2" fmla="*/ 433820 h 1558711"/>
                <a:gd name="connsiteX3" fmla="*/ 2121101 w 3092749"/>
                <a:gd name="connsiteY3" fmla="*/ 377260 h 1558711"/>
                <a:gd name="connsiteX4" fmla="*/ 2243650 w 3092749"/>
                <a:gd name="connsiteY4" fmla="*/ 320700 h 1558711"/>
                <a:gd name="connsiteX5" fmla="*/ 2385052 w 3092749"/>
                <a:gd name="connsiteY5" fmla="*/ 141590 h 1558711"/>
                <a:gd name="connsiteX6" fmla="*/ 2517027 w 3092749"/>
                <a:gd name="connsiteY6" fmla="*/ 47322 h 1558711"/>
                <a:gd name="connsiteX7" fmla="*/ 2762124 w 3092749"/>
                <a:gd name="connsiteY7" fmla="*/ 188 h 1558711"/>
                <a:gd name="connsiteX8" fmla="*/ 2856392 w 3092749"/>
                <a:gd name="connsiteY8" fmla="*/ 37895 h 1558711"/>
                <a:gd name="connsiteX9" fmla="*/ 3026075 w 3092749"/>
                <a:gd name="connsiteY9" fmla="*/ 188724 h 1558711"/>
                <a:gd name="connsiteX10" fmla="*/ 3092062 w 3092749"/>
                <a:gd name="connsiteY10" fmla="*/ 273565 h 1558711"/>
                <a:gd name="connsiteX11" fmla="*/ 3044928 w 3092749"/>
                <a:gd name="connsiteY11" fmla="*/ 358406 h 1558711"/>
                <a:gd name="connsiteX12" fmla="*/ 2828112 w 3092749"/>
                <a:gd name="connsiteY12" fmla="*/ 509235 h 1558711"/>
                <a:gd name="connsiteX13" fmla="*/ 2517027 w 3092749"/>
                <a:gd name="connsiteY13" fmla="*/ 612930 h 1558711"/>
                <a:gd name="connsiteX14" fmla="*/ 2507600 w 3092749"/>
                <a:gd name="connsiteY14" fmla="*/ 707198 h 1558711"/>
                <a:gd name="connsiteX15" fmla="*/ 2564161 w 3092749"/>
                <a:gd name="connsiteY15" fmla="*/ 876881 h 1558711"/>
                <a:gd name="connsiteX16" fmla="*/ 2743271 w 3092749"/>
                <a:gd name="connsiteY16" fmla="*/ 952295 h 1558711"/>
                <a:gd name="connsiteX17" fmla="*/ 2846965 w 3092749"/>
                <a:gd name="connsiteY17" fmla="*/ 952295 h 1558711"/>
                <a:gd name="connsiteX18" fmla="*/ 2894099 w 3092749"/>
                <a:gd name="connsiteY18" fmla="*/ 905161 h 1558711"/>
                <a:gd name="connsiteX19" fmla="*/ 2931807 w 3092749"/>
                <a:gd name="connsiteY19" fmla="*/ 961722 h 1558711"/>
                <a:gd name="connsiteX20" fmla="*/ 2884673 w 3092749"/>
                <a:gd name="connsiteY20" fmla="*/ 1046563 h 1558711"/>
                <a:gd name="connsiteX21" fmla="*/ 2762124 w 3092749"/>
                <a:gd name="connsiteY21" fmla="*/ 1093697 h 1558711"/>
                <a:gd name="connsiteX22" fmla="*/ 2657828 w 3092749"/>
                <a:gd name="connsiteY22" fmla="*/ 1057137 h 1558711"/>
                <a:gd name="connsiteX23" fmla="*/ 2507600 w 3092749"/>
                <a:gd name="connsiteY23" fmla="*/ 971149 h 1558711"/>
                <a:gd name="connsiteX24" fmla="*/ 2413332 w 3092749"/>
                <a:gd name="connsiteY24" fmla="*/ 829747 h 1558711"/>
                <a:gd name="connsiteX25" fmla="*/ 2366198 w 3092749"/>
                <a:gd name="connsiteY25" fmla="*/ 716625 h 1558711"/>
                <a:gd name="connsiteX26" fmla="*/ 2139955 w 3092749"/>
                <a:gd name="connsiteY26" fmla="*/ 876881 h 1558711"/>
                <a:gd name="connsiteX27" fmla="*/ 1923139 w 3092749"/>
                <a:gd name="connsiteY27" fmla="*/ 933441 h 1558711"/>
                <a:gd name="connsiteX28" fmla="*/ 1828871 w 3092749"/>
                <a:gd name="connsiteY28" fmla="*/ 933441 h 1558711"/>
                <a:gd name="connsiteX29" fmla="*/ 1941992 w 3092749"/>
                <a:gd name="connsiteY29" fmla="*/ 971149 h 1558711"/>
                <a:gd name="connsiteX30" fmla="*/ 2055114 w 3092749"/>
                <a:gd name="connsiteY30" fmla="*/ 990002 h 1558711"/>
                <a:gd name="connsiteX31" fmla="*/ 2092821 w 3092749"/>
                <a:gd name="connsiteY31" fmla="*/ 1065417 h 1558711"/>
                <a:gd name="connsiteX32" fmla="*/ 1960846 w 3092749"/>
                <a:gd name="connsiteY32" fmla="*/ 1225672 h 1558711"/>
                <a:gd name="connsiteX33" fmla="*/ 1762883 w 3092749"/>
                <a:gd name="connsiteY33" fmla="*/ 1282233 h 1558711"/>
                <a:gd name="connsiteX34" fmla="*/ 1800590 w 3092749"/>
                <a:gd name="connsiteY34" fmla="*/ 1338794 h 1558711"/>
                <a:gd name="connsiteX35" fmla="*/ 1960846 w 3092749"/>
                <a:gd name="connsiteY35" fmla="*/ 1404782 h 1558711"/>
                <a:gd name="connsiteX36" fmla="*/ 2215369 w 3092749"/>
                <a:gd name="connsiteY36" fmla="*/ 1404782 h 1558711"/>
                <a:gd name="connsiteX37" fmla="*/ 2036260 w 3092749"/>
                <a:gd name="connsiteY37" fmla="*/ 1451916 h 1558711"/>
                <a:gd name="connsiteX38" fmla="*/ 1838297 w 3092749"/>
                <a:gd name="connsiteY38" fmla="*/ 1404782 h 1558711"/>
                <a:gd name="connsiteX39" fmla="*/ 1725176 w 3092749"/>
                <a:gd name="connsiteY39" fmla="*/ 1348221 h 1558711"/>
                <a:gd name="connsiteX40" fmla="*/ 1555493 w 3092749"/>
                <a:gd name="connsiteY40" fmla="*/ 1272806 h 1558711"/>
                <a:gd name="connsiteX41" fmla="*/ 1461225 w 3092749"/>
                <a:gd name="connsiteY41" fmla="*/ 1216246 h 1558711"/>
                <a:gd name="connsiteX42" fmla="*/ 1583774 w 3092749"/>
                <a:gd name="connsiteY42" fmla="*/ 1121977 h 1558711"/>
                <a:gd name="connsiteX43" fmla="*/ 1688271 w 3092749"/>
                <a:gd name="connsiteY43" fmla="*/ 1060131 h 1558711"/>
                <a:gd name="connsiteX44" fmla="*/ 1414091 w 3092749"/>
                <a:gd name="connsiteY44" fmla="*/ 1018283 h 1558711"/>
                <a:gd name="connsiteX45" fmla="*/ 1385811 w 3092749"/>
                <a:gd name="connsiteY45" fmla="*/ 1008856 h 1558711"/>
                <a:gd name="connsiteX46" fmla="*/ 1310396 w 3092749"/>
                <a:gd name="connsiteY46" fmla="*/ 999429 h 1558711"/>
                <a:gd name="connsiteX47" fmla="*/ 763642 w 3092749"/>
                <a:gd name="connsiteY47" fmla="*/ 1018283 h 1558711"/>
                <a:gd name="connsiteX48" fmla="*/ 287387 w 3092749"/>
                <a:gd name="connsiteY48" fmla="*/ 1558516 h 1558711"/>
                <a:gd name="connsiteX49" fmla="*/ 71 w 3092749"/>
                <a:gd name="connsiteY49" fmla="*/ 952295 h 1558711"/>
                <a:gd name="connsiteX50" fmla="*/ 311155 w 3092749"/>
                <a:gd name="connsiteY50" fmla="*/ 952295 h 1558711"/>
                <a:gd name="connsiteX51" fmla="*/ 942751 w 3092749"/>
                <a:gd name="connsiteY51" fmla="*/ 886307 h 1558711"/>
                <a:gd name="connsiteX52" fmla="*/ 1291543 w 3092749"/>
                <a:gd name="connsiteY52" fmla="*/ 773186 h 1558711"/>
                <a:gd name="connsiteX53" fmla="*/ 1517785 w 3092749"/>
                <a:gd name="connsiteY53" fmla="*/ 678919 h 1558711"/>
                <a:gd name="connsiteX0" fmla="*/ 1508358 w 3092749"/>
                <a:gd name="connsiteY0" fmla="*/ 697772 h 1579629"/>
                <a:gd name="connsiteX1" fmla="*/ 1847725 w 3092749"/>
                <a:gd name="connsiteY1" fmla="*/ 528090 h 1579629"/>
                <a:gd name="connsiteX2" fmla="*/ 2017406 w 3092749"/>
                <a:gd name="connsiteY2" fmla="*/ 433820 h 1579629"/>
                <a:gd name="connsiteX3" fmla="*/ 2121101 w 3092749"/>
                <a:gd name="connsiteY3" fmla="*/ 377260 h 1579629"/>
                <a:gd name="connsiteX4" fmla="*/ 2243650 w 3092749"/>
                <a:gd name="connsiteY4" fmla="*/ 320700 h 1579629"/>
                <a:gd name="connsiteX5" fmla="*/ 2385052 w 3092749"/>
                <a:gd name="connsiteY5" fmla="*/ 141590 h 1579629"/>
                <a:gd name="connsiteX6" fmla="*/ 2517027 w 3092749"/>
                <a:gd name="connsiteY6" fmla="*/ 47322 h 1579629"/>
                <a:gd name="connsiteX7" fmla="*/ 2762124 w 3092749"/>
                <a:gd name="connsiteY7" fmla="*/ 188 h 1579629"/>
                <a:gd name="connsiteX8" fmla="*/ 2856392 w 3092749"/>
                <a:gd name="connsiteY8" fmla="*/ 37895 h 1579629"/>
                <a:gd name="connsiteX9" fmla="*/ 3026075 w 3092749"/>
                <a:gd name="connsiteY9" fmla="*/ 188724 h 1579629"/>
                <a:gd name="connsiteX10" fmla="*/ 3092062 w 3092749"/>
                <a:gd name="connsiteY10" fmla="*/ 273565 h 1579629"/>
                <a:gd name="connsiteX11" fmla="*/ 3044928 w 3092749"/>
                <a:gd name="connsiteY11" fmla="*/ 358406 h 1579629"/>
                <a:gd name="connsiteX12" fmla="*/ 2828112 w 3092749"/>
                <a:gd name="connsiteY12" fmla="*/ 509235 h 1579629"/>
                <a:gd name="connsiteX13" fmla="*/ 2517027 w 3092749"/>
                <a:gd name="connsiteY13" fmla="*/ 612930 h 1579629"/>
                <a:gd name="connsiteX14" fmla="*/ 2507600 w 3092749"/>
                <a:gd name="connsiteY14" fmla="*/ 707198 h 1579629"/>
                <a:gd name="connsiteX15" fmla="*/ 2564161 w 3092749"/>
                <a:gd name="connsiteY15" fmla="*/ 876881 h 1579629"/>
                <a:gd name="connsiteX16" fmla="*/ 2743271 w 3092749"/>
                <a:gd name="connsiteY16" fmla="*/ 952295 h 1579629"/>
                <a:gd name="connsiteX17" fmla="*/ 2846965 w 3092749"/>
                <a:gd name="connsiteY17" fmla="*/ 952295 h 1579629"/>
                <a:gd name="connsiteX18" fmla="*/ 2894099 w 3092749"/>
                <a:gd name="connsiteY18" fmla="*/ 905161 h 1579629"/>
                <a:gd name="connsiteX19" fmla="*/ 2931807 w 3092749"/>
                <a:gd name="connsiteY19" fmla="*/ 961722 h 1579629"/>
                <a:gd name="connsiteX20" fmla="*/ 2884673 w 3092749"/>
                <a:gd name="connsiteY20" fmla="*/ 1046563 h 1579629"/>
                <a:gd name="connsiteX21" fmla="*/ 2762124 w 3092749"/>
                <a:gd name="connsiteY21" fmla="*/ 1093697 h 1579629"/>
                <a:gd name="connsiteX22" fmla="*/ 2657828 w 3092749"/>
                <a:gd name="connsiteY22" fmla="*/ 1057137 h 1579629"/>
                <a:gd name="connsiteX23" fmla="*/ 2507600 w 3092749"/>
                <a:gd name="connsiteY23" fmla="*/ 971149 h 1579629"/>
                <a:gd name="connsiteX24" fmla="*/ 2413332 w 3092749"/>
                <a:gd name="connsiteY24" fmla="*/ 829747 h 1579629"/>
                <a:gd name="connsiteX25" fmla="*/ 2366198 w 3092749"/>
                <a:gd name="connsiteY25" fmla="*/ 716625 h 1579629"/>
                <a:gd name="connsiteX26" fmla="*/ 2139955 w 3092749"/>
                <a:gd name="connsiteY26" fmla="*/ 876881 h 1579629"/>
                <a:gd name="connsiteX27" fmla="*/ 1923139 w 3092749"/>
                <a:gd name="connsiteY27" fmla="*/ 933441 h 1579629"/>
                <a:gd name="connsiteX28" fmla="*/ 1828871 w 3092749"/>
                <a:gd name="connsiteY28" fmla="*/ 933441 h 1579629"/>
                <a:gd name="connsiteX29" fmla="*/ 1941992 w 3092749"/>
                <a:gd name="connsiteY29" fmla="*/ 971149 h 1579629"/>
                <a:gd name="connsiteX30" fmla="*/ 2055114 w 3092749"/>
                <a:gd name="connsiteY30" fmla="*/ 990002 h 1579629"/>
                <a:gd name="connsiteX31" fmla="*/ 2092821 w 3092749"/>
                <a:gd name="connsiteY31" fmla="*/ 1065417 h 1579629"/>
                <a:gd name="connsiteX32" fmla="*/ 1960846 w 3092749"/>
                <a:gd name="connsiteY32" fmla="*/ 1225672 h 1579629"/>
                <a:gd name="connsiteX33" fmla="*/ 1762883 w 3092749"/>
                <a:gd name="connsiteY33" fmla="*/ 1282233 h 1579629"/>
                <a:gd name="connsiteX34" fmla="*/ 1800590 w 3092749"/>
                <a:gd name="connsiteY34" fmla="*/ 1338794 h 1579629"/>
                <a:gd name="connsiteX35" fmla="*/ 1960846 w 3092749"/>
                <a:gd name="connsiteY35" fmla="*/ 1404782 h 1579629"/>
                <a:gd name="connsiteX36" fmla="*/ 2215369 w 3092749"/>
                <a:gd name="connsiteY36" fmla="*/ 1404782 h 1579629"/>
                <a:gd name="connsiteX37" fmla="*/ 2036260 w 3092749"/>
                <a:gd name="connsiteY37" fmla="*/ 1451916 h 1579629"/>
                <a:gd name="connsiteX38" fmla="*/ 1838297 w 3092749"/>
                <a:gd name="connsiteY38" fmla="*/ 1404782 h 1579629"/>
                <a:gd name="connsiteX39" fmla="*/ 1725176 w 3092749"/>
                <a:gd name="connsiteY39" fmla="*/ 1348221 h 1579629"/>
                <a:gd name="connsiteX40" fmla="*/ 1555493 w 3092749"/>
                <a:gd name="connsiteY40" fmla="*/ 1272806 h 1579629"/>
                <a:gd name="connsiteX41" fmla="*/ 1461225 w 3092749"/>
                <a:gd name="connsiteY41" fmla="*/ 1216246 h 1579629"/>
                <a:gd name="connsiteX42" fmla="*/ 1583774 w 3092749"/>
                <a:gd name="connsiteY42" fmla="*/ 1121977 h 1579629"/>
                <a:gd name="connsiteX43" fmla="*/ 1688271 w 3092749"/>
                <a:gd name="connsiteY43" fmla="*/ 1060131 h 1579629"/>
                <a:gd name="connsiteX44" fmla="*/ 1414091 w 3092749"/>
                <a:gd name="connsiteY44" fmla="*/ 1018283 h 1579629"/>
                <a:gd name="connsiteX45" fmla="*/ 1385811 w 3092749"/>
                <a:gd name="connsiteY45" fmla="*/ 1008856 h 1579629"/>
                <a:gd name="connsiteX46" fmla="*/ 1310396 w 3092749"/>
                <a:gd name="connsiteY46" fmla="*/ 999429 h 1579629"/>
                <a:gd name="connsiteX47" fmla="*/ 779217 w 3092749"/>
                <a:gd name="connsiteY47" fmla="*/ 1399991 h 1579629"/>
                <a:gd name="connsiteX48" fmla="*/ 287387 w 3092749"/>
                <a:gd name="connsiteY48" fmla="*/ 1558516 h 1579629"/>
                <a:gd name="connsiteX49" fmla="*/ 71 w 3092749"/>
                <a:gd name="connsiteY49" fmla="*/ 952295 h 1579629"/>
                <a:gd name="connsiteX50" fmla="*/ 311155 w 3092749"/>
                <a:gd name="connsiteY50" fmla="*/ 952295 h 1579629"/>
                <a:gd name="connsiteX51" fmla="*/ 942751 w 3092749"/>
                <a:gd name="connsiteY51" fmla="*/ 886307 h 1579629"/>
                <a:gd name="connsiteX52" fmla="*/ 1291543 w 3092749"/>
                <a:gd name="connsiteY52" fmla="*/ 773186 h 1579629"/>
                <a:gd name="connsiteX53" fmla="*/ 1517785 w 3092749"/>
                <a:gd name="connsiteY53" fmla="*/ 678919 h 1579629"/>
                <a:gd name="connsiteX0" fmla="*/ 1508358 w 3092749"/>
                <a:gd name="connsiteY0" fmla="*/ 697772 h 1577060"/>
                <a:gd name="connsiteX1" fmla="*/ 1847725 w 3092749"/>
                <a:gd name="connsiteY1" fmla="*/ 528090 h 1577060"/>
                <a:gd name="connsiteX2" fmla="*/ 2017406 w 3092749"/>
                <a:gd name="connsiteY2" fmla="*/ 433820 h 1577060"/>
                <a:gd name="connsiteX3" fmla="*/ 2121101 w 3092749"/>
                <a:gd name="connsiteY3" fmla="*/ 377260 h 1577060"/>
                <a:gd name="connsiteX4" fmla="*/ 2243650 w 3092749"/>
                <a:gd name="connsiteY4" fmla="*/ 320700 h 1577060"/>
                <a:gd name="connsiteX5" fmla="*/ 2385052 w 3092749"/>
                <a:gd name="connsiteY5" fmla="*/ 141590 h 1577060"/>
                <a:gd name="connsiteX6" fmla="*/ 2517027 w 3092749"/>
                <a:gd name="connsiteY6" fmla="*/ 47322 h 1577060"/>
                <a:gd name="connsiteX7" fmla="*/ 2762124 w 3092749"/>
                <a:gd name="connsiteY7" fmla="*/ 188 h 1577060"/>
                <a:gd name="connsiteX8" fmla="*/ 2856392 w 3092749"/>
                <a:gd name="connsiteY8" fmla="*/ 37895 h 1577060"/>
                <a:gd name="connsiteX9" fmla="*/ 3026075 w 3092749"/>
                <a:gd name="connsiteY9" fmla="*/ 188724 h 1577060"/>
                <a:gd name="connsiteX10" fmla="*/ 3092062 w 3092749"/>
                <a:gd name="connsiteY10" fmla="*/ 273565 h 1577060"/>
                <a:gd name="connsiteX11" fmla="*/ 3044928 w 3092749"/>
                <a:gd name="connsiteY11" fmla="*/ 358406 h 1577060"/>
                <a:gd name="connsiteX12" fmla="*/ 2828112 w 3092749"/>
                <a:gd name="connsiteY12" fmla="*/ 509235 h 1577060"/>
                <a:gd name="connsiteX13" fmla="*/ 2517027 w 3092749"/>
                <a:gd name="connsiteY13" fmla="*/ 612930 h 1577060"/>
                <a:gd name="connsiteX14" fmla="*/ 2507600 w 3092749"/>
                <a:gd name="connsiteY14" fmla="*/ 707198 h 1577060"/>
                <a:gd name="connsiteX15" fmla="*/ 2564161 w 3092749"/>
                <a:gd name="connsiteY15" fmla="*/ 876881 h 1577060"/>
                <a:gd name="connsiteX16" fmla="*/ 2743271 w 3092749"/>
                <a:gd name="connsiteY16" fmla="*/ 952295 h 1577060"/>
                <a:gd name="connsiteX17" fmla="*/ 2846965 w 3092749"/>
                <a:gd name="connsiteY17" fmla="*/ 952295 h 1577060"/>
                <a:gd name="connsiteX18" fmla="*/ 2894099 w 3092749"/>
                <a:gd name="connsiteY18" fmla="*/ 905161 h 1577060"/>
                <a:gd name="connsiteX19" fmla="*/ 2931807 w 3092749"/>
                <a:gd name="connsiteY19" fmla="*/ 961722 h 1577060"/>
                <a:gd name="connsiteX20" fmla="*/ 2884673 w 3092749"/>
                <a:gd name="connsiteY20" fmla="*/ 1046563 h 1577060"/>
                <a:gd name="connsiteX21" fmla="*/ 2762124 w 3092749"/>
                <a:gd name="connsiteY21" fmla="*/ 1093697 h 1577060"/>
                <a:gd name="connsiteX22" fmla="*/ 2657828 w 3092749"/>
                <a:gd name="connsiteY22" fmla="*/ 1057137 h 1577060"/>
                <a:gd name="connsiteX23" fmla="*/ 2507600 w 3092749"/>
                <a:gd name="connsiteY23" fmla="*/ 971149 h 1577060"/>
                <a:gd name="connsiteX24" fmla="*/ 2413332 w 3092749"/>
                <a:gd name="connsiteY24" fmla="*/ 829747 h 1577060"/>
                <a:gd name="connsiteX25" fmla="*/ 2366198 w 3092749"/>
                <a:gd name="connsiteY25" fmla="*/ 716625 h 1577060"/>
                <a:gd name="connsiteX26" fmla="*/ 2139955 w 3092749"/>
                <a:gd name="connsiteY26" fmla="*/ 876881 h 1577060"/>
                <a:gd name="connsiteX27" fmla="*/ 1923139 w 3092749"/>
                <a:gd name="connsiteY27" fmla="*/ 933441 h 1577060"/>
                <a:gd name="connsiteX28" fmla="*/ 1828871 w 3092749"/>
                <a:gd name="connsiteY28" fmla="*/ 933441 h 1577060"/>
                <a:gd name="connsiteX29" fmla="*/ 1941992 w 3092749"/>
                <a:gd name="connsiteY29" fmla="*/ 971149 h 1577060"/>
                <a:gd name="connsiteX30" fmla="*/ 2055114 w 3092749"/>
                <a:gd name="connsiteY30" fmla="*/ 990002 h 1577060"/>
                <a:gd name="connsiteX31" fmla="*/ 2092821 w 3092749"/>
                <a:gd name="connsiteY31" fmla="*/ 1065417 h 1577060"/>
                <a:gd name="connsiteX32" fmla="*/ 1960846 w 3092749"/>
                <a:gd name="connsiteY32" fmla="*/ 1225672 h 1577060"/>
                <a:gd name="connsiteX33" fmla="*/ 1762883 w 3092749"/>
                <a:gd name="connsiteY33" fmla="*/ 1282233 h 1577060"/>
                <a:gd name="connsiteX34" fmla="*/ 1800590 w 3092749"/>
                <a:gd name="connsiteY34" fmla="*/ 1338794 h 1577060"/>
                <a:gd name="connsiteX35" fmla="*/ 1960846 w 3092749"/>
                <a:gd name="connsiteY35" fmla="*/ 1404782 h 1577060"/>
                <a:gd name="connsiteX36" fmla="*/ 2215369 w 3092749"/>
                <a:gd name="connsiteY36" fmla="*/ 1404782 h 1577060"/>
                <a:gd name="connsiteX37" fmla="*/ 2036260 w 3092749"/>
                <a:gd name="connsiteY37" fmla="*/ 1451916 h 1577060"/>
                <a:gd name="connsiteX38" fmla="*/ 1838297 w 3092749"/>
                <a:gd name="connsiteY38" fmla="*/ 1404782 h 1577060"/>
                <a:gd name="connsiteX39" fmla="*/ 1725176 w 3092749"/>
                <a:gd name="connsiteY39" fmla="*/ 1348221 h 1577060"/>
                <a:gd name="connsiteX40" fmla="*/ 1555493 w 3092749"/>
                <a:gd name="connsiteY40" fmla="*/ 1272806 h 1577060"/>
                <a:gd name="connsiteX41" fmla="*/ 1461225 w 3092749"/>
                <a:gd name="connsiteY41" fmla="*/ 1216246 h 1577060"/>
                <a:gd name="connsiteX42" fmla="*/ 1583774 w 3092749"/>
                <a:gd name="connsiteY42" fmla="*/ 1121977 h 1577060"/>
                <a:gd name="connsiteX43" fmla="*/ 1688271 w 3092749"/>
                <a:gd name="connsiteY43" fmla="*/ 1060131 h 1577060"/>
                <a:gd name="connsiteX44" fmla="*/ 1414091 w 3092749"/>
                <a:gd name="connsiteY44" fmla="*/ 1018283 h 1577060"/>
                <a:gd name="connsiteX45" fmla="*/ 1385811 w 3092749"/>
                <a:gd name="connsiteY45" fmla="*/ 1008856 h 1577060"/>
                <a:gd name="connsiteX46" fmla="*/ 1170222 w 3092749"/>
                <a:gd name="connsiteY46" fmla="*/ 1182650 h 1577060"/>
                <a:gd name="connsiteX47" fmla="*/ 779217 w 3092749"/>
                <a:gd name="connsiteY47" fmla="*/ 1399991 h 1577060"/>
                <a:gd name="connsiteX48" fmla="*/ 287387 w 3092749"/>
                <a:gd name="connsiteY48" fmla="*/ 1558516 h 1577060"/>
                <a:gd name="connsiteX49" fmla="*/ 71 w 3092749"/>
                <a:gd name="connsiteY49" fmla="*/ 952295 h 1577060"/>
                <a:gd name="connsiteX50" fmla="*/ 311155 w 3092749"/>
                <a:gd name="connsiteY50" fmla="*/ 952295 h 1577060"/>
                <a:gd name="connsiteX51" fmla="*/ 942751 w 3092749"/>
                <a:gd name="connsiteY51" fmla="*/ 886307 h 1577060"/>
                <a:gd name="connsiteX52" fmla="*/ 1291543 w 3092749"/>
                <a:gd name="connsiteY52" fmla="*/ 773186 h 1577060"/>
                <a:gd name="connsiteX53" fmla="*/ 1517785 w 3092749"/>
                <a:gd name="connsiteY53" fmla="*/ 678919 h 1577060"/>
                <a:gd name="connsiteX0" fmla="*/ 1508358 w 3092749"/>
                <a:gd name="connsiteY0" fmla="*/ 697772 h 1577062"/>
                <a:gd name="connsiteX1" fmla="*/ 1847725 w 3092749"/>
                <a:gd name="connsiteY1" fmla="*/ 528090 h 1577062"/>
                <a:gd name="connsiteX2" fmla="*/ 2017406 w 3092749"/>
                <a:gd name="connsiteY2" fmla="*/ 433820 h 1577062"/>
                <a:gd name="connsiteX3" fmla="*/ 2121101 w 3092749"/>
                <a:gd name="connsiteY3" fmla="*/ 377260 h 1577062"/>
                <a:gd name="connsiteX4" fmla="*/ 2243650 w 3092749"/>
                <a:gd name="connsiteY4" fmla="*/ 320700 h 1577062"/>
                <a:gd name="connsiteX5" fmla="*/ 2385052 w 3092749"/>
                <a:gd name="connsiteY5" fmla="*/ 141590 h 1577062"/>
                <a:gd name="connsiteX6" fmla="*/ 2517027 w 3092749"/>
                <a:gd name="connsiteY6" fmla="*/ 47322 h 1577062"/>
                <a:gd name="connsiteX7" fmla="*/ 2762124 w 3092749"/>
                <a:gd name="connsiteY7" fmla="*/ 188 h 1577062"/>
                <a:gd name="connsiteX8" fmla="*/ 2856392 w 3092749"/>
                <a:gd name="connsiteY8" fmla="*/ 37895 h 1577062"/>
                <a:gd name="connsiteX9" fmla="*/ 3026075 w 3092749"/>
                <a:gd name="connsiteY9" fmla="*/ 188724 h 1577062"/>
                <a:gd name="connsiteX10" fmla="*/ 3092062 w 3092749"/>
                <a:gd name="connsiteY10" fmla="*/ 273565 h 1577062"/>
                <a:gd name="connsiteX11" fmla="*/ 3044928 w 3092749"/>
                <a:gd name="connsiteY11" fmla="*/ 358406 h 1577062"/>
                <a:gd name="connsiteX12" fmla="*/ 2828112 w 3092749"/>
                <a:gd name="connsiteY12" fmla="*/ 509235 h 1577062"/>
                <a:gd name="connsiteX13" fmla="*/ 2517027 w 3092749"/>
                <a:gd name="connsiteY13" fmla="*/ 612930 h 1577062"/>
                <a:gd name="connsiteX14" fmla="*/ 2507600 w 3092749"/>
                <a:gd name="connsiteY14" fmla="*/ 707198 h 1577062"/>
                <a:gd name="connsiteX15" fmla="*/ 2564161 w 3092749"/>
                <a:gd name="connsiteY15" fmla="*/ 876881 h 1577062"/>
                <a:gd name="connsiteX16" fmla="*/ 2743271 w 3092749"/>
                <a:gd name="connsiteY16" fmla="*/ 952295 h 1577062"/>
                <a:gd name="connsiteX17" fmla="*/ 2846965 w 3092749"/>
                <a:gd name="connsiteY17" fmla="*/ 952295 h 1577062"/>
                <a:gd name="connsiteX18" fmla="*/ 2894099 w 3092749"/>
                <a:gd name="connsiteY18" fmla="*/ 905161 h 1577062"/>
                <a:gd name="connsiteX19" fmla="*/ 2931807 w 3092749"/>
                <a:gd name="connsiteY19" fmla="*/ 961722 h 1577062"/>
                <a:gd name="connsiteX20" fmla="*/ 2884673 w 3092749"/>
                <a:gd name="connsiteY20" fmla="*/ 1046563 h 1577062"/>
                <a:gd name="connsiteX21" fmla="*/ 2762124 w 3092749"/>
                <a:gd name="connsiteY21" fmla="*/ 1093697 h 1577062"/>
                <a:gd name="connsiteX22" fmla="*/ 2657828 w 3092749"/>
                <a:gd name="connsiteY22" fmla="*/ 1057137 h 1577062"/>
                <a:gd name="connsiteX23" fmla="*/ 2507600 w 3092749"/>
                <a:gd name="connsiteY23" fmla="*/ 971149 h 1577062"/>
                <a:gd name="connsiteX24" fmla="*/ 2413332 w 3092749"/>
                <a:gd name="connsiteY24" fmla="*/ 829747 h 1577062"/>
                <a:gd name="connsiteX25" fmla="*/ 2366198 w 3092749"/>
                <a:gd name="connsiteY25" fmla="*/ 716625 h 1577062"/>
                <a:gd name="connsiteX26" fmla="*/ 2139955 w 3092749"/>
                <a:gd name="connsiteY26" fmla="*/ 876881 h 1577062"/>
                <a:gd name="connsiteX27" fmla="*/ 1923139 w 3092749"/>
                <a:gd name="connsiteY27" fmla="*/ 933441 h 1577062"/>
                <a:gd name="connsiteX28" fmla="*/ 1828871 w 3092749"/>
                <a:gd name="connsiteY28" fmla="*/ 933441 h 1577062"/>
                <a:gd name="connsiteX29" fmla="*/ 1941992 w 3092749"/>
                <a:gd name="connsiteY29" fmla="*/ 971149 h 1577062"/>
                <a:gd name="connsiteX30" fmla="*/ 2055114 w 3092749"/>
                <a:gd name="connsiteY30" fmla="*/ 990002 h 1577062"/>
                <a:gd name="connsiteX31" fmla="*/ 2092821 w 3092749"/>
                <a:gd name="connsiteY31" fmla="*/ 1065417 h 1577062"/>
                <a:gd name="connsiteX32" fmla="*/ 1960846 w 3092749"/>
                <a:gd name="connsiteY32" fmla="*/ 1225672 h 1577062"/>
                <a:gd name="connsiteX33" fmla="*/ 1762883 w 3092749"/>
                <a:gd name="connsiteY33" fmla="*/ 1282233 h 1577062"/>
                <a:gd name="connsiteX34" fmla="*/ 1800590 w 3092749"/>
                <a:gd name="connsiteY34" fmla="*/ 1338794 h 1577062"/>
                <a:gd name="connsiteX35" fmla="*/ 1960846 w 3092749"/>
                <a:gd name="connsiteY35" fmla="*/ 1404782 h 1577062"/>
                <a:gd name="connsiteX36" fmla="*/ 2215369 w 3092749"/>
                <a:gd name="connsiteY36" fmla="*/ 1404782 h 1577062"/>
                <a:gd name="connsiteX37" fmla="*/ 2036260 w 3092749"/>
                <a:gd name="connsiteY37" fmla="*/ 1451916 h 1577062"/>
                <a:gd name="connsiteX38" fmla="*/ 1838297 w 3092749"/>
                <a:gd name="connsiteY38" fmla="*/ 1404782 h 1577062"/>
                <a:gd name="connsiteX39" fmla="*/ 1725176 w 3092749"/>
                <a:gd name="connsiteY39" fmla="*/ 1348221 h 1577062"/>
                <a:gd name="connsiteX40" fmla="*/ 1555493 w 3092749"/>
                <a:gd name="connsiteY40" fmla="*/ 1272806 h 1577062"/>
                <a:gd name="connsiteX41" fmla="*/ 1461225 w 3092749"/>
                <a:gd name="connsiteY41" fmla="*/ 1216246 h 1577062"/>
                <a:gd name="connsiteX42" fmla="*/ 1583774 w 3092749"/>
                <a:gd name="connsiteY42" fmla="*/ 1121977 h 1577062"/>
                <a:gd name="connsiteX43" fmla="*/ 1688271 w 3092749"/>
                <a:gd name="connsiteY43" fmla="*/ 1060131 h 1577062"/>
                <a:gd name="connsiteX44" fmla="*/ 1414091 w 3092749"/>
                <a:gd name="connsiteY44" fmla="*/ 1018283 h 1577062"/>
                <a:gd name="connsiteX45" fmla="*/ 1385811 w 3092749"/>
                <a:gd name="connsiteY45" fmla="*/ 1008856 h 1577062"/>
                <a:gd name="connsiteX46" fmla="*/ 1170222 w 3092749"/>
                <a:gd name="connsiteY46" fmla="*/ 1182650 h 1577062"/>
                <a:gd name="connsiteX47" fmla="*/ 779217 w 3092749"/>
                <a:gd name="connsiteY47" fmla="*/ 1399991 h 1577062"/>
                <a:gd name="connsiteX48" fmla="*/ 287387 w 3092749"/>
                <a:gd name="connsiteY48" fmla="*/ 1558516 h 1577062"/>
                <a:gd name="connsiteX49" fmla="*/ 71 w 3092749"/>
                <a:gd name="connsiteY49" fmla="*/ 952295 h 1577062"/>
                <a:gd name="connsiteX50" fmla="*/ 311155 w 3092749"/>
                <a:gd name="connsiteY50" fmla="*/ 952295 h 1577062"/>
                <a:gd name="connsiteX51" fmla="*/ 1067350 w 3092749"/>
                <a:gd name="connsiteY51" fmla="*/ 916844 h 1577062"/>
                <a:gd name="connsiteX52" fmla="*/ 1291543 w 3092749"/>
                <a:gd name="connsiteY52" fmla="*/ 773186 h 1577062"/>
                <a:gd name="connsiteX53" fmla="*/ 1517785 w 3092749"/>
                <a:gd name="connsiteY53" fmla="*/ 678919 h 1577062"/>
                <a:gd name="connsiteX0" fmla="*/ 1527426 w 3111817"/>
                <a:gd name="connsiteY0" fmla="*/ 697772 h 1577060"/>
                <a:gd name="connsiteX1" fmla="*/ 1866793 w 3111817"/>
                <a:gd name="connsiteY1" fmla="*/ 528090 h 1577060"/>
                <a:gd name="connsiteX2" fmla="*/ 2036474 w 3111817"/>
                <a:gd name="connsiteY2" fmla="*/ 433820 h 1577060"/>
                <a:gd name="connsiteX3" fmla="*/ 2140169 w 3111817"/>
                <a:gd name="connsiteY3" fmla="*/ 377260 h 1577060"/>
                <a:gd name="connsiteX4" fmla="*/ 2262718 w 3111817"/>
                <a:gd name="connsiteY4" fmla="*/ 320700 h 1577060"/>
                <a:gd name="connsiteX5" fmla="*/ 2404120 w 3111817"/>
                <a:gd name="connsiteY5" fmla="*/ 141590 h 1577060"/>
                <a:gd name="connsiteX6" fmla="*/ 2536095 w 3111817"/>
                <a:gd name="connsiteY6" fmla="*/ 47322 h 1577060"/>
                <a:gd name="connsiteX7" fmla="*/ 2781192 w 3111817"/>
                <a:gd name="connsiteY7" fmla="*/ 188 h 1577060"/>
                <a:gd name="connsiteX8" fmla="*/ 2875460 w 3111817"/>
                <a:gd name="connsiteY8" fmla="*/ 37895 h 1577060"/>
                <a:gd name="connsiteX9" fmla="*/ 3045143 w 3111817"/>
                <a:gd name="connsiteY9" fmla="*/ 188724 h 1577060"/>
                <a:gd name="connsiteX10" fmla="*/ 3111130 w 3111817"/>
                <a:gd name="connsiteY10" fmla="*/ 273565 h 1577060"/>
                <a:gd name="connsiteX11" fmla="*/ 3063996 w 3111817"/>
                <a:gd name="connsiteY11" fmla="*/ 358406 h 1577060"/>
                <a:gd name="connsiteX12" fmla="*/ 2847180 w 3111817"/>
                <a:gd name="connsiteY12" fmla="*/ 509235 h 1577060"/>
                <a:gd name="connsiteX13" fmla="*/ 2536095 w 3111817"/>
                <a:gd name="connsiteY13" fmla="*/ 612930 h 1577060"/>
                <a:gd name="connsiteX14" fmla="*/ 2526668 w 3111817"/>
                <a:gd name="connsiteY14" fmla="*/ 707198 h 1577060"/>
                <a:gd name="connsiteX15" fmla="*/ 2583229 w 3111817"/>
                <a:gd name="connsiteY15" fmla="*/ 876881 h 1577060"/>
                <a:gd name="connsiteX16" fmla="*/ 2762339 w 3111817"/>
                <a:gd name="connsiteY16" fmla="*/ 952295 h 1577060"/>
                <a:gd name="connsiteX17" fmla="*/ 2866033 w 3111817"/>
                <a:gd name="connsiteY17" fmla="*/ 952295 h 1577060"/>
                <a:gd name="connsiteX18" fmla="*/ 2913167 w 3111817"/>
                <a:gd name="connsiteY18" fmla="*/ 905161 h 1577060"/>
                <a:gd name="connsiteX19" fmla="*/ 2950875 w 3111817"/>
                <a:gd name="connsiteY19" fmla="*/ 961722 h 1577060"/>
                <a:gd name="connsiteX20" fmla="*/ 2903741 w 3111817"/>
                <a:gd name="connsiteY20" fmla="*/ 1046563 h 1577060"/>
                <a:gd name="connsiteX21" fmla="*/ 2781192 w 3111817"/>
                <a:gd name="connsiteY21" fmla="*/ 1093697 h 1577060"/>
                <a:gd name="connsiteX22" fmla="*/ 2676896 w 3111817"/>
                <a:gd name="connsiteY22" fmla="*/ 1057137 h 1577060"/>
                <a:gd name="connsiteX23" fmla="*/ 2526668 w 3111817"/>
                <a:gd name="connsiteY23" fmla="*/ 971149 h 1577060"/>
                <a:gd name="connsiteX24" fmla="*/ 2432400 w 3111817"/>
                <a:gd name="connsiteY24" fmla="*/ 829747 h 1577060"/>
                <a:gd name="connsiteX25" fmla="*/ 2385266 w 3111817"/>
                <a:gd name="connsiteY25" fmla="*/ 716625 h 1577060"/>
                <a:gd name="connsiteX26" fmla="*/ 2159023 w 3111817"/>
                <a:gd name="connsiteY26" fmla="*/ 876881 h 1577060"/>
                <a:gd name="connsiteX27" fmla="*/ 1942207 w 3111817"/>
                <a:gd name="connsiteY27" fmla="*/ 933441 h 1577060"/>
                <a:gd name="connsiteX28" fmla="*/ 1847939 w 3111817"/>
                <a:gd name="connsiteY28" fmla="*/ 933441 h 1577060"/>
                <a:gd name="connsiteX29" fmla="*/ 1961060 w 3111817"/>
                <a:gd name="connsiteY29" fmla="*/ 971149 h 1577060"/>
                <a:gd name="connsiteX30" fmla="*/ 2074182 w 3111817"/>
                <a:gd name="connsiteY30" fmla="*/ 990002 h 1577060"/>
                <a:gd name="connsiteX31" fmla="*/ 2111889 w 3111817"/>
                <a:gd name="connsiteY31" fmla="*/ 1065417 h 1577060"/>
                <a:gd name="connsiteX32" fmla="*/ 1979914 w 3111817"/>
                <a:gd name="connsiteY32" fmla="*/ 1225672 h 1577060"/>
                <a:gd name="connsiteX33" fmla="*/ 1781951 w 3111817"/>
                <a:gd name="connsiteY33" fmla="*/ 1282233 h 1577060"/>
                <a:gd name="connsiteX34" fmla="*/ 1819658 w 3111817"/>
                <a:gd name="connsiteY34" fmla="*/ 1338794 h 1577060"/>
                <a:gd name="connsiteX35" fmla="*/ 1979914 w 3111817"/>
                <a:gd name="connsiteY35" fmla="*/ 1404782 h 1577060"/>
                <a:gd name="connsiteX36" fmla="*/ 2234437 w 3111817"/>
                <a:gd name="connsiteY36" fmla="*/ 1404782 h 1577060"/>
                <a:gd name="connsiteX37" fmla="*/ 2055328 w 3111817"/>
                <a:gd name="connsiteY37" fmla="*/ 1451916 h 1577060"/>
                <a:gd name="connsiteX38" fmla="*/ 1857365 w 3111817"/>
                <a:gd name="connsiteY38" fmla="*/ 1404782 h 1577060"/>
                <a:gd name="connsiteX39" fmla="*/ 1744244 w 3111817"/>
                <a:gd name="connsiteY39" fmla="*/ 1348221 h 1577060"/>
                <a:gd name="connsiteX40" fmla="*/ 1574561 w 3111817"/>
                <a:gd name="connsiteY40" fmla="*/ 1272806 h 1577060"/>
                <a:gd name="connsiteX41" fmla="*/ 1480293 w 3111817"/>
                <a:gd name="connsiteY41" fmla="*/ 1216246 h 1577060"/>
                <a:gd name="connsiteX42" fmla="*/ 1602842 w 3111817"/>
                <a:gd name="connsiteY42" fmla="*/ 1121977 h 1577060"/>
                <a:gd name="connsiteX43" fmla="*/ 1707339 w 3111817"/>
                <a:gd name="connsiteY43" fmla="*/ 1060131 h 1577060"/>
                <a:gd name="connsiteX44" fmla="*/ 1433159 w 3111817"/>
                <a:gd name="connsiteY44" fmla="*/ 1018283 h 1577060"/>
                <a:gd name="connsiteX45" fmla="*/ 1404879 w 3111817"/>
                <a:gd name="connsiteY45" fmla="*/ 1008856 h 1577060"/>
                <a:gd name="connsiteX46" fmla="*/ 1189290 w 3111817"/>
                <a:gd name="connsiteY46" fmla="*/ 1182650 h 1577060"/>
                <a:gd name="connsiteX47" fmla="*/ 798285 w 3111817"/>
                <a:gd name="connsiteY47" fmla="*/ 1399991 h 1577060"/>
                <a:gd name="connsiteX48" fmla="*/ 306455 w 3111817"/>
                <a:gd name="connsiteY48" fmla="*/ 1558516 h 1577060"/>
                <a:gd name="connsiteX49" fmla="*/ 19139 w 3111817"/>
                <a:gd name="connsiteY49" fmla="*/ 952295 h 1577060"/>
                <a:gd name="connsiteX50" fmla="*/ 844198 w 3111817"/>
                <a:gd name="connsiteY50" fmla="*/ 1120248 h 1577060"/>
                <a:gd name="connsiteX51" fmla="*/ 1086418 w 3111817"/>
                <a:gd name="connsiteY51" fmla="*/ 916844 h 1577060"/>
                <a:gd name="connsiteX52" fmla="*/ 1310611 w 3111817"/>
                <a:gd name="connsiteY52" fmla="*/ 773186 h 1577060"/>
                <a:gd name="connsiteX53" fmla="*/ 1536853 w 3111817"/>
                <a:gd name="connsiteY53" fmla="*/ 678919 h 1577060"/>
                <a:gd name="connsiteX0" fmla="*/ 1259107 w 2843498"/>
                <a:gd name="connsiteY0" fmla="*/ 697772 h 1559120"/>
                <a:gd name="connsiteX1" fmla="*/ 1598474 w 2843498"/>
                <a:gd name="connsiteY1" fmla="*/ 528090 h 1559120"/>
                <a:gd name="connsiteX2" fmla="*/ 1768155 w 2843498"/>
                <a:gd name="connsiteY2" fmla="*/ 433820 h 1559120"/>
                <a:gd name="connsiteX3" fmla="*/ 1871850 w 2843498"/>
                <a:gd name="connsiteY3" fmla="*/ 377260 h 1559120"/>
                <a:gd name="connsiteX4" fmla="*/ 1994399 w 2843498"/>
                <a:gd name="connsiteY4" fmla="*/ 320700 h 1559120"/>
                <a:gd name="connsiteX5" fmla="*/ 2135801 w 2843498"/>
                <a:gd name="connsiteY5" fmla="*/ 141590 h 1559120"/>
                <a:gd name="connsiteX6" fmla="*/ 2267776 w 2843498"/>
                <a:gd name="connsiteY6" fmla="*/ 47322 h 1559120"/>
                <a:gd name="connsiteX7" fmla="*/ 2512873 w 2843498"/>
                <a:gd name="connsiteY7" fmla="*/ 188 h 1559120"/>
                <a:gd name="connsiteX8" fmla="*/ 2607141 w 2843498"/>
                <a:gd name="connsiteY8" fmla="*/ 37895 h 1559120"/>
                <a:gd name="connsiteX9" fmla="*/ 2776824 w 2843498"/>
                <a:gd name="connsiteY9" fmla="*/ 188724 h 1559120"/>
                <a:gd name="connsiteX10" fmla="*/ 2842811 w 2843498"/>
                <a:gd name="connsiteY10" fmla="*/ 273565 h 1559120"/>
                <a:gd name="connsiteX11" fmla="*/ 2795677 w 2843498"/>
                <a:gd name="connsiteY11" fmla="*/ 358406 h 1559120"/>
                <a:gd name="connsiteX12" fmla="*/ 2578861 w 2843498"/>
                <a:gd name="connsiteY12" fmla="*/ 509235 h 1559120"/>
                <a:gd name="connsiteX13" fmla="*/ 2267776 w 2843498"/>
                <a:gd name="connsiteY13" fmla="*/ 612930 h 1559120"/>
                <a:gd name="connsiteX14" fmla="*/ 2258349 w 2843498"/>
                <a:gd name="connsiteY14" fmla="*/ 707198 h 1559120"/>
                <a:gd name="connsiteX15" fmla="*/ 2314910 w 2843498"/>
                <a:gd name="connsiteY15" fmla="*/ 876881 h 1559120"/>
                <a:gd name="connsiteX16" fmla="*/ 2494020 w 2843498"/>
                <a:gd name="connsiteY16" fmla="*/ 952295 h 1559120"/>
                <a:gd name="connsiteX17" fmla="*/ 2597714 w 2843498"/>
                <a:gd name="connsiteY17" fmla="*/ 952295 h 1559120"/>
                <a:gd name="connsiteX18" fmla="*/ 2644848 w 2843498"/>
                <a:gd name="connsiteY18" fmla="*/ 905161 h 1559120"/>
                <a:gd name="connsiteX19" fmla="*/ 2682556 w 2843498"/>
                <a:gd name="connsiteY19" fmla="*/ 961722 h 1559120"/>
                <a:gd name="connsiteX20" fmla="*/ 2635422 w 2843498"/>
                <a:gd name="connsiteY20" fmla="*/ 1046563 h 1559120"/>
                <a:gd name="connsiteX21" fmla="*/ 2512873 w 2843498"/>
                <a:gd name="connsiteY21" fmla="*/ 1093697 h 1559120"/>
                <a:gd name="connsiteX22" fmla="*/ 2408577 w 2843498"/>
                <a:gd name="connsiteY22" fmla="*/ 1057137 h 1559120"/>
                <a:gd name="connsiteX23" fmla="*/ 2258349 w 2843498"/>
                <a:gd name="connsiteY23" fmla="*/ 971149 h 1559120"/>
                <a:gd name="connsiteX24" fmla="*/ 2164081 w 2843498"/>
                <a:gd name="connsiteY24" fmla="*/ 829747 h 1559120"/>
                <a:gd name="connsiteX25" fmla="*/ 2116947 w 2843498"/>
                <a:gd name="connsiteY25" fmla="*/ 716625 h 1559120"/>
                <a:gd name="connsiteX26" fmla="*/ 1890704 w 2843498"/>
                <a:gd name="connsiteY26" fmla="*/ 876881 h 1559120"/>
                <a:gd name="connsiteX27" fmla="*/ 1673888 w 2843498"/>
                <a:gd name="connsiteY27" fmla="*/ 933441 h 1559120"/>
                <a:gd name="connsiteX28" fmla="*/ 1579620 w 2843498"/>
                <a:gd name="connsiteY28" fmla="*/ 933441 h 1559120"/>
                <a:gd name="connsiteX29" fmla="*/ 1692741 w 2843498"/>
                <a:gd name="connsiteY29" fmla="*/ 971149 h 1559120"/>
                <a:gd name="connsiteX30" fmla="*/ 1805863 w 2843498"/>
                <a:gd name="connsiteY30" fmla="*/ 990002 h 1559120"/>
                <a:gd name="connsiteX31" fmla="*/ 1843570 w 2843498"/>
                <a:gd name="connsiteY31" fmla="*/ 1065417 h 1559120"/>
                <a:gd name="connsiteX32" fmla="*/ 1711595 w 2843498"/>
                <a:gd name="connsiteY32" fmla="*/ 1225672 h 1559120"/>
                <a:gd name="connsiteX33" fmla="*/ 1513632 w 2843498"/>
                <a:gd name="connsiteY33" fmla="*/ 1282233 h 1559120"/>
                <a:gd name="connsiteX34" fmla="*/ 1551339 w 2843498"/>
                <a:gd name="connsiteY34" fmla="*/ 1338794 h 1559120"/>
                <a:gd name="connsiteX35" fmla="*/ 1711595 w 2843498"/>
                <a:gd name="connsiteY35" fmla="*/ 1404782 h 1559120"/>
                <a:gd name="connsiteX36" fmla="*/ 1966118 w 2843498"/>
                <a:gd name="connsiteY36" fmla="*/ 1404782 h 1559120"/>
                <a:gd name="connsiteX37" fmla="*/ 1787009 w 2843498"/>
                <a:gd name="connsiteY37" fmla="*/ 1451916 h 1559120"/>
                <a:gd name="connsiteX38" fmla="*/ 1589046 w 2843498"/>
                <a:gd name="connsiteY38" fmla="*/ 1404782 h 1559120"/>
                <a:gd name="connsiteX39" fmla="*/ 1475925 w 2843498"/>
                <a:gd name="connsiteY39" fmla="*/ 1348221 h 1559120"/>
                <a:gd name="connsiteX40" fmla="*/ 1306242 w 2843498"/>
                <a:gd name="connsiteY40" fmla="*/ 1272806 h 1559120"/>
                <a:gd name="connsiteX41" fmla="*/ 1211974 w 2843498"/>
                <a:gd name="connsiteY41" fmla="*/ 1216246 h 1559120"/>
                <a:gd name="connsiteX42" fmla="*/ 1334523 w 2843498"/>
                <a:gd name="connsiteY42" fmla="*/ 1121977 h 1559120"/>
                <a:gd name="connsiteX43" fmla="*/ 1439020 w 2843498"/>
                <a:gd name="connsiteY43" fmla="*/ 1060131 h 1559120"/>
                <a:gd name="connsiteX44" fmla="*/ 1164840 w 2843498"/>
                <a:gd name="connsiteY44" fmla="*/ 1018283 h 1559120"/>
                <a:gd name="connsiteX45" fmla="*/ 1136560 w 2843498"/>
                <a:gd name="connsiteY45" fmla="*/ 1008856 h 1559120"/>
                <a:gd name="connsiteX46" fmla="*/ 920971 w 2843498"/>
                <a:gd name="connsiteY46" fmla="*/ 1182650 h 1559120"/>
                <a:gd name="connsiteX47" fmla="*/ 529966 w 2843498"/>
                <a:gd name="connsiteY47" fmla="*/ 1399991 h 1559120"/>
                <a:gd name="connsiteX48" fmla="*/ 38136 w 2843498"/>
                <a:gd name="connsiteY48" fmla="*/ 1558516 h 1559120"/>
                <a:gd name="connsiteX49" fmla="*/ 93468 w 2843498"/>
                <a:gd name="connsiteY49" fmla="*/ 1440881 h 1559120"/>
                <a:gd name="connsiteX50" fmla="*/ 575879 w 2843498"/>
                <a:gd name="connsiteY50" fmla="*/ 1120248 h 1559120"/>
                <a:gd name="connsiteX51" fmla="*/ 818099 w 2843498"/>
                <a:gd name="connsiteY51" fmla="*/ 916844 h 1559120"/>
                <a:gd name="connsiteX52" fmla="*/ 1042292 w 2843498"/>
                <a:gd name="connsiteY52" fmla="*/ 773186 h 1559120"/>
                <a:gd name="connsiteX53" fmla="*/ 1268534 w 2843498"/>
                <a:gd name="connsiteY53" fmla="*/ 678919 h 1559120"/>
                <a:gd name="connsiteX0" fmla="*/ 1850471 w 3434862"/>
                <a:gd name="connsiteY0" fmla="*/ 697772 h 1772421"/>
                <a:gd name="connsiteX1" fmla="*/ 2189838 w 3434862"/>
                <a:gd name="connsiteY1" fmla="*/ 528090 h 1772421"/>
                <a:gd name="connsiteX2" fmla="*/ 2359519 w 3434862"/>
                <a:gd name="connsiteY2" fmla="*/ 433820 h 1772421"/>
                <a:gd name="connsiteX3" fmla="*/ 2463214 w 3434862"/>
                <a:gd name="connsiteY3" fmla="*/ 377260 h 1772421"/>
                <a:gd name="connsiteX4" fmla="*/ 2585763 w 3434862"/>
                <a:gd name="connsiteY4" fmla="*/ 320700 h 1772421"/>
                <a:gd name="connsiteX5" fmla="*/ 2727165 w 3434862"/>
                <a:gd name="connsiteY5" fmla="*/ 141590 h 1772421"/>
                <a:gd name="connsiteX6" fmla="*/ 2859140 w 3434862"/>
                <a:gd name="connsiteY6" fmla="*/ 47322 h 1772421"/>
                <a:gd name="connsiteX7" fmla="*/ 3104237 w 3434862"/>
                <a:gd name="connsiteY7" fmla="*/ 188 h 1772421"/>
                <a:gd name="connsiteX8" fmla="*/ 3198505 w 3434862"/>
                <a:gd name="connsiteY8" fmla="*/ 37895 h 1772421"/>
                <a:gd name="connsiteX9" fmla="*/ 3368188 w 3434862"/>
                <a:gd name="connsiteY9" fmla="*/ 188724 h 1772421"/>
                <a:gd name="connsiteX10" fmla="*/ 3434175 w 3434862"/>
                <a:gd name="connsiteY10" fmla="*/ 273565 h 1772421"/>
                <a:gd name="connsiteX11" fmla="*/ 3387041 w 3434862"/>
                <a:gd name="connsiteY11" fmla="*/ 358406 h 1772421"/>
                <a:gd name="connsiteX12" fmla="*/ 3170225 w 3434862"/>
                <a:gd name="connsiteY12" fmla="*/ 509235 h 1772421"/>
                <a:gd name="connsiteX13" fmla="*/ 2859140 w 3434862"/>
                <a:gd name="connsiteY13" fmla="*/ 612930 h 1772421"/>
                <a:gd name="connsiteX14" fmla="*/ 2849713 w 3434862"/>
                <a:gd name="connsiteY14" fmla="*/ 707198 h 1772421"/>
                <a:gd name="connsiteX15" fmla="*/ 2906274 w 3434862"/>
                <a:gd name="connsiteY15" fmla="*/ 876881 h 1772421"/>
                <a:gd name="connsiteX16" fmla="*/ 3085384 w 3434862"/>
                <a:gd name="connsiteY16" fmla="*/ 952295 h 1772421"/>
                <a:gd name="connsiteX17" fmla="*/ 3189078 w 3434862"/>
                <a:gd name="connsiteY17" fmla="*/ 952295 h 1772421"/>
                <a:gd name="connsiteX18" fmla="*/ 3236212 w 3434862"/>
                <a:gd name="connsiteY18" fmla="*/ 905161 h 1772421"/>
                <a:gd name="connsiteX19" fmla="*/ 3273920 w 3434862"/>
                <a:gd name="connsiteY19" fmla="*/ 961722 h 1772421"/>
                <a:gd name="connsiteX20" fmla="*/ 3226786 w 3434862"/>
                <a:gd name="connsiteY20" fmla="*/ 1046563 h 1772421"/>
                <a:gd name="connsiteX21" fmla="*/ 3104237 w 3434862"/>
                <a:gd name="connsiteY21" fmla="*/ 1093697 h 1772421"/>
                <a:gd name="connsiteX22" fmla="*/ 2999941 w 3434862"/>
                <a:gd name="connsiteY22" fmla="*/ 1057137 h 1772421"/>
                <a:gd name="connsiteX23" fmla="*/ 2849713 w 3434862"/>
                <a:gd name="connsiteY23" fmla="*/ 971149 h 1772421"/>
                <a:gd name="connsiteX24" fmla="*/ 2755445 w 3434862"/>
                <a:gd name="connsiteY24" fmla="*/ 829747 h 1772421"/>
                <a:gd name="connsiteX25" fmla="*/ 2708311 w 3434862"/>
                <a:gd name="connsiteY25" fmla="*/ 716625 h 1772421"/>
                <a:gd name="connsiteX26" fmla="*/ 2482068 w 3434862"/>
                <a:gd name="connsiteY26" fmla="*/ 876881 h 1772421"/>
                <a:gd name="connsiteX27" fmla="*/ 2265252 w 3434862"/>
                <a:gd name="connsiteY27" fmla="*/ 933441 h 1772421"/>
                <a:gd name="connsiteX28" fmla="*/ 2170984 w 3434862"/>
                <a:gd name="connsiteY28" fmla="*/ 933441 h 1772421"/>
                <a:gd name="connsiteX29" fmla="*/ 2284105 w 3434862"/>
                <a:gd name="connsiteY29" fmla="*/ 971149 h 1772421"/>
                <a:gd name="connsiteX30" fmla="*/ 2397227 w 3434862"/>
                <a:gd name="connsiteY30" fmla="*/ 990002 h 1772421"/>
                <a:gd name="connsiteX31" fmla="*/ 2434934 w 3434862"/>
                <a:gd name="connsiteY31" fmla="*/ 1065417 h 1772421"/>
                <a:gd name="connsiteX32" fmla="*/ 2302959 w 3434862"/>
                <a:gd name="connsiteY32" fmla="*/ 1225672 h 1772421"/>
                <a:gd name="connsiteX33" fmla="*/ 2104996 w 3434862"/>
                <a:gd name="connsiteY33" fmla="*/ 1282233 h 1772421"/>
                <a:gd name="connsiteX34" fmla="*/ 2142703 w 3434862"/>
                <a:gd name="connsiteY34" fmla="*/ 1338794 h 1772421"/>
                <a:gd name="connsiteX35" fmla="*/ 2302959 w 3434862"/>
                <a:gd name="connsiteY35" fmla="*/ 1404782 h 1772421"/>
                <a:gd name="connsiteX36" fmla="*/ 2557482 w 3434862"/>
                <a:gd name="connsiteY36" fmla="*/ 1404782 h 1772421"/>
                <a:gd name="connsiteX37" fmla="*/ 2378373 w 3434862"/>
                <a:gd name="connsiteY37" fmla="*/ 1451916 h 1772421"/>
                <a:gd name="connsiteX38" fmla="*/ 2180410 w 3434862"/>
                <a:gd name="connsiteY38" fmla="*/ 1404782 h 1772421"/>
                <a:gd name="connsiteX39" fmla="*/ 2067289 w 3434862"/>
                <a:gd name="connsiteY39" fmla="*/ 1348221 h 1772421"/>
                <a:gd name="connsiteX40" fmla="*/ 1897606 w 3434862"/>
                <a:gd name="connsiteY40" fmla="*/ 1272806 h 1772421"/>
                <a:gd name="connsiteX41" fmla="*/ 1803338 w 3434862"/>
                <a:gd name="connsiteY41" fmla="*/ 1216246 h 1772421"/>
                <a:gd name="connsiteX42" fmla="*/ 1925887 w 3434862"/>
                <a:gd name="connsiteY42" fmla="*/ 1121977 h 1772421"/>
                <a:gd name="connsiteX43" fmla="*/ 2030384 w 3434862"/>
                <a:gd name="connsiteY43" fmla="*/ 1060131 h 1772421"/>
                <a:gd name="connsiteX44" fmla="*/ 1756204 w 3434862"/>
                <a:gd name="connsiteY44" fmla="*/ 1018283 h 1772421"/>
                <a:gd name="connsiteX45" fmla="*/ 1727924 w 3434862"/>
                <a:gd name="connsiteY45" fmla="*/ 1008856 h 1772421"/>
                <a:gd name="connsiteX46" fmla="*/ 1512335 w 3434862"/>
                <a:gd name="connsiteY46" fmla="*/ 1182650 h 1772421"/>
                <a:gd name="connsiteX47" fmla="*/ 1121330 w 3434862"/>
                <a:gd name="connsiteY47" fmla="*/ 1399991 h 1772421"/>
                <a:gd name="connsiteX48" fmla="*/ 6502 w 3434862"/>
                <a:gd name="connsiteY48" fmla="*/ 1772274 h 1772421"/>
                <a:gd name="connsiteX49" fmla="*/ 684832 w 3434862"/>
                <a:gd name="connsiteY49" fmla="*/ 1440881 h 1772421"/>
                <a:gd name="connsiteX50" fmla="*/ 1167243 w 3434862"/>
                <a:gd name="connsiteY50" fmla="*/ 1120248 h 1772421"/>
                <a:gd name="connsiteX51" fmla="*/ 1409463 w 3434862"/>
                <a:gd name="connsiteY51" fmla="*/ 916844 h 1772421"/>
                <a:gd name="connsiteX52" fmla="*/ 1633656 w 3434862"/>
                <a:gd name="connsiteY52" fmla="*/ 773186 h 1772421"/>
                <a:gd name="connsiteX53" fmla="*/ 1859898 w 3434862"/>
                <a:gd name="connsiteY53" fmla="*/ 678919 h 1772421"/>
                <a:gd name="connsiteX0" fmla="*/ 1850471 w 3434862"/>
                <a:gd name="connsiteY0" fmla="*/ 697772 h 1772423"/>
                <a:gd name="connsiteX1" fmla="*/ 2189838 w 3434862"/>
                <a:gd name="connsiteY1" fmla="*/ 528090 h 1772423"/>
                <a:gd name="connsiteX2" fmla="*/ 2359519 w 3434862"/>
                <a:gd name="connsiteY2" fmla="*/ 433820 h 1772423"/>
                <a:gd name="connsiteX3" fmla="*/ 2463214 w 3434862"/>
                <a:gd name="connsiteY3" fmla="*/ 377260 h 1772423"/>
                <a:gd name="connsiteX4" fmla="*/ 2585763 w 3434862"/>
                <a:gd name="connsiteY4" fmla="*/ 320700 h 1772423"/>
                <a:gd name="connsiteX5" fmla="*/ 2727165 w 3434862"/>
                <a:gd name="connsiteY5" fmla="*/ 141590 h 1772423"/>
                <a:gd name="connsiteX6" fmla="*/ 2859140 w 3434862"/>
                <a:gd name="connsiteY6" fmla="*/ 47322 h 1772423"/>
                <a:gd name="connsiteX7" fmla="*/ 3104237 w 3434862"/>
                <a:gd name="connsiteY7" fmla="*/ 188 h 1772423"/>
                <a:gd name="connsiteX8" fmla="*/ 3198505 w 3434862"/>
                <a:gd name="connsiteY8" fmla="*/ 37895 h 1772423"/>
                <a:gd name="connsiteX9" fmla="*/ 3368188 w 3434862"/>
                <a:gd name="connsiteY9" fmla="*/ 188724 h 1772423"/>
                <a:gd name="connsiteX10" fmla="*/ 3434175 w 3434862"/>
                <a:gd name="connsiteY10" fmla="*/ 273565 h 1772423"/>
                <a:gd name="connsiteX11" fmla="*/ 3387041 w 3434862"/>
                <a:gd name="connsiteY11" fmla="*/ 358406 h 1772423"/>
                <a:gd name="connsiteX12" fmla="*/ 3170225 w 3434862"/>
                <a:gd name="connsiteY12" fmla="*/ 509235 h 1772423"/>
                <a:gd name="connsiteX13" fmla="*/ 2859140 w 3434862"/>
                <a:gd name="connsiteY13" fmla="*/ 612930 h 1772423"/>
                <a:gd name="connsiteX14" fmla="*/ 2849713 w 3434862"/>
                <a:gd name="connsiteY14" fmla="*/ 707198 h 1772423"/>
                <a:gd name="connsiteX15" fmla="*/ 2906274 w 3434862"/>
                <a:gd name="connsiteY15" fmla="*/ 876881 h 1772423"/>
                <a:gd name="connsiteX16" fmla="*/ 3085384 w 3434862"/>
                <a:gd name="connsiteY16" fmla="*/ 952295 h 1772423"/>
                <a:gd name="connsiteX17" fmla="*/ 3189078 w 3434862"/>
                <a:gd name="connsiteY17" fmla="*/ 952295 h 1772423"/>
                <a:gd name="connsiteX18" fmla="*/ 3236212 w 3434862"/>
                <a:gd name="connsiteY18" fmla="*/ 905161 h 1772423"/>
                <a:gd name="connsiteX19" fmla="*/ 3273920 w 3434862"/>
                <a:gd name="connsiteY19" fmla="*/ 961722 h 1772423"/>
                <a:gd name="connsiteX20" fmla="*/ 3226786 w 3434862"/>
                <a:gd name="connsiteY20" fmla="*/ 1046563 h 1772423"/>
                <a:gd name="connsiteX21" fmla="*/ 3104237 w 3434862"/>
                <a:gd name="connsiteY21" fmla="*/ 1093697 h 1772423"/>
                <a:gd name="connsiteX22" fmla="*/ 2999941 w 3434862"/>
                <a:gd name="connsiteY22" fmla="*/ 1057137 h 1772423"/>
                <a:gd name="connsiteX23" fmla="*/ 2849713 w 3434862"/>
                <a:gd name="connsiteY23" fmla="*/ 971149 h 1772423"/>
                <a:gd name="connsiteX24" fmla="*/ 2755445 w 3434862"/>
                <a:gd name="connsiteY24" fmla="*/ 829747 h 1772423"/>
                <a:gd name="connsiteX25" fmla="*/ 2708311 w 3434862"/>
                <a:gd name="connsiteY25" fmla="*/ 716625 h 1772423"/>
                <a:gd name="connsiteX26" fmla="*/ 2482068 w 3434862"/>
                <a:gd name="connsiteY26" fmla="*/ 876881 h 1772423"/>
                <a:gd name="connsiteX27" fmla="*/ 2265252 w 3434862"/>
                <a:gd name="connsiteY27" fmla="*/ 933441 h 1772423"/>
                <a:gd name="connsiteX28" fmla="*/ 2170984 w 3434862"/>
                <a:gd name="connsiteY28" fmla="*/ 933441 h 1772423"/>
                <a:gd name="connsiteX29" fmla="*/ 2284105 w 3434862"/>
                <a:gd name="connsiteY29" fmla="*/ 971149 h 1772423"/>
                <a:gd name="connsiteX30" fmla="*/ 2397227 w 3434862"/>
                <a:gd name="connsiteY30" fmla="*/ 990002 h 1772423"/>
                <a:gd name="connsiteX31" fmla="*/ 2434934 w 3434862"/>
                <a:gd name="connsiteY31" fmla="*/ 1065417 h 1772423"/>
                <a:gd name="connsiteX32" fmla="*/ 2302959 w 3434862"/>
                <a:gd name="connsiteY32" fmla="*/ 1225672 h 1772423"/>
                <a:gd name="connsiteX33" fmla="*/ 2104996 w 3434862"/>
                <a:gd name="connsiteY33" fmla="*/ 1282233 h 1772423"/>
                <a:gd name="connsiteX34" fmla="*/ 2142703 w 3434862"/>
                <a:gd name="connsiteY34" fmla="*/ 1338794 h 1772423"/>
                <a:gd name="connsiteX35" fmla="*/ 2302959 w 3434862"/>
                <a:gd name="connsiteY35" fmla="*/ 1404782 h 1772423"/>
                <a:gd name="connsiteX36" fmla="*/ 2557482 w 3434862"/>
                <a:gd name="connsiteY36" fmla="*/ 1404782 h 1772423"/>
                <a:gd name="connsiteX37" fmla="*/ 2378373 w 3434862"/>
                <a:gd name="connsiteY37" fmla="*/ 1451916 h 1772423"/>
                <a:gd name="connsiteX38" fmla="*/ 2180410 w 3434862"/>
                <a:gd name="connsiteY38" fmla="*/ 1404782 h 1772423"/>
                <a:gd name="connsiteX39" fmla="*/ 2067289 w 3434862"/>
                <a:gd name="connsiteY39" fmla="*/ 1348221 h 1772423"/>
                <a:gd name="connsiteX40" fmla="*/ 1897606 w 3434862"/>
                <a:gd name="connsiteY40" fmla="*/ 1272806 h 1772423"/>
                <a:gd name="connsiteX41" fmla="*/ 1803338 w 3434862"/>
                <a:gd name="connsiteY41" fmla="*/ 1216246 h 1772423"/>
                <a:gd name="connsiteX42" fmla="*/ 1925887 w 3434862"/>
                <a:gd name="connsiteY42" fmla="*/ 1121977 h 1772423"/>
                <a:gd name="connsiteX43" fmla="*/ 2030384 w 3434862"/>
                <a:gd name="connsiteY43" fmla="*/ 1060131 h 1772423"/>
                <a:gd name="connsiteX44" fmla="*/ 1756204 w 3434862"/>
                <a:gd name="connsiteY44" fmla="*/ 1018283 h 1772423"/>
                <a:gd name="connsiteX45" fmla="*/ 1759075 w 3434862"/>
                <a:gd name="connsiteY45" fmla="*/ 1069928 h 1772423"/>
                <a:gd name="connsiteX46" fmla="*/ 1512335 w 3434862"/>
                <a:gd name="connsiteY46" fmla="*/ 1182650 h 1772423"/>
                <a:gd name="connsiteX47" fmla="*/ 1121330 w 3434862"/>
                <a:gd name="connsiteY47" fmla="*/ 1399991 h 1772423"/>
                <a:gd name="connsiteX48" fmla="*/ 6502 w 3434862"/>
                <a:gd name="connsiteY48" fmla="*/ 1772274 h 1772423"/>
                <a:gd name="connsiteX49" fmla="*/ 684832 w 3434862"/>
                <a:gd name="connsiteY49" fmla="*/ 1440881 h 1772423"/>
                <a:gd name="connsiteX50" fmla="*/ 1167243 w 3434862"/>
                <a:gd name="connsiteY50" fmla="*/ 1120248 h 1772423"/>
                <a:gd name="connsiteX51" fmla="*/ 1409463 w 3434862"/>
                <a:gd name="connsiteY51" fmla="*/ 916844 h 1772423"/>
                <a:gd name="connsiteX52" fmla="*/ 1633656 w 3434862"/>
                <a:gd name="connsiteY52" fmla="*/ 773186 h 1772423"/>
                <a:gd name="connsiteX53" fmla="*/ 1859898 w 3434862"/>
                <a:gd name="connsiteY53" fmla="*/ 678919 h 1772423"/>
                <a:gd name="connsiteX0" fmla="*/ 1850471 w 3434862"/>
                <a:gd name="connsiteY0" fmla="*/ 697772 h 1772421"/>
                <a:gd name="connsiteX1" fmla="*/ 2189838 w 3434862"/>
                <a:gd name="connsiteY1" fmla="*/ 528090 h 1772421"/>
                <a:gd name="connsiteX2" fmla="*/ 2359519 w 3434862"/>
                <a:gd name="connsiteY2" fmla="*/ 433820 h 1772421"/>
                <a:gd name="connsiteX3" fmla="*/ 2463214 w 3434862"/>
                <a:gd name="connsiteY3" fmla="*/ 377260 h 1772421"/>
                <a:gd name="connsiteX4" fmla="*/ 2585763 w 3434862"/>
                <a:gd name="connsiteY4" fmla="*/ 320700 h 1772421"/>
                <a:gd name="connsiteX5" fmla="*/ 2727165 w 3434862"/>
                <a:gd name="connsiteY5" fmla="*/ 141590 h 1772421"/>
                <a:gd name="connsiteX6" fmla="*/ 2859140 w 3434862"/>
                <a:gd name="connsiteY6" fmla="*/ 47322 h 1772421"/>
                <a:gd name="connsiteX7" fmla="*/ 3104237 w 3434862"/>
                <a:gd name="connsiteY7" fmla="*/ 188 h 1772421"/>
                <a:gd name="connsiteX8" fmla="*/ 3198505 w 3434862"/>
                <a:gd name="connsiteY8" fmla="*/ 37895 h 1772421"/>
                <a:gd name="connsiteX9" fmla="*/ 3368188 w 3434862"/>
                <a:gd name="connsiteY9" fmla="*/ 188724 h 1772421"/>
                <a:gd name="connsiteX10" fmla="*/ 3434175 w 3434862"/>
                <a:gd name="connsiteY10" fmla="*/ 273565 h 1772421"/>
                <a:gd name="connsiteX11" fmla="*/ 3387041 w 3434862"/>
                <a:gd name="connsiteY11" fmla="*/ 358406 h 1772421"/>
                <a:gd name="connsiteX12" fmla="*/ 3170225 w 3434862"/>
                <a:gd name="connsiteY12" fmla="*/ 509235 h 1772421"/>
                <a:gd name="connsiteX13" fmla="*/ 2859140 w 3434862"/>
                <a:gd name="connsiteY13" fmla="*/ 612930 h 1772421"/>
                <a:gd name="connsiteX14" fmla="*/ 2849713 w 3434862"/>
                <a:gd name="connsiteY14" fmla="*/ 707198 h 1772421"/>
                <a:gd name="connsiteX15" fmla="*/ 2906274 w 3434862"/>
                <a:gd name="connsiteY15" fmla="*/ 876881 h 1772421"/>
                <a:gd name="connsiteX16" fmla="*/ 3085384 w 3434862"/>
                <a:gd name="connsiteY16" fmla="*/ 952295 h 1772421"/>
                <a:gd name="connsiteX17" fmla="*/ 3189078 w 3434862"/>
                <a:gd name="connsiteY17" fmla="*/ 952295 h 1772421"/>
                <a:gd name="connsiteX18" fmla="*/ 3236212 w 3434862"/>
                <a:gd name="connsiteY18" fmla="*/ 905161 h 1772421"/>
                <a:gd name="connsiteX19" fmla="*/ 3273920 w 3434862"/>
                <a:gd name="connsiteY19" fmla="*/ 961722 h 1772421"/>
                <a:gd name="connsiteX20" fmla="*/ 3226786 w 3434862"/>
                <a:gd name="connsiteY20" fmla="*/ 1046563 h 1772421"/>
                <a:gd name="connsiteX21" fmla="*/ 3104237 w 3434862"/>
                <a:gd name="connsiteY21" fmla="*/ 1093697 h 1772421"/>
                <a:gd name="connsiteX22" fmla="*/ 2999941 w 3434862"/>
                <a:gd name="connsiteY22" fmla="*/ 1057137 h 1772421"/>
                <a:gd name="connsiteX23" fmla="*/ 2849713 w 3434862"/>
                <a:gd name="connsiteY23" fmla="*/ 971149 h 1772421"/>
                <a:gd name="connsiteX24" fmla="*/ 2755445 w 3434862"/>
                <a:gd name="connsiteY24" fmla="*/ 829747 h 1772421"/>
                <a:gd name="connsiteX25" fmla="*/ 2708311 w 3434862"/>
                <a:gd name="connsiteY25" fmla="*/ 716625 h 1772421"/>
                <a:gd name="connsiteX26" fmla="*/ 2482068 w 3434862"/>
                <a:gd name="connsiteY26" fmla="*/ 876881 h 1772421"/>
                <a:gd name="connsiteX27" fmla="*/ 2265252 w 3434862"/>
                <a:gd name="connsiteY27" fmla="*/ 933441 h 1772421"/>
                <a:gd name="connsiteX28" fmla="*/ 2170984 w 3434862"/>
                <a:gd name="connsiteY28" fmla="*/ 933441 h 1772421"/>
                <a:gd name="connsiteX29" fmla="*/ 2284105 w 3434862"/>
                <a:gd name="connsiteY29" fmla="*/ 971149 h 1772421"/>
                <a:gd name="connsiteX30" fmla="*/ 2397227 w 3434862"/>
                <a:gd name="connsiteY30" fmla="*/ 990002 h 1772421"/>
                <a:gd name="connsiteX31" fmla="*/ 2434934 w 3434862"/>
                <a:gd name="connsiteY31" fmla="*/ 1065417 h 1772421"/>
                <a:gd name="connsiteX32" fmla="*/ 2302959 w 3434862"/>
                <a:gd name="connsiteY32" fmla="*/ 1225672 h 1772421"/>
                <a:gd name="connsiteX33" fmla="*/ 2104996 w 3434862"/>
                <a:gd name="connsiteY33" fmla="*/ 1282233 h 1772421"/>
                <a:gd name="connsiteX34" fmla="*/ 2142703 w 3434862"/>
                <a:gd name="connsiteY34" fmla="*/ 1338794 h 1772421"/>
                <a:gd name="connsiteX35" fmla="*/ 2302959 w 3434862"/>
                <a:gd name="connsiteY35" fmla="*/ 1404782 h 1772421"/>
                <a:gd name="connsiteX36" fmla="*/ 2557482 w 3434862"/>
                <a:gd name="connsiteY36" fmla="*/ 1404782 h 1772421"/>
                <a:gd name="connsiteX37" fmla="*/ 2378373 w 3434862"/>
                <a:gd name="connsiteY37" fmla="*/ 1451916 h 1772421"/>
                <a:gd name="connsiteX38" fmla="*/ 2180410 w 3434862"/>
                <a:gd name="connsiteY38" fmla="*/ 1404782 h 1772421"/>
                <a:gd name="connsiteX39" fmla="*/ 2067289 w 3434862"/>
                <a:gd name="connsiteY39" fmla="*/ 1348221 h 1772421"/>
                <a:gd name="connsiteX40" fmla="*/ 1897606 w 3434862"/>
                <a:gd name="connsiteY40" fmla="*/ 1272806 h 1772421"/>
                <a:gd name="connsiteX41" fmla="*/ 1803338 w 3434862"/>
                <a:gd name="connsiteY41" fmla="*/ 1216246 h 1772421"/>
                <a:gd name="connsiteX42" fmla="*/ 1925887 w 3434862"/>
                <a:gd name="connsiteY42" fmla="*/ 1121977 h 1772421"/>
                <a:gd name="connsiteX43" fmla="*/ 2030384 w 3434862"/>
                <a:gd name="connsiteY43" fmla="*/ 1060131 h 1772421"/>
                <a:gd name="connsiteX44" fmla="*/ 1756204 w 3434862"/>
                <a:gd name="connsiteY44" fmla="*/ 1018283 h 1772421"/>
                <a:gd name="connsiteX45" fmla="*/ 1759075 w 3434862"/>
                <a:gd name="connsiteY45" fmla="*/ 1069928 h 1772421"/>
                <a:gd name="connsiteX46" fmla="*/ 1496760 w 3434862"/>
                <a:gd name="connsiteY46" fmla="*/ 1152114 h 1772421"/>
                <a:gd name="connsiteX47" fmla="*/ 1121330 w 3434862"/>
                <a:gd name="connsiteY47" fmla="*/ 1399991 h 1772421"/>
                <a:gd name="connsiteX48" fmla="*/ 6502 w 3434862"/>
                <a:gd name="connsiteY48" fmla="*/ 1772274 h 1772421"/>
                <a:gd name="connsiteX49" fmla="*/ 684832 w 3434862"/>
                <a:gd name="connsiteY49" fmla="*/ 1440881 h 1772421"/>
                <a:gd name="connsiteX50" fmla="*/ 1167243 w 3434862"/>
                <a:gd name="connsiteY50" fmla="*/ 1120248 h 1772421"/>
                <a:gd name="connsiteX51" fmla="*/ 1409463 w 3434862"/>
                <a:gd name="connsiteY51" fmla="*/ 916844 h 1772421"/>
                <a:gd name="connsiteX52" fmla="*/ 1633656 w 3434862"/>
                <a:gd name="connsiteY52" fmla="*/ 773186 h 1772421"/>
                <a:gd name="connsiteX53" fmla="*/ 1859898 w 3434862"/>
                <a:gd name="connsiteY53" fmla="*/ 678919 h 1772421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496350 w 3434452"/>
                <a:gd name="connsiteY46" fmla="*/ 1152114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496350 w 3434452"/>
                <a:gd name="connsiteY46" fmla="*/ 1152114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990236 w 3434452"/>
                <a:gd name="connsiteY0" fmla="*/ 545088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42702 w 3434452"/>
                <a:gd name="connsiteY1" fmla="*/ 512821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42702 w 3434452"/>
                <a:gd name="connsiteY1" fmla="*/ 512821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48383 h 177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434452" h="1773132">
                  <a:moveTo>
                    <a:pt x="1896785" y="636698"/>
                  </a:moveTo>
                  <a:cubicBezTo>
                    <a:pt x="1969843" y="584064"/>
                    <a:pt x="2065648" y="546634"/>
                    <a:pt x="2142702" y="512821"/>
                  </a:cubicBezTo>
                  <a:cubicBezTo>
                    <a:pt x="2219756" y="479008"/>
                    <a:pt x="2297835" y="458958"/>
                    <a:pt x="2359109" y="433820"/>
                  </a:cubicBezTo>
                  <a:cubicBezTo>
                    <a:pt x="2420383" y="408682"/>
                    <a:pt x="2425097" y="396113"/>
                    <a:pt x="2462804" y="377260"/>
                  </a:cubicBezTo>
                  <a:cubicBezTo>
                    <a:pt x="2500511" y="358407"/>
                    <a:pt x="2541361" y="359978"/>
                    <a:pt x="2585353" y="320700"/>
                  </a:cubicBezTo>
                  <a:cubicBezTo>
                    <a:pt x="2629345" y="281422"/>
                    <a:pt x="2681192" y="187153"/>
                    <a:pt x="2726755" y="141590"/>
                  </a:cubicBezTo>
                  <a:cubicBezTo>
                    <a:pt x="2772318" y="96027"/>
                    <a:pt x="2795885" y="70889"/>
                    <a:pt x="2858730" y="47322"/>
                  </a:cubicBezTo>
                  <a:cubicBezTo>
                    <a:pt x="2921575" y="23755"/>
                    <a:pt x="3047266" y="1759"/>
                    <a:pt x="3103827" y="188"/>
                  </a:cubicBezTo>
                  <a:cubicBezTo>
                    <a:pt x="3160388" y="-1383"/>
                    <a:pt x="3154103" y="6472"/>
                    <a:pt x="3198095" y="37895"/>
                  </a:cubicBezTo>
                  <a:cubicBezTo>
                    <a:pt x="3242087" y="69318"/>
                    <a:pt x="3328500" y="149446"/>
                    <a:pt x="3367778" y="188724"/>
                  </a:cubicBezTo>
                  <a:cubicBezTo>
                    <a:pt x="3407056" y="228002"/>
                    <a:pt x="3430623" y="245285"/>
                    <a:pt x="3433765" y="273565"/>
                  </a:cubicBezTo>
                  <a:cubicBezTo>
                    <a:pt x="3436907" y="301845"/>
                    <a:pt x="3430623" y="319128"/>
                    <a:pt x="3386631" y="358406"/>
                  </a:cubicBezTo>
                  <a:cubicBezTo>
                    <a:pt x="3342639" y="397684"/>
                    <a:pt x="3257798" y="466814"/>
                    <a:pt x="3169815" y="509235"/>
                  </a:cubicBezTo>
                  <a:cubicBezTo>
                    <a:pt x="3081832" y="551656"/>
                    <a:pt x="2912149" y="579936"/>
                    <a:pt x="2858730" y="612930"/>
                  </a:cubicBezTo>
                  <a:cubicBezTo>
                    <a:pt x="2805311" y="645924"/>
                    <a:pt x="2841447" y="663206"/>
                    <a:pt x="2849303" y="707198"/>
                  </a:cubicBezTo>
                  <a:cubicBezTo>
                    <a:pt x="2857159" y="751190"/>
                    <a:pt x="2866586" y="836032"/>
                    <a:pt x="2905864" y="876881"/>
                  </a:cubicBezTo>
                  <a:cubicBezTo>
                    <a:pt x="2945142" y="917730"/>
                    <a:pt x="3037840" y="939726"/>
                    <a:pt x="3084974" y="952295"/>
                  </a:cubicBezTo>
                  <a:cubicBezTo>
                    <a:pt x="3132108" y="964864"/>
                    <a:pt x="3163530" y="960151"/>
                    <a:pt x="3188668" y="952295"/>
                  </a:cubicBezTo>
                  <a:cubicBezTo>
                    <a:pt x="3213806" y="944439"/>
                    <a:pt x="3221662" y="903590"/>
                    <a:pt x="3235802" y="905161"/>
                  </a:cubicBezTo>
                  <a:cubicBezTo>
                    <a:pt x="3249942" y="906732"/>
                    <a:pt x="3275081" y="938155"/>
                    <a:pt x="3273510" y="961722"/>
                  </a:cubicBezTo>
                  <a:cubicBezTo>
                    <a:pt x="3271939" y="985289"/>
                    <a:pt x="3254656" y="1024567"/>
                    <a:pt x="3226376" y="1046563"/>
                  </a:cubicBezTo>
                  <a:cubicBezTo>
                    <a:pt x="3198096" y="1068559"/>
                    <a:pt x="3141634" y="1091935"/>
                    <a:pt x="3103827" y="1093697"/>
                  </a:cubicBezTo>
                  <a:cubicBezTo>
                    <a:pt x="3066020" y="1095459"/>
                    <a:pt x="3041952" y="1077562"/>
                    <a:pt x="2999531" y="1057137"/>
                  </a:cubicBezTo>
                  <a:cubicBezTo>
                    <a:pt x="2957110" y="1036712"/>
                    <a:pt x="2890052" y="1009047"/>
                    <a:pt x="2849303" y="971149"/>
                  </a:cubicBezTo>
                  <a:cubicBezTo>
                    <a:pt x="2808554" y="933251"/>
                    <a:pt x="2778602" y="872168"/>
                    <a:pt x="2755035" y="829747"/>
                  </a:cubicBezTo>
                  <a:cubicBezTo>
                    <a:pt x="2731468" y="787326"/>
                    <a:pt x="2753464" y="708769"/>
                    <a:pt x="2707901" y="716625"/>
                  </a:cubicBezTo>
                  <a:cubicBezTo>
                    <a:pt x="2662338" y="724481"/>
                    <a:pt x="2555501" y="840745"/>
                    <a:pt x="2481658" y="876881"/>
                  </a:cubicBezTo>
                  <a:cubicBezTo>
                    <a:pt x="2407815" y="913017"/>
                    <a:pt x="2316689" y="924014"/>
                    <a:pt x="2264842" y="933441"/>
                  </a:cubicBezTo>
                  <a:cubicBezTo>
                    <a:pt x="2212995" y="942868"/>
                    <a:pt x="2167432" y="927156"/>
                    <a:pt x="2170574" y="933441"/>
                  </a:cubicBezTo>
                  <a:cubicBezTo>
                    <a:pt x="2173716" y="939726"/>
                    <a:pt x="2245988" y="961722"/>
                    <a:pt x="2283695" y="971149"/>
                  </a:cubicBezTo>
                  <a:cubicBezTo>
                    <a:pt x="2321402" y="980576"/>
                    <a:pt x="2371679" y="974291"/>
                    <a:pt x="2396817" y="990002"/>
                  </a:cubicBezTo>
                  <a:cubicBezTo>
                    <a:pt x="2421955" y="1005713"/>
                    <a:pt x="2450235" y="1026139"/>
                    <a:pt x="2434524" y="1065417"/>
                  </a:cubicBezTo>
                  <a:cubicBezTo>
                    <a:pt x="2418813" y="1104695"/>
                    <a:pt x="2357539" y="1189536"/>
                    <a:pt x="2302549" y="1225672"/>
                  </a:cubicBezTo>
                  <a:cubicBezTo>
                    <a:pt x="2247559" y="1261808"/>
                    <a:pt x="2131295" y="1263379"/>
                    <a:pt x="2104586" y="1282233"/>
                  </a:cubicBezTo>
                  <a:cubicBezTo>
                    <a:pt x="2077877" y="1301087"/>
                    <a:pt x="2109299" y="1318369"/>
                    <a:pt x="2142293" y="1338794"/>
                  </a:cubicBezTo>
                  <a:cubicBezTo>
                    <a:pt x="2175287" y="1359219"/>
                    <a:pt x="2233419" y="1393784"/>
                    <a:pt x="2302549" y="1404782"/>
                  </a:cubicBezTo>
                  <a:cubicBezTo>
                    <a:pt x="2371679" y="1415780"/>
                    <a:pt x="2544503" y="1396926"/>
                    <a:pt x="2557072" y="1404782"/>
                  </a:cubicBezTo>
                  <a:cubicBezTo>
                    <a:pt x="2569641" y="1412638"/>
                    <a:pt x="2440808" y="1451916"/>
                    <a:pt x="2377963" y="1451916"/>
                  </a:cubicBezTo>
                  <a:cubicBezTo>
                    <a:pt x="2315118" y="1451916"/>
                    <a:pt x="2231847" y="1422065"/>
                    <a:pt x="2180000" y="1404782"/>
                  </a:cubicBezTo>
                  <a:cubicBezTo>
                    <a:pt x="2128153" y="1387499"/>
                    <a:pt x="2114013" y="1370217"/>
                    <a:pt x="2066879" y="1348221"/>
                  </a:cubicBezTo>
                  <a:cubicBezTo>
                    <a:pt x="2019745" y="1326225"/>
                    <a:pt x="1941188" y="1294802"/>
                    <a:pt x="1897196" y="1272806"/>
                  </a:cubicBezTo>
                  <a:cubicBezTo>
                    <a:pt x="1853204" y="1250810"/>
                    <a:pt x="1798215" y="1241384"/>
                    <a:pt x="1802928" y="1216246"/>
                  </a:cubicBezTo>
                  <a:cubicBezTo>
                    <a:pt x="1807641" y="1191108"/>
                    <a:pt x="1887636" y="1147996"/>
                    <a:pt x="1925477" y="1121977"/>
                  </a:cubicBezTo>
                  <a:cubicBezTo>
                    <a:pt x="1963318" y="1095958"/>
                    <a:pt x="2058254" y="1077413"/>
                    <a:pt x="2029974" y="1060131"/>
                  </a:cubicBezTo>
                  <a:cubicBezTo>
                    <a:pt x="2001693" y="1042849"/>
                    <a:pt x="1788033" y="1024284"/>
                    <a:pt x="1755794" y="1018283"/>
                  </a:cubicBezTo>
                  <a:cubicBezTo>
                    <a:pt x="1723555" y="1012282"/>
                    <a:pt x="1871993" y="1014543"/>
                    <a:pt x="1836540" y="1024124"/>
                  </a:cubicBezTo>
                  <a:cubicBezTo>
                    <a:pt x="1801087" y="1033706"/>
                    <a:pt x="1664939" y="1023307"/>
                    <a:pt x="1543074" y="1075772"/>
                  </a:cubicBezTo>
                  <a:cubicBezTo>
                    <a:pt x="1421209" y="1128237"/>
                    <a:pt x="1361511" y="1222833"/>
                    <a:pt x="1105347" y="1338917"/>
                  </a:cubicBezTo>
                  <a:cubicBezTo>
                    <a:pt x="849183" y="1455001"/>
                    <a:pt x="76246" y="1755280"/>
                    <a:pt x="6092" y="1772274"/>
                  </a:cubicBezTo>
                  <a:cubicBezTo>
                    <a:pt x="-64062" y="1789268"/>
                    <a:pt x="490965" y="1549552"/>
                    <a:pt x="684422" y="1440881"/>
                  </a:cubicBezTo>
                  <a:cubicBezTo>
                    <a:pt x="877879" y="1332210"/>
                    <a:pt x="1046061" y="1207588"/>
                    <a:pt x="1166833" y="1120248"/>
                  </a:cubicBezTo>
                  <a:cubicBezTo>
                    <a:pt x="1287605" y="1032908"/>
                    <a:pt x="1331318" y="974688"/>
                    <a:pt x="1409053" y="916844"/>
                  </a:cubicBezTo>
                  <a:cubicBezTo>
                    <a:pt x="1486789" y="859000"/>
                    <a:pt x="1552982" y="817929"/>
                    <a:pt x="1633246" y="773186"/>
                  </a:cubicBezTo>
                  <a:cubicBezTo>
                    <a:pt x="1713510" y="728443"/>
                    <a:pt x="1668323" y="737152"/>
                    <a:pt x="1890639" y="648383"/>
                  </a:cubicBezTo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>
              <a:spLocks noChangeAspect="1"/>
            </p:cNvSpPr>
            <p:nvPr/>
          </p:nvSpPr>
          <p:spPr>
            <a:xfrm>
              <a:off x="7892994" y="6040530"/>
              <a:ext cx="516604" cy="272068"/>
            </a:xfrm>
            <a:custGeom>
              <a:avLst/>
              <a:gdLst>
                <a:gd name="connsiteX0" fmla="*/ 1578713 w 3115969"/>
                <a:gd name="connsiteY0" fmla="*/ 584650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918078 w 3115969"/>
                <a:gd name="connsiteY52" fmla="*/ 537516 h 1451916"/>
                <a:gd name="connsiteX0" fmla="*/ 1936932 w 3115969"/>
                <a:gd name="connsiteY0" fmla="*/ 537516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918078 w 3115969"/>
                <a:gd name="connsiteY52" fmla="*/ 537516 h 1451916"/>
                <a:gd name="connsiteX0" fmla="*/ 1936932 w 3115969"/>
                <a:gd name="connsiteY0" fmla="*/ 537516 h 1451916"/>
                <a:gd name="connsiteX1" fmla="*/ 1880371 w 3115969"/>
                <a:gd name="connsiteY1" fmla="*/ 528089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1936932 w 3115969"/>
                <a:gd name="connsiteY0" fmla="*/ 537516 h 1451916"/>
                <a:gd name="connsiteX1" fmla="*/ 1804957 w 3115969"/>
                <a:gd name="connsiteY1" fmla="*/ 575223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2087760 w 3115969"/>
                <a:gd name="connsiteY0" fmla="*/ 433822 h 1451916"/>
                <a:gd name="connsiteX1" fmla="*/ 1804957 w 3115969"/>
                <a:gd name="connsiteY1" fmla="*/ 575223 h 1451916"/>
                <a:gd name="connsiteX2" fmla="*/ 2172602 w 3115969"/>
                <a:gd name="connsiteY2" fmla="*/ 424394 h 1451916"/>
                <a:gd name="connsiteX3" fmla="*/ 2257443 w 3115969"/>
                <a:gd name="connsiteY3" fmla="*/ 339553 h 1451916"/>
                <a:gd name="connsiteX4" fmla="*/ 2408272 w 3115969"/>
                <a:gd name="connsiteY4" fmla="*/ 141590 h 1451916"/>
                <a:gd name="connsiteX5" fmla="*/ 2540247 w 3115969"/>
                <a:gd name="connsiteY5" fmla="*/ 47322 h 1451916"/>
                <a:gd name="connsiteX6" fmla="*/ 2785344 w 3115969"/>
                <a:gd name="connsiteY6" fmla="*/ 188 h 1451916"/>
                <a:gd name="connsiteX7" fmla="*/ 2879612 w 3115969"/>
                <a:gd name="connsiteY7" fmla="*/ 37895 h 1451916"/>
                <a:gd name="connsiteX8" fmla="*/ 3049295 w 3115969"/>
                <a:gd name="connsiteY8" fmla="*/ 188724 h 1451916"/>
                <a:gd name="connsiteX9" fmla="*/ 3115282 w 3115969"/>
                <a:gd name="connsiteY9" fmla="*/ 273565 h 1451916"/>
                <a:gd name="connsiteX10" fmla="*/ 3068148 w 3115969"/>
                <a:gd name="connsiteY10" fmla="*/ 358406 h 1451916"/>
                <a:gd name="connsiteX11" fmla="*/ 2851332 w 3115969"/>
                <a:gd name="connsiteY11" fmla="*/ 509235 h 1451916"/>
                <a:gd name="connsiteX12" fmla="*/ 2540247 w 3115969"/>
                <a:gd name="connsiteY12" fmla="*/ 612930 h 1451916"/>
                <a:gd name="connsiteX13" fmla="*/ 2530820 w 3115969"/>
                <a:gd name="connsiteY13" fmla="*/ 707198 h 1451916"/>
                <a:gd name="connsiteX14" fmla="*/ 2587381 w 3115969"/>
                <a:gd name="connsiteY14" fmla="*/ 876881 h 1451916"/>
                <a:gd name="connsiteX15" fmla="*/ 2766491 w 3115969"/>
                <a:gd name="connsiteY15" fmla="*/ 952295 h 1451916"/>
                <a:gd name="connsiteX16" fmla="*/ 2870185 w 3115969"/>
                <a:gd name="connsiteY16" fmla="*/ 952295 h 1451916"/>
                <a:gd name="connsiteX17" fmla="*/ 2917319 w 3115969"/>
                <a:gd name="connsiteY17" fmla="*/ 905161 h 1451916"/>
                <a:gd name="connsiteX18" fmla="*/ 2955027 w 3115969"/>
                <a:gd name="connsiteY18" fmla="*/ 961722 h 1451916"/>
                <a:gd name="connsiteX19" fmla="*/ 2907893 w 3115969"/>
                <a:gd name="connsiteY19" fmla="*/ 1046563 h 1451916"/>
                <a:gd name="connsiteX20" fmla="*/ 2785344 w 3115969"/>
                <a:gd name="connsiteY20" fmla="*/ 1093697 h 1451916"/>
                <a:gd name="connsiteX21" fmla="*/ 2653369 w 3115969"/>
                <a:gd name="connsiteY21" fmla="*/ 1084270 h 1451916"/>
                <a:gd name="connsiteX22" fmla="*/ 2530820 w 3115969"/>
                <a:gd name="connsiteY22" fmla="*/ 971149 h 1451916"/>
                <a:gd name="connsiteX23" fmla="*/ 2436552 w 3115969"/>
                <a:gd name="connsiteY23" fmla="*/ 829747 h 1451916"/>
                <a:gd name="connsiteX24" fmla="*/ 2389418 w 3115969"/>
                <a:gd name="connsiteY24" fmla="*/ 716625 h 1451916"/>
                <a:gd name="connsiteX25" fmla="*/ 2163175 w 3115969"/>
                <a:gd name="connsiteY25" fmla="*/ 876881 h 1451916"/>
                <a:gd name="connsiteX26" fmla="*/ 1946359 w 3115969"/>
                <a:gd name="connsiteY26" fmla="*/ 933441 h 1451916"/>
                <a:gd name="connsiteX27" fmla="*/ 1852091 w 3115969"/>
                <a:gd name="connsiteY27" fmla="*/ 933441 h 1451916"/>
                <a:gd name="connsiteX28" fmla="*/ 1965212 w 3115969"/>
                <a:gd name="connsiteY28" fmla="*/ 971149 h 1451916"/>
                <a:gd name="connsiteX29" fmla="*/ 2078334 w 3115969"/>
                <a:gd name="connsiteY29" fmla="*/ 990002 h 1451916"/>
                <a:gd name="connsiteX30" fmla="*/ 2116041 w 3115969"/>
                <a:gd name="connsiteY30" fmla="*/ 1065417 h 1451916"/>
                <a:gd name="connsiteX31" fmla="*/ 1984066 w 3115969"/>
                <a:gd name="connsiteY31" fmla="*/ 1225672 h 1451916"/>
                <a:gd name="connsiteX32" fmla="*/ 1786103 w 3115969"/>
                <a:gd name="connsiteY32" fmla="*/ 1282233 h 1451916"/>
                <a:gd name="connsiteX33" fmla="*/ 1823810 w 3115969"/>
                <a:gd name="connsiteY33" fmla="*/ 1338794 h 1451916"/>
                <a:gd name="connsiteX34" fmla="*/ 1984066 w 3115969"/>
                <a:gd name="connsiteY34" fmla="*/ 1404782 h 1451916"/>
                <a:gd name="connsiteX35" fmla="*/ 2238589 w 3115969"/>
                <a:gd name="connsiteY35" fmla="*/ 1404782 h 1451916"/>
                <a:gd name="connsiteX36" fmla="*/ 2059480 w 3115969"/>
                <a:gd name="connsiteY36" fmla="*/ 1451916 h 1451916"/>
                <a:gd name="connsiteX37" fmla="*/ 1861517 w 3115969"/>
                <a:gd name="connsiteY37" fmla="*/ 1404782 h 1451916"/>
                <a:gd name="connsiteX38" fmla="*/ 1748396 w 3115969"/>
                <a:gd name="connsiteY38" fmla="*/ 1348221 h 1451916"/>
                <a:gd name="connsiteX39" fmla="*/ 1578713 w 3115969"/>
                <a:gd name="connsiteY39" fmla="*/ 1272806 h 1451916"/>
                <a:gd name="connsiteX40" fmla="*/ 1484445 w 3115969"/>
                <a:gd name="connsiteY40" fmla="*/ 1216246 h 1451916"/>
                <a:gd name="connsiteX41" fmla="*/ 1606994 w 3115969"/>
                <a:gd name="connsiteY41" fmla="*/ 1121977 h 1451916"/>
                <a:gd name="connsiteX42" fmla="*/ 1531579 w 3115969"/>
                <a:gd name="connsiteY42" fmla="*/ 1046563 h 1451916"/>
                <a:gd name="connsiteX43" fmla="*/ 1437311 w 3115969"/>
                <a:gd name="connsiteY43" fmla="*/ 1018283 h 1451916"/>
                <a:gd name="connsiteX44" fmla="*/ 1409031 w 3115969"/>
                <a:gd name="connsiteY44" fmla="*/ 1008856 h 1451916"/>
                <a:gd name="connsiteX45" fmla="*/ 1333616 w 3115969"/>
                <a:gd name="connsiteY45" fmla="*/ 999429 h 1451916"/>
                <a:gd name="connsiteX46" fmla="*/ 786862 w 3115969"/>
                <a:gd name="connsiteY46" fmla="*/ 1018283 h 1451916"/>
                <a:gd name="connsiteX47" fmla="*/ 108132 w 3115969"/>
                <a:gd name="connsiteY47" fmla="*/ 1008856 h 1451916"/>
                <a:gd name="connsiteX48" fmla="*/ 23291 w 3115969"/>
                <a:gd name="connsiteY48" fmla="*/ 952295 h 1451916"/>
                <a:gd name="connsiteX49" fmla="*/ 334375 w 3115969"/>
                <a:gd name="connsiteY49" fmla="*/ 952295 h 1451916"/>
                <a:gd name="connsiteX50" fmla="*/ 965971 w 3115969"/>
                <a:gd name="connsiteY50" fmla="*/ 886307 h 1451916"/>
                <a:gd name="connsiteX51" fmla="*/ 1314763 w 3115969"/>
                <a:gd name="connsiteY51" fmla="*/ 773186 h 1451916"/>
                <a:gd name="connsiteX52" fmla="*/ 1795529 w 3115969"/>
                <a:gd name="connsiteY52" fmla="*/ 575223 h 1451916"/>
                <a:gd name="connsiteX0" fmla="*/ 2087760 w 3115969"/>
                <a:gd name="connsiteY0" fmla="*/ 433822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795529 w 3115969"/>
                <a:gd name="connsiteY53" fmla="*/ 575223 h 1451916"/>
                <a:gd name="connsiteX0" fmla="*/ 2078333 w 3115969"/>
                <a:gd name="connsiteY0" fmla="*/ 810894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795529 w 3115969"/>
                <a:gd name="connsiteY53" fmla="*/ 575223 h 1451916"/>
                <a:gd name="connsiteX0" fmla="*/ 2078333 w 3115969"/>
                <a:gd name="connsiteY0" fmla="*/ 810894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04957 w 3115969"/>
                <a:gd name="connsiteY1" fmla="*/ 575223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56370 h 1451916"/>
                <a:gd name="connsiteX2" fmla="*/ 1559860 w 3115969"/>
                <a:gd name="connsiteY2" fmla="*/ 16987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56370 h 1451916"/>
                <a:gd name="connsiteX2" fmla="*/ 2031200 w 3115969"/>
                <a:gd name="connsiteY2" fmla="*/ 480954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31200 w 3115969"/>
                <a:gd name="connsiteY2" fmla="*/ 480954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72602 w 3115969"/>
                <a:gd name="connsiteY3" fmla="*/ 424394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57443 w 3115969"/>
                <a:gd name="connsiteY4" fmla="*/ 339553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616420 w 3115969"/>
                <a:gd name="connsiteY53" fmla="*/ 650638 h 1451916"/>
                <a:gd name="connsiteX0" fmla="*/ 1635273 w 3115969"/>
                <a:gd name="connsiteY0" fmla="*/ 660065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531579 w 3115969"/>
                <a:gd name="connsiteY43" fmla="*/ 1046563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53369 w 3115969"/>
                <a:gd name="connsiteY22" fmla="*/ 1084270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711491 w 3115969"/>
                <a:gd name="connsiteY43" fmla="*/ 1060131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31578 w 3115969"/>
                <a:gd name="connsiteY0" fmla="*/ 697772 h 1451916"/>
                <a:gd name="connsiteX1" fmla="*/ 1870945 w 3115969"/>
                <a:gd name="connsiteY1" fmla="*/ 528090 h 1451916"/>
                <a:gd name="connsiteX2" fmla="*/ 2040626 w 3115969"/>
                <a:gd name="connsiteY2" fmla="*/ 433820 h 1451916"/>
                <a:gd name="connsiteX3" fmla="*/ 2144321 w 3115969"/>
                <a:gd name="connsiteY3" fmla="*/ 377260 h 1451916"/>
                <a:gd name="connsiteX4" fmla="*/ 2266870 w 3115969"/>
                <a:gd name="connsiteY4" fmla="*/ 320700 h 1451916"/>
                <a:gd name="connsiteX5" fmla="*/ 2408272 w 3115969"/>
                <a:gd name="connsiteY5" fmla="*/ 141590 h 1451916"/>
                <a:gd name="connsiteX6" fmla="*/ 2540247 w 3115969"/>
                <a:gd name="connsiteY6" fmla="*/ 47322 h 1451916"/>
                <a:gd name="connsiteX7" fmla="*/ 2785344 w 3115969"/>
                <a:gd name="connsiteY7" fmla="*/ 188 h 1451916"/>
                <a:gd name="connsiteX8" fmla="*/ 2879612 w 3115969"/>
                <a:gd name="connsiteY8" fmla="*/ 37895 h 1451916"/>
                <a:gd name="connsiteX9" fmla="*/ 3049295 w 3115969"/>
                <a:gd name="connsiteY9" fmla="*/ 188724 h 1451916"/>
                <a:gd name="connsiteX10" fmla="*/ 3115282 w 3115969"/>
                <a:gd name="connsiteY10" fmla="*/ 273565 h 1451916"/>
                <a:gd name="connsiteX11" fmla="*/ 3068148 w 3115969"/>
                <a:gd name="connsiteY11" fmla="*/ 358406 h 1451916"/>
                <a:gd name="connsiteX12" fmla="*/ 2851332 w 3115969"/>
                <a:gd name="connsiteY12" fmla="*/ 509235 h 1451916"/>
                <a:gd name="connsiteX13" fmla="*/ 2540247 w 3115969"/>
                <a:gd name="connsiteY13" fmla="*/ 612930 h 1451916"/>
                <a:gd name="connsiteX14" fmla="*/ 2530820 w 3115969"/>
                <a:gd name="connsiteY14" fmla="*/ 707198 h 1451916"/>
                <a:gd name="connsiteX15" fmla="*/ 2587381 w 3115969"/>
                <a:gd name="connsiteY15" fmla="*/ 876881 h 1451916"/>
                <a:gd name="connsiteX16" fmla="*/ 2766491 w 3115969"/>
                <a:gd name="connsiteY16" fmla="*/ 952295 h 1451916"/>
                <a:gd name="connsiteX17" fmla="*/ 2870185 w 3115969"/>
                <a:gd name="connsiteY17" fmla="*/ 952295 h 1451916"/>
                <a:gd name="connsiteX18" fmla="*/ 2917319 w 3115969"/>
                <a:gd name="connsiteY18" fmla="*/ 905161 h 1451916"/>
                <a:gd name="connsiteX19" fmla="*/ 2955027 w 3115969"/>
                <a:gd name="connsiteY19" fmla="*/ 961722 h 1451916"/>
                <a:gd name="connsiteX20" fmla="*/ 2907893 w 3115969"/>
                <a:gd name="connsiteY20" fmla="*/ 1046563 h 1451916"/>
                <a:gd name="connsiteX21" fmla="*/ 2785344 w 3115969"/>
                <a:gd name="connsiteY21" fmla="*/ 1093697 h 1451916"/>
                <a:gd name="connsiteX22" fmla="*/ 2681048 w 3115969"/>
                <a:gd name="connsiteY22" fmla="*/ 1057137 h 1451916"/>
                <a:gd name="connsiteX23" fmla="*/ 2530820 w 3115969"/>
                <a:gd name="connsiteY23" fmla="*/ 971149 h 1451916"/>
                <a:gd name="connsiteX24" fmla="*/ 2436552 w 3115969"/>
                <a:gd name="connsiteY24" fmla="*/ 829747 h 1451916"/>
                <a:gd name="connsiteX25" fmla="*/ 2389418 w 3115969"/>
                <a:gd name="connsiteY25" fmla="*/ 716625 h 1451916"/>
                <a:gd name="connsiteX26" fmla="*/ 2163175 w 3115969"/>
                <a:gd name="connsiteY26" fmla="*/ 876881 h 1451916"/>
                <a:gd name="connsiteX27" fmla="*/ 1946359 w 3115969"/>
                <a:gd name="connsiteY27" fmla="*/ 933441 h 1451916"/>
                <a:gd name="connsiteX28" fmla="*/ 1852091 w 3115969"/>
                <a:gd name="connsiteY28" fmla="*/ 933441 h 1451916"/>
                <a:gd name="connsiteX29" fmla="*/ 1965212 w 3115969"/>
                <a:gd name="connsiteY29" fmla="*/ 971149 h 1451916"/>
                <a:gd name="connsiteX30" fmla="*/ 2078334 w 3115969"/>
                <a:gd name="connsiteY30" fmla="*/ 990002 h 1451916"/>
                <a:gd name="connsiteX31" fmla="*/ 2116041 w 3115969"/>
                <a:gd name="connsiteY31" fmla="*/ 1065417 h 1451916"/>
                <a:gd name="connsiteX32" fmla="*/ 1984066 w 3115969"/>
                <a:gd name="connsiteY32" fmla="*/ 1225672 h 1451916"/>
                <a:gd name="connsiteX33" fmla="*/ 1786103 w 3115969"/>
                <a:gd name="connsiteY33" fmla="*/ 1282233 h 1451916"/>
                <a:gd name="connsiteX34" fmla="*/ 1823810 w 3115969"/>
                <a:gd name="connsiteY34" fmla="*/ 1338794 h 1451916"/>
                <a:gd name="connsiteX35" fmla="*/ 1984066 w 3115969"/>
                <a:gd name="connsiteY35" fmla="*/ 1404782 h 1451916"/>
                <a:gd name="connsiteX36" fmla="*/ 2238589 w 3115969"/>
                <a:gd name="connsiteY36" fmla="*/ 1404782 h 1451916"/>
                <a:gd name="connsiteX37" fmla="*/ 2059480 w 3115969"/>
                <a:gd name="connsiteY37" fmla="*/ 1451916 h 1451916"/>
                <a:gd name="connsiteX38" fmla="*/ 1861517 w 3115969"/>
                <a:gd name="connsiteY38" fmla="*/ 1404782 h 1451916"/>
                <a:gd name="connsiteX39" fmla="*/ 1748396 w 3115969"/>
                <a:gd name="connsiteY39" fmla="*/ 1348221 h 1451916"/>
                <a:gd name="connsiteX40" fmla="*/ 1578713 w 3115969"/>
                <a:gd name="connsiteY40" fmla="*/ 1272806 h 1451916"/>
                <a:gd name="connsiteX41" fmla="*/ 1484445 w 3115969"/>
                <a:gd name="connsiteY41" fmla="*/ 1216246 h 1451916"/>
                <a:gd name="connsiteX42" fmla="*/ 1606994 w 3115969"/>
                <a:gd name="connsiteY42" fmla="*/ 1121977 h 1451916"/>
                <a:gd name="connsiteX43" fmla="*/ 1711491 w 3115969"/>
                <a:gd name="connsiteY43" fmla="*/ 1060131 h 1451916"/>
                <a:gd name="connsiteX44" fmla="*/ 1437311 w 3115969"/>
                <a:gd name="connsiteY44" fmla="*/ 1018283 h 1451916"/>
                <a:gd name="connsiteX45" fmla="*/ 1409031 w 3115969"/>
                <a:gd name="connsiteY45" fmla="*/ 1008856 h 1451916"/>
                <a:gd name="connsiteX46" fmla="*/ 1333616 w 3115969"/>
                <a:gd name="connsiteY46" fmla="*/ 999429 h 1451916"/>
                <a:gd name="connsiteX47" fmla="*/ 786862 w 3115969"/>
                <a:gd name="connsiteY47" fmla="*/ 1018283 h 1451916"/>
                <a:gd name="connsiteX48" fmla="*/ 108132 w 3115969"/>
                <a:gd name="connsiteY48" fmla="*/ 1008856 h 1451916"/>
                <a:gd name="connsiteX49" fmla="*/ 23291 w 3115969"/>
                <a:gd name="connsiteY49" fmla="*/ 952295 h 1451916"/>
                <a:gd name="connsiteX50" fmla="*/ 334375 w 3115969"/>
                <a:gd name="connsiteY50" fmla="*/ 952295 h 1451916"/>
                <a:gd name="connsiteX51" fmla="*/ 965971 w 3115969"/>
                <a:gd name="connsiteY51" fmla="*/ 886307 h 1451916"/>
                <a:gd name="connsiteX52" fmla="*/ 1314763 w 3115969"/>
                <a:gd name="connsiteY52" fmla="*/ 773186 h 1451916"/>
                <a:gd name="connsiteX53" fmla="*/ 1541005 w 3115969"/>
                <a:gd name="connsiteY53" fmla="*/ 678919 h 1451916"/>
                <a:gd name="connsiteX0" fmla="*/ 1508358 w 3092749"/>
                <a:gd name="connsiteY0" fmla="*/ 697772 h 1558711"/>
                <a:gd name="connsiteX1" fmla="*/ 1847725 w 3092749"/>
                <a:gd name="connsiteY1" fmla="*/ 528090 h 1558711"/>
                <a:gd name="connsiteX2" fmla="*/ 2017406 w 3092749"/>
                <a:gd name="connsiteY2" fmla="*/ 433820 h 1558711"/>
                <a:gd name="connsiteX3" fmla="*/ 2121101 w 3092749"/>
                <a:gd name="connsiteY3" fmla="*/ 377260 h 1558711"/>
                <a:gd name="connsiteX4" fmla="*/ 2243650 w 3092749"/>
                <a:gd name="connsiteY4" fmla="*/ 320700 h 1558711"/>
                <a:gd name="connsiteX5" fmla="*/ 2385052 w 3092749"/>
                <a:gd name="connsiteY5" fmla="*/ 141590 h 1558711"/>
                <a:gd name="connsiteX6" fmla="*/ 2517027 w 3092749"/>
                <a:gd name="connsiteY6" fmla="*/ 47322 h 1558711"/>
                <a:gd name="connsiteX7" fmla="*/ 2762124 w 3092749"/>
                <a:gd name="connsiteY7" fmla="*/ 188 h 1558711"/>
                <a:gd name="connsiteX8" fmla="*/ 2856392 w 3092749"/>
                <a:gd name="connsiteY8" fmla="*/ 37895 h 1558711"/>
                <a:gd name="connsiteX9" fmla="*/ 3026075 w 3092749"/>
                <a:gd name="connsiteY9" fmla="*/ 188724 h 1558711"/>
                <a:gd name="connsiteX10" fmla="*/ 3092062 w 3092749"/>
                <a:gd name="connsiteY10" fmla="*/ 273565 h 1558711"/>
                <a:gd name="connsiteX11" fmla="*/ 3044928 w 3092749"/>
                <a:gd name="connsiteY11" fmla="*/ 358406 h 1558711"/>
                <a:gd name="connsiteX12" fmla="*/ 2828112 w 3092749"/>
                <a:gd name="connsiteY12" fmla="*/ 509235 h 1558711"/>
                <a:gd name="connsiteX13" fmla="*/ 2517027 w 3092749"/>
                <a:gd name="connsiteY13" fmla="*/ 612930 h 1558711"/>
                <a:gd name="connsiteX14" fmla="*/ 2507600 w 3092749"/>
                <a:gd name="connsiteY14" fmla="*/ 707198 h 1558711"/>
                <a:gd name="connsiteX15" fmla="*/ 2564161 w 3092749"/>
                <a:gd name="connsiteY15" fmla="*/ 876881 h 1558711"/>
                <a:gd name="connsiteX16" fmla="*/ 2743271 w 3092749"/>
                <a:gd name="connsiteY16" fmla="*/ 952295 h 1558711"/>
                <a:gd name="connsiteX17" fmla="*/ 2846965 w 3092749"/>
                <a:gd name="connsiteY17" fmla="*/ 952295 h 1558711"/>
                <a:gd name="connsiteX18" fmla="*/ 2894099 w 3092749"/>
                <a:gd name="connsiteY18" fmla="*/ 905161 h 1558711"/>
                <a:gd name="connsiteX19" fmla="*/ 2931807 w 3092749"/>
                <a:gd name="connsiteY19" fmla="*/ 961722 h 1558711"/>
                <a:gd name="connsiteX20" fmla="*/ 2884673 w 3092749"/>
                <a:gd name="connsiteY20" fmla="*/ 1046563 h 1558711"/>
                <a:gd name="connsiteX21" fmla="*/ 2762124 w 3092749"/>
                <a:gd name="connsiteY21" fmla="*/ 1093697 h 1558711"/>
                <a:gd name="connsiteX22" fmla="*/ 2657828 w 3092749"/>
                <a:gd name="connsiteY22" fmla="*/ 1057137 h 1558711"/>
                <a:gd name="connsiteX23" fmla="*/ 2507600 w 3092749"/>
                <a:gd name="connsiteY23" fmla="*/ 971149 h 1558711"/>
                <a:gd name="connsiteX24" fmla="*/ 2413332 w 3092749"/>
                <a:gd name="connsiteY24" fmla="*/ 829747 h 1558711"/>
                <a:gd name="connsiteX25" fmla="*/ 2366198 w 3092749"/>
                <a:gd name="connsiteY25" fmla="*/ 716625 h 1558711"/>
                <a:gd name="connsiteX26" fmla="*/ 2139955 w 3092749"/>
                <a:gd name="connsiteY26" fmla="*/ 876881 h 1558711"/>
                <a:gd name="connsiteX27" fmla="*/ 1923139 w 3092749"/>
                <a:gd name="connsiteY27" fmla="*/ 933441 h 1558711"/>
                <a:gd name="connsiteX28" fmla="*/ 1828871 w 3092749"/>
                <a:gd name="connsiteY28" fmla="*/ 933441 h 1558711"/>
                <a:gd name="connsiteX29" fmla="*/ 1941992 w 3092749"/>
                <a:gd name="connsiteY29" fmla="*/ 971149 h 1558711"/>
                <a:gd name="connsiteX30" fmla="*/ 2055114 w 3092749"/>
                <a:gd name="connsiteY30" fmla="*/ 990002 h 1558711"/>
                <a:gd name="connsiteX31" fmla="*/ 2092821 w 3092749"/>
                <a:gd name="connsiteY31" fmla="*/ 1065417 h 1558711"/>
                <a:gd name="connsiteX32" fmla="*/ 1960846 w 3092749"/>
                <a:gd name="connsiteY32" fmla="*/ 1225672 h 1558711"/>
                <a:gd name="connsiteX33" fmla="*/ 1762883 w 3092749"/>
                <a:gd name="connsiteY33" fmla="*/ 1282233 h 1558711"/>
                <a:gd name="connsiteX34" fmla="*/ 1800590 w 3092749"/>
                <a:gd name="connsiteY34" fmla="*/ 1338794 h 1558711"/>
                <a:gd name="connsiteX35" fmla="*/ 1960846 w 3092749"/>
                <a:gd name="connsiteY35" fmla="*/ 1404782 h 1558711"/>
                <a:gd name="connsiteX36" fmla="*/ 2215369 w 3092749"/>
                <a:gd name="connsiteY36" fmla="*/ 1404782 h 1558711"/>
                <a:gd name="connsiteX37" fmla="*/ 2036260 w 3092749"/>
                <a:gd name="connsiteY37" fmla="*/ 1451916 h 1558711"/>
                <a:gd name="connsiteX38" fmla="*/ 1838297 w 3092749"/>
                <a:gd name="connsiteY38" fmla="*/ 1404782 h 1558711"/>
                <a:gd name="connsiteX39" fmla="*/ 1725176 w 3092749"/>
                <a:gd name="connsiteY39" fmla="*/ 1348221 h 1558711"/>
                <a:gd name="connsiteX40" fmla="*/ 1555493 w 3092749"/>
                <a:gd name="connsiteY40" fmla="*/ 1272806 h 1558711"/>
                <a:gd name="connsiteX41" fmla="*/ 1461225 w 3092749"/>
                <a:gd name="connsiteY41" fmla="*/ 1216246 h 1558711"/>
                <a:gd name="connsiteX42" fmla="*/ 1583774 w 3092749"/>
                <a:gd name="connsiteY42" fmla="*/ 1121977 h 1558711"/>
                <a:gd name="connsiteX43" fmla="*/ 1688271 w 3092749"/>
                <a:gd name="connsiteY43" fmla="*/ 1060131 h 1558711"/>
                <a:gd name="connsiteX44" fmla="*/ 1414091 w 3092749"/>
                <a:gd name="connsiteY44" fmla="*/ 1018283 h 1558711"/>
                <a:gd name="connsiteX45" fmla="*/ 1385811 w 3092749"/>
                <a:gd name="connsiteY45" fmla="*/ 1008856 h 1558711"/>
                <a:gd name="connsiteX46" fmla="*/ 1310396 w 3092749"/>
                <a:gd name="connsiteY46" fmla="*/ 999429 h 1558711"/>
                <a:gd name="connsiteX47" fmla="*/ 763642 w 3092749"/>
                <a:gd name="connsiteY47" fmla="*/ 1018283 h 1558711"/>
                <a:gd name="connsiteX48" fmla="*/ 287387 w 3092749"/>
                <a:gd name="connsiteY48" fmla="*/ 1558516 h 1558711"/>
                <a:gd name="connsiteX49" fmla="*/ 71 w 3092749"/>
                <a:gd name="connsiteY49" fmla="*/ 952295 h 1558711"/>
                <a:gd name="connsiteX50" fmla="*/ 311155 w 3092749"/>
                <a:gd name="connsiteY50" fmla="*/ 952295 h 1558711"/>
                <a:gd name="connsiteX51" fmla="*/ 942751 w 3092749"/>
                <a:gd name="connsiteY51" fmla="*/ 886307 h 1558711"/>
                <a:gd name="connsiteX52" fmla="*/ 1291543 w 3092749"/>
                <a:gd name="connsiteY52" fmla="*/ 773186 h 1558711"/>
                <a:gd name="connsiteX53" fmla="*/ 1517785 w 3092749"/>
                <a:gd name="connsiteY53" fmla="*/ 678919 h 1558711"/>
                <a:gd name="connsiteX0" fmla="*/ 1508358 w 3092749"/>
                <a:gd name="connsiteY0" fmla="*/ 697772 h 1579629"/>
                <a:gd name="connsiteX1" fmla="*/ 1847725 w 3092749"/>
                <a:gd name="connsiteY1" fmla="*/ 528090 h 1579629"/>
                <a:gd name="connsiteX2" fmla="*/ 2017406 w 3092749"/>
                <a:gd name="connsiteY2" fmla="*/ 433820 h 1579629"/>
                <a:gd name="connsiteX3" fmla="*/ 2121101 w 3092749"/>
                <a:gd name="connsiteY3" fmla="*/ 377260 h 1579629"/>
                <a:gd name="connsiteX4" fmla="*/ 2243650 w 3092749"/>
                <a:gd name="connsiteY4" fmla="*/ 320700 h 1579629"/>
                <a:gd name="connsiteX5" fmla="*/ 2385052 w 3092749"/>
                <a:gd name="connsiteY5" fmla="*/ 141590 h 1579629"/>
                <a:gd name="connsiteX6" fmla="*/ 2517027 w 3092749"/>
                <a:gd name="connsiteY6" fmla="*/ 47322 h 1579629"/>
                <a:gd name="connsiteX7" fmla="*/ 2762124 w 3092749"/>
                <a:gd name="connsiteY7" fmla="*/ 188 h 1579629"/>
                <a:gd name="connsiteX8" fmla="*/ 2856392 w 3092749"/>
                <a:gd name="connsiteY8" fmla="*/ 37895 h 1579629"/>
                <a:gd name="connsiteX9" fmla="*/ 3026075 w 3092749"/>
                <a:gd name="connsiteY9" fmla="*/ 188724 h 1579629"/>
                <a:gd name="connsiteX10" fmla="*/ 3092062 w 3092749"/>
                <a:gd name="connsiteY10" fmla="*/ 273565 h 1579629"/>
                <a:gd name="connsiteX11" fmla="*/ 3044928 w 3092749"/>
                <a:gd name="connsiteY11" fmla="*/ 358406 h 1579629"/>
                <a:gd name="connsiteX12" fmla="*/ 2828112 w 3092749"/>
                <a:gd name="connsiteY12" fmla="*/ 509235 h 1579629"/>
                <a:gd name="connsiteX13" fmla="*/ 2517027 w 3092749"/>
                <a:gd name="connsiteY13" fmla="*/ 612930 h 1579629"/>
                <a:gd name="connsiteX14" fmla="*/ 2507600 w 3092749"/>
                <a:gd name="connsiteY14" fmla="*/ 707198 h 1579629"/>
                <a:gd name="connsiteX15" fmla="*/ 2564161 w 3092749"/>
                <a:gd name="connsiteY15" fmla="*/ 876881 h 1579629"/>
                <a:gd name="connsiteX16" fmla="*/ 2743271 w 3092749"/>
                <a:gd name="connsiteY16" fmla="*/ 952295 h 1579629"/>
                <a:gd name="connsiteX17" fmla="*/ 2846965 w 3092749"/>
                <a:gd name="connsiteY17" fmla="*/ 952295 h 1579629"/>
                <a:gd name="connsiteX18" fmla="*/ 2894099 w 3092749"/>
                <a:gd name="connsiteY18" fmla="*/ 905161 h 1579629"/>
                <a:gd name="connsiteX19" fmla="*/ 2931807 w 3092749"/>
                <a:gd name="connsiteY19" fmla="*/ 961722 h 1579629"/>
                <a:gd name="connsiteX20" fmla="*/ 2884673 w 3092749"/>
                <a:gd name="connsiteY20" fmla="*/ 1046563 h 1579629"/>
                <a:gd name="connsiteX21" fmla="*/ 2762124 w 3092749"/>
                <a:gd name="connsiteY21" fmla="*/ 1093697 h 1579629"/>
                <a:gd name="connsiteX22" fmla="*/ 2657828 w 3092749"/>
                <a:gd name="connsiteY22" fmla="*/ 1057137 h 1579629"/>
                <a:gd name="connsiteX23" fmla="*/ 2507600 w 3092749"/>
                <a:gd name="connsiteY23" fmla="*/ 971149 h 1579629"/>
                <a:gd name="connsiteX24" fmla="*/ 2413332 w 3092749"/>
                <a:gd name="connsiteY24" fmla="*/ 829747 h 1579629"/>
                <a:gd name="connsiteX25" fmla="*/ 2366198 w 3092749"/>
                <a:gd name="connsiteY25" fmla="*/ 716625 h 1579629"/>
                <a:gd name="connsiteX26" fmla="*/ 2139955 w 3092749"/>
                <a:gd name="connsiteY26" fmla="*/ 876881 h 1579629"/>
                <a:gd name="connsiteX27" fmla="*/ 1923139 w 3092749"/>
                <a:gd name="connsiteY27" fmla="*/ 933441 h 1579629"/>
                <a:gd name="connsiteX28" fmla="*/ 1828871 w 3092749"/>
                <a:gd name="connsiteY28" fmla="*/ 933441 h 1579629"/>
                <a:gd name="connsiteX29" fmla="*/ 1941992 w 3092749"/>
                <a:gd name="connsiteY29" fmla="*/ 971149 h 1579629"/>
                <a:gd name="connsiteX30" fmla="*/ 2055114 w 3092749"/>
                <a:gd name="connsiteY30" fmla="*/ 990002 h 1579629"/>
                <a:gd name="connsiteX31" fmla="*/ 2092821 w 3092749"/>
                <a:gd name="connsiteY31" fmla="*/ 1065417 h 1579629"/>
                <a:gd name="connsiteX32" fmla="*/ 1960846 w 3092749"/>
                <a:gd name="connsiteY32" fmla="*/ 1225672 h 1579629"/>
                <a:gd name="connsiteX33" fmla="*/ 1762883 w 3092749"/>
                <a:gd name="connsiteY33" fmla="*/ 1282233 h 1579629"/>
                <a:gd name="connsiteX34" fmla="*/ 1800590 w 3092749"/>
                <a:gd name="connsiteY34" fmla="*/ 1338794 h 1579629"/>
                <a:gd name="connsiteX35" fmla="*/ 1960846 w 3092749"/>
                <a:gd name="connsiteY35" fmla="*/ 1404782 h 1579629"/>
                <a:gd name="connsiteX36" fmla="*/ 2215369 w 3092749"/>
                <a:gd name="connsiteY36" fmla="*/ 1404782 h 1579629"/>
                <a:gd name="connsiteX37" fmla="*/ 2036260 w 3092749"/>
                <a:gd name="connsiteY37" fmla="*/ 1451916 h 1579629"/>
                <a:gd name="connsiteX38" fmla="*/ 1838297 w 3092749"/>
                <a:gd name="connsiteY38" fmla="*/ 1404782 h 1579629"/>
                <a:gd name="connsiteX39" fmla="*/ 1725176 w 3092749"/>
                <a:gd name="connsiteY39" fmla="*/ 1348221 h 1579629"/>
                <a:gd name="connsiteX40" fmla="*/ 1555493 w 3092749"/>
                <a:gd name="connsiteY40" fmla="*/ 1272806 h 1579629"/>
                <a:gd name="connsiteX41" fmla="*/ 1461225 w 3092749"/>
                <a:gd name="connsiteY41" fmla="*/ 1216246 h 1579629"/>
                <a:gd name="connsiteX42" fmla="*/ 1583774 w 3092749"/>
                <a:gd name="connsiteY42" fmla="*/ 1121977 h 1579629"/>
                <a:gd name="connsiteX43" fmla="*/ 1688271 w 3092749"/>
                <a:gd name="connsiteY43" fmla="*/ 1060131 h 1579629"/>
                <a:gd name="connsiteX44" fmla="*/ 1414091 w 3092749"/>
                <a:gd name="connsiteY44" fmla="*/ 1018283 h 1579629"/>
                <a:gd name="connsiteX45" fmla="*/ 1385811 w 3092749"/>
                <a:gd name="connsiteY45" fmla="*/ 1008856 h 1579629"/>
                <a:gd name="connsiteX46" fmla="*/ 1310396 w 3092749"/>
                <a:gd name="connsiteY46" fmla="*/ 999429 h 1579629"/>
                <a:gd name="connsiteX47" fmla="*/ 779217 w 3092749"/>
                <a:gd name="connsiteY47" fmla="*/ 1399991 h 1579629"/>
                <a:gd name="connsiteX48" fmla="*/ 287387 w 3092749"/>
                <a:gd name="connsiteY48" fmla="*/ 1558516 h 1579629"/>
                <a:gd name="connsiteX49" fmla="*/ 71 w 3092749"/>
                <a:gd name="connsiteY49" fmla="*/ 952295 h 1579629"/>
                <a:gd name="connsiteX50" fmla="*/ 311155 w 3092749"/>
                <a:gd name="connsiteY50" fmla="*/ 952295 h 1579629"/>
                <a:gd name="connsiteX51" fmla="*/ 942751 w 3092749"/>
                <a:gd name="connsiteY51" fmla="*/ 886307 h 1579629"/>
                <a:gd name="connsiteX52" fmla="*/ 1291543 w 3092749"/>
                <a:gd name="connsiteY52" fmla="*/ 773186 h 1579629"/>
                <a:gd name="connsiteX53" fmla="*/ 1517785 w 3092749"/>
                <a:gd name="connsiteY53" fmla="*/ 678919 h 1579629"/>
                <a:gd name="connsiteX0" fmla="*/ 1508358 w 3092749"/>
                <a:gd name="connsiteY0" fmla="*/ 697772 h 1577060"/>
                <a:gd name="connsiteX1" fmla="*/ 1847725 w 3092749"/>
                <a:gd name="connsiteY1" fmla="*/ 528090 h 1577060"/>
                <a:gd name="connsiteX2" fmla="*/ 2017406 w 3092749"/>
                <a:gd name="connsiteY2" fmla="*/ 433820 h 1577060"/>
                <a:gd name="connsiteX3" fmla="*/ 2121101 w 3092749"/>
                <a:gd name="connsiteY3" fmla="*/ 377260 h 1577060"/>
                <a:gd name="connsiteX4" fmla="*/ 2243650 w 3092749"/>
                <a:gd name="connsiteY4" fmla="*/ 320700 h 1577060"/>
                <a:gd name="connsiteX5" fmla="*/ 2385052 w 3092749"/>
                <a:gd name="connsiteY5" fmla="*/ 141590 h 1577060"/>
                <a:gd name="connsiteX6" fmla="*/ 2517027 w 3092749"/>
                <a:gd name="connsiteY6" fmla="*/ 47322 h 1577060"/>
                <a:gd name="connsiteX7" fmla="*/ 2762124 w 3092749"/>
                <a:gd name="connsiteY7" fmla="*/ 188 h 1577060"/>
                <a:gd name="connsiteX8" fmla="*/ 2856392 w 3092749"/>
                <a:gd name="connsiteY8" fmla="*/ 37895 h 1577060"/>
                <a:gd name="connsiteX9" fmla="*/ 3026075 w 3092749"/>
                <a:gd name="connsiteY9" fmla="*/ 188724 h 1577060"/>
                <a:gd name="connsiteX10" fmla="*/ 3092062 w 3092749"/>
                <a:gd name="connsiteY10" fmla="*/ 273565 h 1577060"/>
                <a:gd name="connsiteX11" fmla="*/ 3044928 w 3092749"/>
                <a:gd name="connsiteY11" fmla="*/ 358406 h 1577060"/>
                <a:gd name="connsiteX12" fmla="*/ 2828112 w 3092749"/>
                <a:gd name="connsiteY12" fmla="*/ 509235 h 1577060"/>
                <a:gd name="connsiteX13" fmla="*/ 2517027 w 3092749"/>
                <a:gd name="connsiteY13" fmla="*/ 612930 h 1577060"/>
                <a:gd name="connsiteX14" fmla="*/ 2507600 w 3092749"/>
                <a:gd name="connsiteY14" fmla="*/ 707198 h 1577060"/>
                <a:gd name="connsiteX15" fmla="*/ 2564161 w 3092749"/>
                <a:gd name="connsiteY15" fmla="*/ 876881 h 1577060"/>
                <a:gd name="connsiteX16" fmla="*/ 2743271 w 3092749"/>
                <a:gd name="connsiteY16" fmla="*/ 952295 h 1577060"/>
                <a:gd name="connsiteX17" fmla="*/ 2846965 w 3092749"/>
                <a:gd name="connsiteY17" fmla="*/ 952295 h 1577060"/>
                <a:gd name="connsiteX18" fmla="*/ 2894099 w 3092749"/>
                <a:gd name="connsiteY18" fmla="*/ 905161 h 1577060"/>
                <a:gd name="connsiteX19" fmla="*/ 2931807 w 3092749"/>
                <a:gd name="connsiteY19" fmla="*/ 961722 h 1577060"/>
                <a:gd name="connsiteX20" fmla="*/ 2884673 w 3092749"/>
                <a:gd name="connsiteY20" fmla="*/ 1046563 h 1577060"/>
                <a:gd name="connsiteX21" fmla="*/ 2762124 w 3092749"/>
                <a:gd name="connsiteY21" fmla="*/ 1093697 h 1577060"/>
                <a:gd name="connsiteX22" fmla="*/ 2657828 w 3092749"/>
                <a:gd name="connsiteY22" fmla="*/ 1057137 h 1577060"/>
                <a:gd name="connsiteX23" fmla="*/ 2507600 w 3092749"/>
                <a:gd name="connsiteY23" fmla="*/ 971149 h 1577060"/>
                <a:gd name="connsiteX24" fmla="*/ 2413332 w 3092749"/>
                <a:gd name="connsiteY24" fmla="*/ 829747 h 1577060"/>
                <a:gd name="connsiteX25" fmla="*/ 2366198 w 3092749"/>
                <a:gd name="connsiteY25" fmla="*/ 716625 h 1577060"/>
                <a:gd name="connsiteX26" fmla="*/ 2139955 w 3092749"/>
                <a:gd name="connsiteY26" fmla="*/ 876881 h 1577060"/>
                <a:gd name="connsiteX27" fmla="*/ 1923139 w 3092749"/>
                <a:gd name="connsiteY27" fmla="*/ 933441 h 1577060"/>
                <a:gd name="connsiteX28" fmla="*/ 1828871 w 3092749"/>
                <a:gd name="connsiteY28" fmla="*/ 933441 h 1577060"/>
                <a:gd name="connsiteX29" fmla="*/ 1941992 w 3092749"/>
                <a:gd name="connsiteY29" fmla="*/ 971149 h 1577060"/>
                <a:gd name="connsiteX30" fmla="*/ 2055114 w 3092749"/>
                <a:gd name="connsiteY30" fmla="*/ 990002 h 1577060"/>
                <a:gd name="connsiteX31" fmla="*/ 2092821 w 3092749"/>
                <a:gd name="connsiteY31" fmla="*/ 1065417 h 1577060"/>
                <a:gd name="connsiteX32" fmla="*/ 1960846 w 3092749"/>
                <a:gd name="connsiteY32" fmla="*/ 1225672 h 1577060"/>
                <a:gd name="connsiteX33" fmla="*/ 1762883 w 3092749"/>
                <a:gd name="connsiteY33" fmla="*/ 1282233 h 1577060"/>
                <a:gd name="connsiteX34" fmla="*/ 1800590 w 3092749"/>
                <a:gd name="connsiteY34" fmla="*/ 1338794 h 1577060"/>
                <a:gd name="connsiteX35" fmla="*/ 1960846 w 3092749"/>
                <a:gd name="connsiteY35" fmla="*/ 1404782 h 1577060"/>
                <a:gd name="connsiteX36" fmla="*/ 2215369 w 3092749"/>
                <a:gd name="connsiteY36" fmla="*/ 1404782 h 1577060"/>
                <a:gd name="connsiteX37" fmla="*/ 2036260 w 3092749"/>
                <a:gd name="connsiteY37" fmla="*/ 1451916 h 1577060"/>
                <a:gd name="connsiteX38" fmla="*/ 1838297 w 3092749"/>
                <a:gd name="connsiteY38" fmla="*/ 1404782 h 1577060"/>
                <a:gd name="connsiteX39" fmla="*/ 1725176 w 3092749"/>
                <a:gd name="connsiteY39" fmla="*/ 1348221 h 1577060"/>
                <a:gd name="connsiteX40" fmla="*/ 1555493 w 3092749"/>
                <a:gd name="connsiteY40" fmla="*/ 1272806 h 1577060"/>
                <a:gd name="connsiteX41" fmla="*/ 1461225 w 3092749"/>
                <a:gd name="connsiteY41" fmla="*/ 1216246 h 1577060"/>
                <a:gd name="connsiteX42" fmla="*/ 1583774 w 3092749"/>
                <a:gd name="connsiteY42" fmla="*/ 1121977 h 1577060"/>
                <a:gd name="connsiteX43" fmla="*/ 1688271 w 3092749"/>
                <a:gd name="connsiteY43" fmla="*/ 1060131 h 1577060"/>
                <a:gd name="connsiteX44" fmla="*/ 1414091 w 3092749"/>
                <a:gd name="connsiteY44" fmla="*/ 1018283 h 1577060"/>
                <a:gd name="connsiteX45" fmla="*/ 1385811 w 3092749"/>
                <a:gd name="connsiteY45" fmla="*/ 1008856 h 1577060"/>
                <a:gd name="connsiteX46" fmla="*/ 1170222 w 3092749"/>
                <a:gd name="connsiteY46" fmla="*/ 1182650 h 1577060"/>
                <a:gd name="connsiteX47" fmla="*/ 779217 w 3092749"/>
                <a:gd name="connsiteY47" fmla="*/ 1399991 h 1577060"/>
                <a:gd name="connsiteX48" fmla="*/ 287387 w 3092749"/>
                <a:gd name="connsiteY48" fmla="*/ 1558516 h 1577060"/>
                <a:gd name="connsiteX49" fmla="*/ 71 w 3092749"/>
                <a:gd name="connsiteY49" fmla="*/ 952295 h 1577060"/>
                <a:gd name="connsiteX50" fmla="*/ 311155 w 3092749"/>
                <a:gd name="connsiteY50" fmla="*/ 952295 h 1577060"/>
                <a:gd name="connsiteX51" fmla="*/ 942751 w 3092749"/>
                <a:gd name="connsiteY51" fmla="*/ 886307 h 1577060"/>
                <a:gd name="connsiteX52" fmla="*/ 1291543 w 3092749"/>
                <a:gd name="connsiteY52" fmla="*/ 773186 h 1577060"/>
                <a:gd name="connsiteX53" fmla="*/ 1517785 w 3092749"/>
                <a:gd name="connsiteY53" fmla="*/ 678919 h 1577060"/>
                <a:gd name="connsiteX0" fmla="*/ 1508358 w 3092749"/>
                <a:gd name="connsiteY0" fmla="*/ 697772 h 1577062"/>
                <a:gd name="connsiteX1" fmla="*/ 1847725 w 3092749"/>
                <a:gd name="connsiteY1" fmla="*/ 528090 h 1577062"/>
                <a:gd name="connsiteX2" fmla="*/ 2017406 w 3092749"/>
                <a:gd name="connsiteY2" fmla="*/ 433820 h 1577062"/>
                <a:gd name="connsiteX3" fmla="*/ 2121101 w 3092749"/>
                <a:gd name="connsiteY3" fmla="*/ 377260 h 1577062"/>
                <a:gd name="connsiteX4" fmla="*/ 2243650 w 3092749"/>
                <a:gd name="connsiteY4" fmla="*/ 320700 h 1577062"/>
                <a:gd name="connsiteX5" fmla="*/ 2385052 w 3092749"/>
                <a:gd name="connsiteY5" fmla="*/ 141590 h 1577062"/>
                <a:gd name="connsiteX6" fmla="*/ 2517027 w 3092749"/>
                <a:gd name="connsiteY6" fmla="*/ 47322 h 1577062"/>
                <a:gd name="connsiteX7" fmla="*/ 2762124 w 3092749"/>
                <a:gd name="connsiteY7" fmla="*/ 188 h 1577062"/>
                <a:gd name="connsiteX8" fmla="*/ 2856392 w 3092749"/>
                <a:gd name="connsiteY8" fmla="*/ 37895 h 1577062"/>
                <a:gd name="connsiteX9" fmla="*/ 3026075 w 3092749"/>
                <a:gd name="connsiteY9" fmla="*/ 188724 h 1577062"/>
                <a:gd name="connsiteX10" fmla="*/ 3092062 w 3092749"/>
                <a:gd name="connsiteY10" fmla="*/ 273565 h 1577062"/>
                <a:gd name="connsiteX11" fmla="*/ 3044928 w 3092749"/>
                <a:gd name="connsiteY11" fmla="*/ 358406 h 1577062"/>
                <a:gd name="connsiteX12" fmla="*/ 2828112 w 3092749"/>
                <a:gd name="connsiteY12" fmla="*/ 509235 h 1577062"/>
                <a:gd name="connsiteX13" fmla="*/ 2517027 w 3092749"/>
                <a:gd name="connsiteY13" fmla="*/ 612930 h 1577062"/>
                <a:gd name="connsiteX14" fmla="*/ 2507600 w 3092749"/>
                <a:gd name="connsiteY14" fmla="*/ 707198 h 1577062"/>
                <a:gd name="connsiteX15" fmla="*/ 2564161 w 3092749"/>
                <a:gd name="connsiteY15" fmla="*/ 876881 h 1577062"/>
                <a:gd name="connsiteX16" fmla="*/ 2743271 w 3092749"/>
                <a:gd name="connsiteY16" fmla="*/ 952295 h 1577062"/>
                <a:gd name="connsiteX17" fmla="*/ 2846965 w 3092749"/>
                <a:gd name="connsiteY17" fmla="*/ 952295 h 1577062"/>
                <a:gd name="connsiteX18" fmla="*/ 2894099 w 3092749"/>
                <a:gd name="connsiteY18" fmla="*/ 905161 h 1577062"/>
                <a:gd name="connsiteX19" fmla="*/ 2931807 w 3092749"/>
                <a:gd name="connsiteY19" fmla="*/ 961722 h 1577062"/>
                <a:gd name="connsiteX20" fmla="*/ 2884673 w 3092749"/>
                <a:gd name="connsiteY20" fmla="*/ 1046563 h 1577062"/>
                <a:gd name="connsiteX21" fmla="*/ 2762124 w 3092749"/>
                <a:gd name="connsiteY21" fmla="*/ 1093697 h 1577062"/>
                <a:gd name="connsiteX22" fmla="*/ 2657828 w 3092749"/>
                <a:gd name="connsiteY22" fmla="*/ 1057137 h 1577062"/>
                <a:gd name="connsiteX23" fmla="*/ 2507600 w 3092749"/>
                <a:gd name="connsiteY23" fmla="*/ 971149 h 1577062"/>
                <a:gd name="connsiteX24" fmla="*/ 2413332 w 3092749"/>
                <a:gd name="connsiteY24" fmla="*/ 829747 h 1577062"/>
                <a:gd name="connsiteX25" fmla="*/ 2366198 w 3092749"/>
                <a:gd name="connsiteY25" fmla="*/ 716625 h 1577062"/>
                <a:gd name="connsiteX26" fmla="*/ 2139955 w 3092749"/>
                <a:gd name="connsiteY26" fmla="*/ 876881 h 1577062"/>
                <a:gd name="connsiteX27" fmla="*/ 1923139 w 3092749"/>
                <a:gd name="connsiteY27" fmla="*/ 933441 h 1577062"/>
                <a:gd name="connsiteX28" fmla="*/ 1828871 w 3092749"/>
                <a:gd name="connsiteY28" fmla="*/ 933441 h 1577062"/>
                <a:gd name="connsiteX29" fmla="*/ 1941992 w 3092749"/>
                <a:gd name="connsiteY29" fmla="*/ 971149 h 1577062"/>
                <a:gd name="connsiteX30" fmla="*/ 2055114 w 3092749"/>
                <a:gd name="connsiteY30" fmla="*/ 990002 h 1577062"/>
                <a:gd name="connsiteX31" fmla="*/ 2092821 w 3092749"/>
                <a:gd name="connsiteY31" fmla="*/ 1065417 h 1577062"/>
                <a:gd name="connsiteX32" fmla="*/ 1960846 w 3092749"/>
                <a:gd name="connsiteY32" fmla="*/ 1225672 h 1577062"/>
                <a:gd name="connsiteX33" fmla="*/ 1762883 w 3092749"/>
                <a:gd name="connsiteY33" fmla="*/ 1282233 h 1577062"/>
                <a:gd name="connsiteX34" fmla="*/ 1800590 w 3092749"/>
                <a:gd name="connsiteY34" fmla="*/ 1338794 h 1577062"/>
                <a:gd name="connsiteX35" fmla="*/ 1960846 w 3092749"/>
                <a:gd name="connsiteY35" fmla="*/ 1404782 h 1577062"/>
                <a:gd name="connsiteX36" fmla="*/ 2215369 w 3092749"/>
                <a:gd name="connsiteY36" fmla="*/ 1404782 h 1577062"/>
                <a:gd name="connsiteX37" fmla="*/ 2036260 w 3092749"/>
                <a:gd name="connsiteY37" fmla="*/ 1451916 h 1577062"/>
                <a:gd name="connsiteX38" fmla="*/ 1838297 w 3092749"/>
                <a:gd name="connsiteY38" fmla="*/ 1404782 h 1577062"/>
                <a:gd name="connsiteX39" fmla="*/ 1725176 w 3092749"/>
                <a:gd name="connsiteY39" fmla="*/ 1348221 h 1577062"/>
                <a:gd name="connsiteX40" fmla="*/ 1555493 w 3092749"/>
                <a:gd name="connsiteY40" fmla="*/ 1272806 h 1577062"/>
                <a:gd name="connsiteX41" fmla="*/ 1461225 w 3092749"/>
                <a:gd name="connsiteY41" fmla="*/ 1216246 h 1577062"/>
                <a:gd name="connsiteX42" fmla="*/ 1583774 w 3092749"/>
                <a:gd name="connsiteY42" fmla="*/ 1121977 h 1577062"/>
                <a:gd name="connsiteX43" fmla="*/ 1688271 w 3092749"/>
                <a:gd name="connsiteY43" fmla="*/ 1060131 h 1577062"/>
                <a:gd name="connsiteX44" fmla="*/ 1414091 w 3092749"/>
                <a:gd name="connsiteY44" fmla="*/ 1018283 h 1577062"/>
                <a:gd name="connsiteX45" fmla="*/ 1385811 w 3092749"/>
                <a:gd name="connsiteY45" fmla="*/ 1008856 h 1577062"/>
                <a:gd name="connsiteX46" fmla="*/ 1170222 w 3092749"/>
                <a:gd name="connsiteY46" fmla="*/ 1182650 h 1577062"/>
                <a:gd name="connsiteX47" fmla="*/ 779217 w 3092749"/>
                <a:gd name="connsiteY47" fmla="*/ 1399991 h 1577062"/>
                <a:gd name="connsiteX48" fmla="*/ 287387 w 3092749"/>
                <a:gd name="connsiteY48" fmla="*/ 1558516 h 1577062"/>
                <a:gd name="connsiteX49" fmla="*/ 71 w 3092749"/>
                <a:gd name="connsiteY49" fmla="*/ 952295 h 1577062"/>
                <a:gd name="connsiteX50" fmla="*/ 311155 w 3092749"/>
                <a:gd name="connsiteY50" fmla="*/ 952295 h 1577062"/>
                <a:gd name="connsiteX51" fmla="*/ 1067350 w 3092749"/>
                <a:gd name="connsiteY51" fmla="*/ 916844 h 1577062"/>
                <a:gd name="connsiteX52" fmla="*/ 1291543 w 3092749"/>
                <a:gd name="connsiteY52" fmla="*/ 773186 h 1577062"/>
                <a:gd name="connsiteX53" fmla="*/ 1517785 w 3092749"/>
                <a:gd name="connsiteY53" fmla="*/ 678919 h 1577062"/>
                <a:gd name="connsiteX0" fmla="*/ 1527426 w 3111817"/>
                <a:gd name="connsiteY0" fmla="*/ 697772 h 1577060"/>
                <a:gd name="connsiteX1" fmla="*/ 1866793 w 3111817"/>
                <a:gd name="connsiteY1" fmla="*/ 528090 h 1577060"/>
                <a:gd name="connsiteX2" fmla="*/ 2036474 w 3111817"/>
                <a:gd name="connsiteY2" fmla="*/ 433820 h 1577060"/>
                <a:gd name="connsiteX3" fmla="*/ 2140169 w 3111817"/>
                <a:gd name="connsiteY3" fmla="*/ 377260 h 1577060"/>
                <a:gd name="connsiteX4" fmla="*/ 2262718 w 3111817"/>
                <a:gd name="connsiteY4" fmla="*/ 320700 h 1577060"/>
                <a:gd name="connsiteX5" fmla="*/ 2404120 w 3111817"/>
                <a:gd name="connsiteY5" fmla="*/ 141590 h 1577060"/>
                <a:gd name="connsiteX6" fmla="*/ 2536095 w 3111817"/>
                <a:gd name="connsiteY6" fmla="*/ 47322 h 1577060"/>
                <a:gd name="connsiteX7" fmla="*/ 2781192 w 3111817"/>
                <a:gd name="connsiteY7" fmla="*/ 188 h 1577060"/>
                <a:gd name="connsiteX8" fmla="*/ 2875460 w 3111817"/>
                <a:gd name="connsiteY8" fmla="*/ 37895 h 1577060"/>
                <a:gd name="connsiteX9" fmla="*/ 3045143 w 3111817"/>
                <a:gd name="connsiteY9" fmla="*/ 188724 h 1577060"/>
                <a:gd name="connsiteX10" fmla="*/ 3111130 w 3111817"/>
                <a:gd name="connsiteY10" fmla="*/ 273565 h 1577060"/>
                <a:gd name="connsiteX11" fmla="*/ 3063996 w 3111817"/>
                <a:gd name="connsiteY11" fmla="*/ 358406 h 1577060"/>
                <a:gd name="connsiteX12" fmla="*/ 2847180 w 3111817"/>
                <a:gd name="connsiteY12" fmla="*/ 509235 h 1577060"/>
                <a:gd name="connsiteX13" fmla="*/ 2536095 w 3111817"/>
                <a:gd name="connsiteY13" fmla="*/ 612930 h 1577060"/>
                <a:gd name="connsiteX14" fmla="*/ 2526668 w 3111817"/>
                <a:gd name="connsiteY14" fmla="*/ 707198 h 1577060"/>
                <a:gd name="connsiteX15" fmla="*/ 2583229 w 3111817"/>
                <a:gd name="connsiteY15" fmla="*/ 876881 h 1577060"/>
                <a:gd name="connsiteX16" fmla="*/ 2762339 w 3111817"/>
                <a:gd name="connsiteY16" fmla="*/ 952295 h 1577060"/>
                <a:gd name="connsiteX17" fmla="*/ 2866033 w 3111817"/>
                <a:gd name="connsiteY17" fmla="*/ 952295 h 1577060"/>
                <a:gd name="connsiteX18" fmla="*/ 2913167 w 3111817"/>
                <a:gd name="connsiteY18" fmla="*/ 905161 h 1577060"/>
                <a:gd name="connsiteX19" fmla="*/ 2950875 w 3111817"/>
                <a:gd name="connsiteY19" fmla="*/ 961722 h 1577060"/>
                <a:gd name="connsiteX20" fmla="*/ 2903741 w 3111817"/>
                <a:gd name="connsiteY20" fmla="*/ 1046563 h 1577060"/>
                <a:gd name="connsiteX21" fmla="*/ 2781192 w 3111817"/>
                <a:gd name="connsiteY21" fmla="*/ 1093697 h 1577060"/>
                <a:gd name="connsiteX22" fmla="*/ 2676896 w 3111817"/>
                <a:gd name="connsiteY22" fmla="*/ 1057137 h 1577060"/>
                <a:gd name="connsiteX23" fmla="*/ 2526668 w 3111817"/>
                <a:gd name="connsiteY23" fmla="*/ 971149 h 1577060"/>
                <a:gd name="connsiteX24" fmla="*/ 2432400 w 3111817"/>
                <a:gd name="connsiteY24" fmla="*/ 829747 h 1577060"/>
                <a:gd name="connsiteX25" fmla="*/ 2385266 w 3111817"/>
                <a:gd name="connsiteY25" fmla="*/ 716625 h 1577060"/>
                <a:gd name="connsiteX26" fmla="*/ 2159023 w 3111817"/>
                <a:gd name="connsiteY26" fmla="*/ 876881 h 1577060"/>
                <a:gd name="connsiteX27" fmla="*/ 1942207 w 3111817"/>
                <a:gd name="connsiteY27" fmla="*/ 933441 h 1577060"/>
                <a:gd name="connsiteX28" fmla="*/ 1847939 w 3111817"/>
                <a:gd name="connsiteY28" fmla="*/ 933441 h 1577060"/>
                <a:gd name="connsiteX29" fmla="*/ 1961060 w 3111817"/>
                <a:gd name="connsiteY29" fmla="*/ 971149 h 1577060"/>
                <a:gd name="connsiteX30" fmla="*/ 2074182 w 3111817"/>
                <a:gd name="connsiteY30" fmla="*/ 990002 h 1577060"/>
                <a:gd name="connsiteX31" fmla="*/ 2111889 w 3111817"/>
                <a:gd name="connsiteY31" fmla="*/ 1065417 h 1577060"/>
                <a:gd name="connsiteX32" fmla="*/ 1979914 w 3111817"/>
                <a:gd name="connsiteY32" fmla="*/ 1225672 h 1577060"/>
                <a:gd name="connsiteX33" fmla="*/ 1781951 w 3111817"/>
                <a:gd name="connsiteY33" fmla="*/ 1282233 h 1577060"/>
                <a:gd name="connsiteX34" fmla="*/ 1819658 w 3111817"/>
                <a:gd name="connsiteY34" fmla="*/ 1338794 h 1577060"/>
                <a:gd name="connsiteX35" fmla="*/ 1979914 w 3111817"/>
                <a:gd name="connsiteY35" fmla="*/ 1404782 h 1577060"/>
                <a:gd name="connsiteX36" fmla="*/ 2234437 w 3111817"/>
                <a:gd name="connsiteY36" fmla="*/ 1404782 h 1577060"/>
                <a:gd name="connsiteX37" fmla="*/ 2055328 w 3111817"/>
                <a:gd name="connsiteY37" fmla="*/ 1451916 h 1577060"/>
                <a:gd name="connsiteX38" fmla="*/ 1857365 w 3111817"/>
                <a:gd name="connsiteY38" fmla="*/ 1404782 h 1577060"/>
                <a:gd name="connsiteX39" fmla="*/ 1744244 w 3111817"/>
                <a:gd name="connsiteY39" fmla="*/ 1348221 h 1577060"/>
                <a:gd name="connsiteX40" fmla="*/ 1574561 w 3111817"/>
                <a:gd name="connsiteY40" fmla="*/ 1272806 h 1577060"/>
                <a:gd name="connsiteX41" fmla="*/ 1480293 w 3111817"/>
                <a:gd name="connsiteY41" fmla="*/ 1216246 h 1577060"/>
                <a:gd name="connsiteX42" fmla="*/ 1602842 w 3111817"/>
                <a:gd name="connsiteY42" fmla="*/ 1121977 h 1577060"/>
                <a:gd name="connsiteX43" fmla="*/ 1707339 w 3111817"/>
                <a:gd name="connsiteY43" fmla="*/ 1060131 h 1577060"/>
                <a:gd name="connsiteX44" fmla="*/ 1433159 w 3111817"/>
                <a:gd name="connsiteY44" fmla="*/ 1018283 h 1577060"/>
                <a:gd name="connsiteX45" fmla="*/ 1404879 w 3111817"/>
                <a:gd name="connsiteY45" fmla="*/ 1008856 h 1577060"/>
                <a:gd name="connsiteX46" fmla="*/ 1189290 w 3111817"/>
                <a:gd name="connsiteY46" fmla="*/ 1182650 h 1577060"/>
                <a:gd name="connsiteX47" fmla="*/ 798285 w 3111817"/>
                <a:gd name="connsiteY47" fmla="*/ 1399991 h 1577060"/>
                <a:gd name="connsiteX48" fmla="*/ 306455 w 3111817"/>
                <a:gd name="connsiteY48" fmla="*/ 1558516 h 1577060"/>
                <a:gd name="connsiteX49" fmla="*/ 19139 w 3111817"/>
                <a:gd name="connsiteY49" fmla="*/ 952295 h 1577060"/>
                <a:gd name="connsiteX50" fmla="*/ 844198 w 3111817"/>
                <a:gd name="connsiteY50" fmla="*/ 1120248 h 1577060"/>
                <a:gd name="connsiteX51" fmla="*/ 1086418 w 3111817"/>
                <a:gd name="connsiteY51" fmla="*/ 916844 h 1577060"/>
                <a:gd name="connsiteX52" fmla="*/ 1310611 w 3111817"/>
                <a:gd name="connsiteY52" fmla="*/ 773186 h 1577060"/>
                <a:gd name="connsiteX53" fmla="*/ 1536853 w 3111817"/>
                <a:gd name="connsiteY53" fmla="*/ 678919 h 1577060"/>
                <a:gd name="connsiteX0" fmla="*/ 1259107 w 2843498"/>
                <a:gd name="connsiteY0" fmla="*/ 697772 h 1559120"/>
                <a:gd name="connsiteX1" fmla="*/ 1598474 w 2843498"/>
                <a:gd name="connsiteY1" fmla="*/ 528090 h 1559120"/>
                <a:gd name="connsiteX2" fmla="*/ 1768155 w 2843498"/>
                <a:gd name="connsiteY2" fmla="*/ 433820 h 1559120"/>
                <a:gd name="connsiteX3" fmla="*/ 1871850 w 2843498"/>
                <a:gd name="connsiteY3" fmla="*/ 377260 h 1559120"/>
                <a:gd name="connsiteX4" fmla="*/ 1994399 w 2843498"/>
                <a:gd name="connsiteY4" fmla="*/ 320700 h 1559120"/>
                <a:gd name="connsiteX5" fmla="*/ 2135801 w 2843498"/>
                <a:gd name="connsiteY5" fmla="*/ 141590 h 1559120"/>
                <a:gd name="connsiteX6" fmla="*/ 2267776 w 2843498"/>
                <a:gd name="connsiteY6" fmla="*/ 47322 h 1559120"/>
                <a:gd name="connsiteX7" fmla="*/ 2512873 w 2843498"/>
                <a:gd name="connsiteY7" fmla="*/ 188 h 1559120"/>
                <a:gd name="connsiteX8" fmla="*/ 2607141 w 2843498"/>
                <a:gd name="connsiteY8" fmla="*/ 37895 h 1559120"/>
                <a:gd name="connsiteX9" fmla="*/ 2776824 w 2843498"/>
                <a:gd name="connsiteY9" fmla="*/ 188724 h 1559120"/>
                <a:gd name="connsiteX10" fmla="*/ 2842811 w 2843498"/>
                <a:gd name="connsiteY10" fmla="*/ 273565 h 1559120"/>
                <a:gd name="connsiteX11" fmla="*/ 2795677 w 2843498"/>
                <a:gd name="connsiteY11" fmla="*/ 358406 h 1559120"/>
                <a:gd name="connsiteX12" fmla="*/ 2578861 w 2843498"/>
                <a:gd name="connsiteY12" fmla="*/ 509235 h 1559120"/>
                <a:gd name="connsiteX13" fmla="*/ 2267776 w 2843498"/>
                <a:gd name="connsiteY13" fmla="*/ 612930 h 1559120"/>
                <a:gd name="connsiteX14" fmla="*/ 2258349 w 2843498"/>
                <a:gd name="connsiteY14" fmla="*/ 707198 h 1559120"/>
                <a:gd name="connsiteX15" fmla="*/ 2314910 w 2843498"/>
                <a:gd name="connsiteY15" fmla="*/ 876881 h 1559120"/>
                <a:gd name="connsiteX16" fmla="*/ 2494020 w 2843498"/>
                <a:gd name="connsiteY16" fmla="*/ 952295 h 1559120"/>
                <a:gd name="connsiteX17" fmla="*/ 2597714 w 2843498"/>
                <a:gd name="connsiteY17" fmla="*/ 952295 h 1559120"/>
                <a:gd name="connsiteX18" fmla="*/ 2644848 w 2843498"/>
                <a:gd name="connsiteY18" fmla="*/ 905161 h 1559120"/>
                <a:gd name="connsiteX19" fmla="*/ 2682556 w 2843498"/>
                <a:gd name="connsiteY19" fmla="*/ 961722 h 1559120"/>
                <a:gd name="connsiteX20" fmla="*/ 2635422 w 2843498"/>
                <a:gd name="connsiteY20" fmla="*/ 1046563 h 1559120"/>
                <a:gd name="connsiteX21" fmla="*/ 2512873 w 2843498"/>
                <a:gd name="connsiteY21" fmla="*/ 1093697 h 1559120"/>
                <a:gd name="connsiteX22" fmla="*/ 2408577 w 2843498"/>
                <a:gd name="connsiteY22" fmla="*/ 1057137 h 1559120"/>
                <a:gd name="connsiteX23" fmla="*/ 2258349 w 2843498"/>
                <a:gd name="connsiteY23" fmla="*/ 971149 h 1559120"/>
                <a:gd name="connsiteX24" fmla="*/ 2164081 w 2843498"/>
                <a:gd name="connsiteY24" fmla="*/ 829747 h 1559120"/>
                <a:gd name="connsiteX25" fmla="*/ 2116947 w 2843498"/>
                <a:gd name="connsiteY25" fmla="*/ 716625 h 1559120"/>
                <a:gd name="connsiteX26" fmla="*/ 1890704 w 2843498"/>
                <a:gd name="connsiteY26" fmla="*/ 876881 h 1559120"/>
                <a:gd name="connsiteX27" fmla="*/ 1673888 w 2843498"/>
                <a:gd name="connsiteY27" fmla="*/ 933441 h 1559120"/>
                <a:gd name="connsiteX28" fmla="*/ 1579620 w 2843498"/>
                <a:gd name="connsiteY28" fmla="*/ 933441 h 1559120"/>
                <a:gd name="connsiteX29" fmla="*/ 1692741 w 2843498"/>
                <a:gd name="connsiteY29" fmla="*/ 971149 h 1559120"/>
                <a:gd name="connsiteX30" fmla="*/ 1805863 w 2843498"/>
                <a:gd name="connsiteY30" fmla="*/ 990002 h 1559120"/>
                <a:gd name="connsiteX31" fmla="*/ 1843570 w 2843498"/>
                <a:gd name="connsiteY31" fmla="*/ 1065417 h 1559120"/>
                <a:gd name="connsiteX32" fmla="*/ 1711595 w 2843498"/>
                <a:gd name="connsiteY32" fmla="*/ 1225672 h 1559120"/>
                <a:gd name="connsiteX33" fmla="*/ 1513632 w 2843498"/>
                <a:gd name="connsiteY33" fmla="*/ 1282233 h 1559120"/>
                <a:gd name="connsiteX34" fmla="*/ 1551339 w 2843498"/>
                <a:gd name="connsiteY34" fmla="*/ 1338794 h 1559120"/>
                <a:gd name="connsiteX35" fmla="*/ 1711595 w 2843498"/>
                <a:gd name="connsiteY35" fmla="*/ 1404782 h 1559120"/>
                <a:gd name="connsiteX36" fmla="*/ 1966118 w 2843498"/>
                <a:gd name="connsiteY36" fmla="*/ 1404782 h 1559120"/>
                <a:gd name="connsiteX37" fmla="*/ 1787009 w 2843498"/>
                <a:gd name="connsiteY37" fmla="*/ 1451916 h 1559120"/>
                <a:gd name="connsiteX38" fmla="*/ 1589046 w 2843498"/>
                <a:gd name="connsiteY38" fmla="*/ 1404782 h 1559120"/>
                <a:gd name="connsiteX39" fmla="*/ 1475925 w 2843498"/>
                <a:gd name="connsiteY39" fmla="*/ 1348221 h 1559120"/>
                <a:gd name="connsiteX40" fmla="*/ 1306242 w 2843498"/>
                <a:gd name="connsiteY40" fmla="*/ 1272806 h 1559120"/>
                <a:gd name="connsiteX41" fmla="*/ 1211974 w 2843498"/>
                <a:gd name="connsiteY41" fmla="*/ 1216246 h 1559120"/>
                <a:gd name="connsiteX42" fmla="*/ 1334523 w 2843498"/>
                <a:gd name="connsiteY42" fmla="*/ 1121977 h 1559120"/>
                <a:gd name="connsiteX43" fmla="*/ 1439020 w 2843498"/>
                <a:gd name="connsiteY43" fmla="*/ 1060131 h 1559120"/>
                <a:gd name="connsiteX44" fmla="*/ 1164840 w 2843498"/>
                <a:gd name="connsiteY44" fmla="*/ 1018283 h 1559120"/>
                <a:gd name="connsiteX45" fmla="*/ 1136560 w 2843498"/>
                <a:gd name="connsiteY45" fmla="*/ 1008856 h 1559120"/>
                <a:gd name="connsiteX46" fmla="*/ 920971 w 2843498"/>
                <a:gd name="connsiteY46" fmla="*/ 1182650 h 1559120"/>
                <a:gd name="connsiteX47" fmla="*/ 529966 w 2843498"/>
                <a:gd name="connsiteY47" fmla="*/ 1399991 h 1559120"/>
                <a:gd name="connsiteX48" fmla="*/ 38136 w 2843498"/>
                <a:gd name="connsiteY48" fmla="*/ 1558516 h 1559120"/>
                <a:gd name="connsiteX49" fmla="*/ 93468 w 2843498"/>
                <a:gd name="connsiteY49" fmla="*/ 1440881 h 1559120"/>
                <a:gd name="connsiteX50" fmla="*/ 575879 w 2843498"/>
                <a:gd name="connsiteY50" fmla="*/ 1120248 h 1559120"/>
                <a:gd name="connsiteX51" fmla="*/ 818099 w 2843498"/>
                <a:gd name="connsiteY51" fmla="*/ 916844 h 1559120"/>
                <a:gd name="connsiteX52" fmla="*/ 1042292 w 2843498"/>
                <a:gd name="connsiteY52" fmla="*/ 773186 h 1559120"/>
                <a:gd name="connsiteX53" fmla="*/ 1268534 w 2843498"/>
                <a:gd name="connsiteY53" fmla="*/ 678919 h 1559120"/>
                <a:gd name="connsiteX0" fmla="*/ 1850471 w 3434862"/>
                <a:gd name="connsiteY0" fmla="*/ 697772 h 1772421"/>
                <a:gd name="connsiteX1" fmla="*/ 2189838 w 3434862"/>
                <a:gd name="connsiteY1" fmla="*/ 528090 h 1772421"/>
                <a:gd name="connsiteX2" fmla="*/ 2359519 w 3434862"/>
                <a:gd name="connsiteY2" fmla="*/ 433820 h 1772421"/>
                <a:gd name="connsiteX3" fmla="*/ 2463214 w 3434862"/>
                <a:gd name="connsiteY3" fmla="*/ 377260 h 1772421"/>
                <a:gd name="connsiteX4" fmla="*/ 2585763 w 3434862"/>
                <a:gd name="connsiteY4" fmla="*/ 320700 h 1772421"/>
                <a:gd name="connsiteX5" fmla="*/ 2727165 w 3434862"/>
                <a:gd name="connsiteY5" fmla="*/ 141590 h 1772421"/>
                <a:gd name="connsiteX6" fmla="*/ 2859140 w 3434862"/>
                <a:gd name="connsiteY6" fmla="*/ 47322 h 1772421"/>
                <a:gd name="connsiteX7" fmla="*/ 3104237 w 3434862"/>
                <a:gd name="connsiteY7" fmla="*/ 188 h 1772421"/>
                <a:gd name="connsiteX8" fmla="*/ 3198505 w 3434862"/>
                <a:gd name="connsiteY8" fmla="*/ 37895 h 1772421"/>
                <a:gd name="connsiteX9" fmla="*/ 3368188 w 3434862"/>
                <a:gd name="connsiteY9" fmla="*/ 188724 h 1772421"/>
                <a:gd name="connsiteX10" fmla="*/ 3434175 w 3434862"/>
                <a:gd name="connsiteY10" fmla="*/ 273565 h 1772421"/>
                <a:gd name="connsiteX11" fmla="*/ 3387041 w 3434862"/>
                <a:gd name="connsiteY11" fmla="*/ 358406 h 1772421"/>
                <a:gd name="connsiteX12" fmla="*/ 3170225 w 3434862"/>
                <a:gd name="connsiteY12" fmla="*/ 509235 h 1772421"/>
                <a:gd name="connsiteX13" fmla="*/ 2859140 w 3434862"/>
                <a:gd name="connsiteY13" fmla="*/ 612930 h 1772421"/>
                <a:gd name="connsiteX14" fmla="*/ 2849713 w 3434862"/>
                <a:gd name="connsiteY14" fmla="*/ 707198 h 1772421"/>
                <a:gd name="connsiteX15" fmla="*/ 2906274 w 3434862"/>
                <a:gd name="connsiteY15" fmla="*/ 876881 h 1772421"/>
                <a:gd name="connsiteX16" fmla="*/ 3085384 w 3434862"/>
                <a:gd name="connsiteY16" fmla="*/ 952295 h 1772421"/>
                <a:gd name="connsiteX17" fmla="*/ 3189078 w 3434862"/>
                <a:gd name="connsiteY17" fmla="*/ 952295 h 1772421"/>
                <a:gd name="connsiteX18" fmla="*/ 3236212 w 3434862"/>
                <a:gd name="connsiteY18" fmla="*/ 905161 h 1772421"/>
                <a:gd name="connsiteX19" fmla="*/ 3273920 w 3434862"/>
                <a:gd name="connsiteY19" fmla="*/ 961722 h 1772421"/>
                <a:gd name="connsiteX20" fmla="*/ 3226786 w 3434862"/>
                <a:gd name="connsiteY20" fmla="*/ 1046563 h 1772421"/>
                <a:gd name="connsiteX21" fmla="*/ 3104237 w 3434862"/>
                <a:gd name="connsiteY21" fmla="*/ 1093697 h 1772421"/>
                <a:gd name="connsiteX22" fmla="*/ 2999941 w 3434862"/>
                <a:gd name="connsiteY22" fmla="*/ 1057137 h 1772421"/>
                <a:gd name="connsiteX23" fmla="*/ 2849713 w 3434862"/>
                <a:gd name="connsiteY23" fmla="*/ 971149 h 1772421"/>
                <a:gd name="connsiteX24" fmla="*/ 2755445 w 3434862"/>
                <a:gd name="connsiteY24" fmla="*/ 829747 h 1772421"/>
                <a:gd name="connsiteX25" fmla="*/ 2708311 w 3434862"/>
                <a:gd name="connsiteY25" fmla="*/ 716625 h 1772421"/>
                <a:gd name="connsiteX26" fmla="*/ 2482068 w 3434862"/>
                <a:gd name="connsiteY26" fmla="*/ 876881 h 1772421"/>
                <a:gd name="connsiteX27" fmla="*/ 2265252 w 3434862"/>
                <a:gd name="connsiteY27" fmla="*/ 933441 h 1772421"/>
                <a:gd name="connsiteX28" fmla="*/ 2170984 w 3434862"/>
                <a:gd name="connsiteY28" fmla="*/ 933441 h 1772421"/>
                <a:gd name="connsiteX29" fmla="*/ 2284105 w 3434862"/>
                <a:gd name="connsiteY29" fmla="*/ 971149 h 1772421"/>
                <a:gd name="connsiteX30" fmla="*/ 2397227 w 3434862"/>
                <a:gd name="connsiteY30" fmla="*/ 990002 h 1772421"/>
                <a:gd name="connsiteX31" fmla="*/ 2434934 w 3434862"/>
                <a:gd name="connsiteY31" fmla="*/ 1065417 h 1772421"/>
                <a:gd name="connsiteX32" fmla="*/ 2302959 w 3434862"/>
                <a:gd name="connsiteY32" fmla="*/ 1225672 h 1772421"/>
                <a:gd name="connsiteX33" fmla="*/ 2104996 w 3434862"/>
                <a:gd name="connsiteY33" fmla="*/ 1282233 h 1772421"/>
                <a:gd name="connsiteX34" fmla="*/ 2142703 w 3434862"/>
                <a:gd name="connsiteY34" fmla="*/ 1338794 h 1772421"/>
                <a:gd name="connsiteX35" fmla="*/ 2302959 w 3434862"/>
                <a:gd name="connsiteY35" fmla="*/ 1404782 h 1772421"/>
                <a:gd name="connsiteX36" fmla="*/ 2557482 w 3434862"/>
                <a:gd name="connsiteY36" fmla="*/ 1404782 h 1772421"/>
                <a:gd name="connsiteX37" fmla="*/ 2378373 w 3434862"/>
                <a:gd name="connsiteY37" fmla="*/ 1451916 h 1772421"/>
                <a:gd name="connsiteX38" fmla="*/ 2180410 w 3434862"/>
                <a:gd name="connsiteY38" fmla="*/ 1404782 h 1772421"/>
                <a:gd name="connsiteX39" fmla="*/ 2067289 w 3434862"/>
                <a:gd name="connsiteY39" fmla="*/ 1348221 h 1772421"/>
                <a:gd name="connsiteX40" fmla="*/ 1897606 w 3434862"/>
                <a:gd name="connsiteY40" fmla="*/ 1272806 h 1772421"/>
                <a:gd name="connsiteX41" fmla="*/ 1803338 w 3434862"/>
                <a:gd name="connsiteY41" fmla="*/ 1216246 h 1772421"/>
                <a:gd name="connsiteX42" fmla="*/ 1925887 w 3434862"/>
                <a:gd name="connsiteY42" fmla="*/ 1121977 h 1772421"/>
                <a:gd name="connsiteX43" fmla="*/ 2030384 w 3434862"/>
                <a:gd name="connsiteY43" fmla="*/ 1060131 h 1772421"/>
                <a:gd name="connsiteX44" fmla="*/ 1756204 w 3434862"/>
                <a:gd name="connsiteY44" fmla="*/ 1018283 h 1772421"/>
                <a:gd name="connsiteX45" fmla="*/ 1727924 w 3434862"/>
                <a:gd name="connsiteY45" fmla="*/ 1008856 h 1772421"/>
                <a:gd name="connsiteX46" fmla="*/ 1512335 w 3434862"/>
                <a:gd name="connsiteY46" fmla="*/ 1182650 h 1772421"/>
                <a:gd name="connsiteX47" fmla="*/ 1121330 w 3434862"/>
                <a:gd name="connsiteY47" fmla="*/ 1399991 h 1772421"/>
                <a:gd name="connsiteX48" fmla="*/ 6502 w 3434862"/>
                <a:gd name="connsiteY48" fmla="*/ 1772274 h 1772421"/>
                <a:gd name="connsiteX49" fmla="*/ 684832 w 3434862"/>
                <a:gd name="connsiteY49" fmla="*/ 1440881 h 1772421"/>
                <a:gd name="connsiteX50" fmla="*/ 1167243 w 3434862"/>
                <a:gd name="connsiteY50" fmla="*/ 1120248 h 1772421"/>
                <a:gd name="connsiteX51" fmla="*/ 1409463 w 3434862"/>
                <a:gd name="connsiteY51" fmla="*/ 916844 h 1772421"/>
                <a:gd name="connsiteX52" fmla="*/ 1633656 w 3434862"/>
                <a:gd name="connsiteY52" fmla="*/ 773186 h 1772421"/>
                <a:gd name="connsiteX53" fmla="*/ 1859898 w 3434862"/>
                <a:gd name="connsiteY53" fmla="*/ 678919 h 1772421"/>
                <a:gd name="connsiteX0" fmla="*/ 1850471 w 3434862"/>
                <a:gd name="connsiteY0" fmla="*/ 697772 h 1772423"/>
                <a:gd name="connsiteX1" fmla="*/ 2189838 w 3434862"/>
                <a:gd name="connsiteY1" fmla="*/ 528090 h 1772423"/>
                <a:gd name="connsiteX2" fmla="*/ 2359519 w 3434862"/>
                <a:gd name="connsiteY2" fmla="*/ 433820 h 1772423"/>
                <a:gd name="connsiteX3" fmla="*/ 2463214 w 3434862"/>
                <a:gd name="connsiteY3" fmla="*/ 377260 h 1772423"/>
                <a:gd name="connsiteX4" fmla="*/ 2585763 w 3434862"/>
                <a:gd name="connsiteY4" fmla="*/ 320700 h 1772423"/>
                <a:gd name="connsiteX5" fmla="*/ 2727165 w 3434862"/>
                <a:gd name="connsiteY5" fmla="*/ 141590 h 1772423"/>
                <a:gd name="connsiteX6" fmla="*/ 2859140 w 3434862"/>
                <a:gd name="connsiteY6" fmla="*/ 47322 h 1772423"/>
                <a:gd name="connsiteX7" fmla="*/ 3104237 w 3434862"/>
                <a:gd name="connsiteY7" fmla="*/ 188 h 1772423"/>
                <a:gd name="connsiteX8" fmla="*/ 3198505 w 3434862"/>
                <a:gd name="connsiteY8" fmla="*/ 37895 h 1772423"/>
                <a:gd name="connsiteX9" fmla="*/ 3368188 w 3434862"/>
                <a:gd name="connsiteY9" fmla="*/ 188724 h 1772423"/>
                <a:gd name="connsiteX10" fmla="*/ 3434175 w 3434862"/>
                <a:gd name="connsiteY10" fmla="*/ 273565 h 1772423"/>
                <a:gd name="connsiteX11" fmla="*/ 3387041 w 3434862"/>
                <a:gd name="connsiteY11" fmla="*/ 358406 h 1772423"/>
                <a:gd name="connsiteX12" fmla="*/ 3170225 w 3434862"/>
                <a:gd name="connsiteY12" fmla="*/ 509235 h 1772423"/>
                <a:gd name="connsiteX13" fmla="*/ 2859140 w 3434862"/>
                <a:gd name="connsiteY13" fmla="*/ 612930 h 1772423"/>
                <a:gd name="connsiteX14" fmla="*/ 2849713 w 3434862"/>
                <a:gd name="connsiteY14" fmla="*/ 707198 h 1772423"/>
                <a:gd name="connsiteX15" fmla="*/ 2906274 w 3434862"/>
                <a:gd name="connsiteY15" fmla="*/ 876881 h 1772423"/>
                <a:gd name="connsiteX16" fmla="*/ 3085384 w 3434862"/>
                <a:gd name="connsiteY16" fmla="*/ 952295 h 1772423"/>
                <a:gd name="connsiteX17" fmla="*/ 3189078 w 3434862"/>
                <a:gd name="connsiteY17" fmla="*/ 952295 h 1772423"/>
                <a:gd name="connsiteX18" fmla="*/ 3236212 w 3434862"/>
                <a:gd name="connsiteY18" fmla="*/ 905161 h 1772423"/>
                <a:gd name="connsiteX19" fmla="*/ 3273920 w 3434862"/>
                <a:gd name="connsiteY19" fmla="*/ 961722 h 1772423"/>
                <a:gd name="connsiteX20" fmla="*/ 3226786 w 3434862"/>
                <a:gd name="connsiteY20" fmla="*/ 1046563 h 1772423"/>
                <a:gd name="connsiteX21" fmla="*/ 3104237 w 3434862"/>
                <a:gd name="connsiteY21" fmla="*/ 1093697 h 1772423"/>
                <a:gd name="connsiteX22" fmla="*/ 2999941 w 3434862"/>
                <a:gd name="connsiteY22" fmla="*/ 1057137 h 1772423"/>
                <a:gd name="connsiteX23" fmla="*/ 2849713 w 3434862"/>
                <a:gd name="connsiteY23" fmla="*/ 971149 h 1772423"/>
                <a:gd name="connsiteX24" fmla="*/ 2755445 w 3434862"/>
                <a:gd name="connsiteY24" fmla="*/ 829747 h 1772423"/>
                <a:gd name="connsiteX25" fmla="*/ 2708311 w 3434862"/>
                <a:gd name="connsiteY25" fmla="*/ 716625 h 1772423"/>
                <a:gd name="connsiteX26" fmla="*/ 2482068 w 3434862"/>
                <a:gd name="connsiteY26" fmla="*/ 876881 h 1772423"/>
                <a:gd name="connsiteX27" fmla="*/ 2265252 w 3434862"/>
                <a:gd name="connsiteY27" fmla="*/ 933441 h 1772423"/>
                <a:gd name="connsiteX28" fmla="*/ 2170984 w 3434862"/>
                <a:gd name="connsiteY28" fmla="*/ 933441 h 1772423"/>
                <a:gd name="connsiteX29" fmla="*/ 2284105 w 3434862"/>
                <a:gd name="connsiteY29" fmla="*/ 971149 h 1772423"/>
                <a:gd name="connsiteX30" fmla="*/ 2397227 w 3434862"/>
                <a:gd name="connsiteY30" fmla="*/ 990002 h 1772423"/>
                <a:gd name="connsiteX31" fmla="*/ 2434934 w 3434862"/>
                <a:gd name="connsiteY31" fmla="*/ 1065417 h 1772423"/>
                <a:gd name="connsiteX32" fmla="*/ 2302959 w 3434862"/>
                <a:gd name="connsiteY32" fmla="*/ 1225672 h 1772423"/>
                <a:gd name="connsiteX33" fmla="*/ 2104996 w 3434862"/>
                <a:gd name="connsiteY33" fmla="*/ 1282233 h 1772423"/>
                <a:gd name="connsiteX34" fmla="*/ 2142703 w 3434862"/>
                <a:gd name="connsiteY34" fmla="*/ 1338794 h 1772423"/>
                <a:gd name="connsiteX35" fmla="*/ 2302959 w 3434862"/>
                <a:gd name="connsiteY35" fmla="*/ 1404782 h 1772423"/>
                <a:gd name="connsiteX36" fmla="*/ 2557482 w 3434862"/>
                <a:gd name="connsiteY36" fmla="*/ 1404782 h 1772423"/>
                <a:gd name="connsiteX37" fmla="*/ 2378373 w 3434862"/>
                <a:gd name="connsiteY37" fmla="*/ 1451916 h 1772423"/>
                <a:gd name="connsiteX38" fmla="*/ 2180410 w 3434862"/>
                <a:gd name="connsiteY38" fmla="*/ 1404782 h 1772423"/>
                <a:gd name="connsiteX39" fmla="*/ 2067289 w 3434862"/>
                <a:gd name="connsiteY39" fmla="*/ 1348221 h 1772423"/>
                <a:gd name="connsiteX40" fmla="*/ 1897606 w 3434862"/>
                <a:gd name="connsiteY40" fmla="*/ 1272806 h 1772423"/>
                <a:gd name="connsiteX41" fmla="*/ 1803338 w 3434862"/>
                <a:gd name="connsiteY41" fmla="*/ 1216246 h 1772423"/>
                <a:gd name="connsiteX42" fmla="*/ 1925887 w 3434862"/>
                <a:gd name="connsiteY42" fmla="*/ 1121977 h 1772423"/>
                <a:gd name="connsiteX43" fmla="*/ 2030384 w 3434862"/>
                <a:gd name="connsiteY43" fmla="*/ 1060131 h 1772423"/>
                <a:gd name="connsiteX44" fmla="*/ 1756204 w 3434862"/>
                <a:gd name="connsiteY44" fmla="*/ 1018283 h 1772423"/>
                <a:gd name="connsiteX45" fmla="*/ 1759075 w 3434862"/>
                <a:gd name="connsiteY45" fmla="*/ 1069928 h 1772423"/>
                <a:gd name="connsiteX46" fmla="*/ 1512335 w 3434862"/>
                <a:gd name="connsiteY46" fmla="*/ 1182650 h 1772423"/>
                <a:gd name="connsiteX47" fmla="*/ 1121330 w 3434862"/>
                <a:gd name="connsiteY47" fmla="*/ 1399991 h 1772423"/>
                <a:gd name="connsiteX48" fmla="*/ 6502 w 3434862"/>
                <a:gd name="connsiteY48" fmla="*/ 1772274 h 1772423"/>
                <a:gd name="connsiteX49" fmla="*/ 684832 w 3434862"/>
                <a:gd name="connsiteY49" fmla="*/ 1440881 h 1772423"/>
                <a:gd name="connsiteX50" fmla="*/ 1167243 w 3434862"/>
                <a:gd name="connsiteY50" fmla="*/ 1120248 h 1772423"/>
                <a:gd name="connsiteX51" fmla="*/ 1409463 w 3434862"/>
                <a:gd name="connsiteY51" fmla="*/ 916844 h 1772423"/>
                <a:gd name="connsiteX52" fmla="*/ 1633656 w 3434862"/>
                <a:gd name="connsiteY52" fmla="*/ 773186 h 1772423"/>
                <a:gd name="connsiteX53" fmla="*/ 1859898 w 3434862"/>
                <a:gd name="connsiteY53" fmla="*/ 678919 h 1772423"/>
                <a:gd name="connsiteX0" fmla="*/ 1850471 w 3434862"/>
                <a:gd name="connsiteY0" fmla="*/ 697772 h 1772421"/>
                <a:gd name="connsiteX1" fmla="*/ 2189838 w 3434862"/>
                <a:gd name="connsiteY1" fmla="*/ 528090 h 1772421"/>
                <a:gd name="connsiteX2" fmla="*/ 2359519 w 3434862"/>
                <a:gd name="connsiteY2" fmla="*/ 433820 h 1772421"/>
                <a:gd name="connsiteX3" fmla="*/ 2463214 w 3434862"/>
                <a:gd name="connsiteY3" fmla="*/ 377260 h 1772421"/>
                <a:gd name="connsiteX4" fmla="*/ 2585763 w 3434862"/>
                <a:gd name="connsiteY4" fmla="*/ 320700 h 1772421"/>
                <a:gd name="connsiteX5" fmla="*/ 2727165 w 3434862"/>
                <a:gd name="connsiteY5" fmla="*/ 141590 h 1772421"/>
                <a:gd name="connsiteX6" fmla="*/ 2859140 w 3434862"/>
                <a:gd name="connsiteY6" fmla="*/ 47322 h 1772421"/>
                <a:gd name="connsiteX7" fmla="*/ 3104237 w 3434862"/>
                <a:gd name="connsiteY7" fmla="*/ 188 h 1772421"/>
                <a:gd name="connsiteX8" fmla="*/ 3198505 w 3434862"/>
                <a:gd name="connsiteY8" fmla="*/ 37895 h 1772421"/>
                <a:gd name="connsiteX9" fmla="*/ 3368188 w 3434862"/>
                <a:gd name="connsiteY9" fmla="*/ 188724 h 1772421"/>
                <a:gd name="connsiteX10" fmla="*/ 3434175 w 3434862"/>
                <a:gd name="connsiteY10" fmla="*/ 273565 h 1772421"/>
                <a:gd name="connsiteX11" fmla="*/ 3387041 w 3434862"/>
                <a:gd name="connsiteY11" fmla="*/ 358406 h 1772421"/>
                <a:gd name="connsiteX12" fmla="*/ 3170225 w 3434862"/>
                <a:gd name="connsiteY12" fmla="*/ 509235 h 1772421"/>
                <a:gd name="connsiteX13" fmla="*/ 2859140 w 3434862"/>
                <a:gd name="connsiteY13" fmla="*/ 612930 h 1772421"/>
                <a:gd name="connsiteX14" fmla="*/ 2849713 w 3434862"/>
                <a:gd name="connsiteY14" fmla="*/ 707198 h 1772421"/>
                <a:gd name="connsiteX15" fmla="*/ 2906274 w 3434862"/>
                <a:gd name="connsiteY15" fmla="*/ 876881 h 1772421"/>
                <a:gd name="connsiteX16" fmla="*/ 3085384 w 3434862"/>
                <a:gd name="connsiteY16" fmla="*/ 952295 h 1772421"/>
                <a:gd name="connsiteX17" fmla="*/ 3189078 w 3434862"/>
                <a:gd name="connsiteY17" fmla="*/ 952295 h 1772421"/>
                <a:gd name="connsiteX18" fmla="*/ 3236212 w 3434862"/>
                <a:gd name="connsiteY18" fmla="*/ 905161 h 1772421"/>
                <a:gd name="connsiteX19" fmla="*/ 3273920 w 3434862"/>
                <a:gd name="connsiteY19" fmla="*/ 961722 h 1772421"/>
                <a:gd name="connsiteX20" fmla="*/ 3226786 w 3434862"/>
                <a:gd name="connsiteY20" fmla="*/ 1046563 h 1772421"/>
                <a:gd name="connsiteX21" fmla="*/ 3104237 w 3434862"/>
                <a:gd name="connsiteY21" fmla="*/ 1093697 h 1772421"/>
                <a:gd name="connsiteX22" fmla="*/ 2999941 w 3434862"/>
                <a:gd name="connsiteY22" fmla="*/ 1057137 h 1772421"/>
                <a:gd name="connsiteX23" fmla="*/ 2849713 w 3434862"/>
                <a:gd name="connsiteY23" fmla="*/ 971149 h 1772421"/>
                <a:gd name="connsiteX24" fmla="*/ 2755445 w 3434862"/>
                <a:gd name="connsiteY24" fmla="*/ 829747 h 1772421"/>
                <a:gd name="connsiteX25" fmla="*/ 2708311 w 3434862"/>
                <a:gd name="connsiteY25" fmla="*/ 716625 h 1772421"/>
                <a:gd name="connsiteX26" fmla="*/ 2482068 w 3434862"/>
                <a:gd name="connsiteY26" fmla="*/ 876881 h 1772421"/>
                <a:gd name="connsiteX27" fmla="*/ 2265252 w 3434862"/>
                <a:gd name="connsiteY27" fmla="*/ 933441 h 1772421"/>
                <a:gd name="connsiteX28" fmla="*/ 2170984 w 3434862"/>
                <a:gd name="connsiteY28" fmla="*/ 933441 h 1772421"/>
                <a:gd name="connsiteX29" fmla="*/ 2284105 w 3434862"/>
                <a:gd name="connsiteY29" fmla="*/ 971149 h 1772421"/>
                <a:gd name="connsiteX30" fmla="*/ 2397227 w 3434862"/>
                <a:gd name="connsiteY30" fmla="*/ 990002 h 1772421"/>
                <a:gd name="connsiteX31" fmla="*/ 2434934 w 3434862"/>
                <a:gd name="connsiteY31" fmla="*/ 1065417 h 1772421"/>
                <a:gd name="connsiteX32" fmla="*/ 2302959 w 3434862"/>
                <a:gd name="connsiteY32" fmla="*/ 1225672 h 1772421"/>
                <a:gd name="connsiteX33" fmla="*/ 2104996 w 3434862"/>
                <a:gd name="connsiteY33" fmla="*/ 1282233 h 1772421"/>
                <a:gd name="connsiteX34" fmla="*/ 2142703 w 3434862"/>
                <a:gd name="connsiteY34" fmla="*/ 1338794 h 1772421"/>
                <a:gd name="connsiteX35" fmla="*/ 2302959 w 3434862"/>
                <a:gd name="connsiteY35" fmla="*/ 1404782 h 1772421"/>
                <a:gd name="connsiteX36" fmla="*/ 2557482 w 3434862"/>
                <a:gd name="connsiteY36" fmla="*/ 1404782 h 1772421"/>
                <a:gd name="connsiteX37" fmla="*/ 2378373 w 3434862"/>
                <a:gd name="connsiteY37" fmla="*/ 1451916 h 1772421"/>
                <a:gd name="connsiteX38" fmla="*/ 2180410 w 3434862"/>
                <a:gd name="connsiteY38" fmla="*/ 1404782 h 1772421"/>
                <a:gd name="connsiteX39" fmla="*/ 2067289 w 3434862"/>
                <a:gd name="connsiteY39" fmla="*/ 1348221 h 1772421"/>
                <a:gd name="connsiteX40" fmla="*/ 1897606 w 3434862"/>
                <a:gd name="connsiteY40" fmla="*/ 1272806 h 1772421"/>
                <a:gd name="connsiteX41" fmla="*/ 1803338 w 3434862"/>
                <a:gd name="connsiteY41" fmla="*/ 1216246 h 1772421"/>
                <a:gd name="connsiteX42" fmla="*/ 1925887 w 3434862"/>
                <a:gd name="connsiteY42" fmla="*/ 1121977 h 1772421"/>
                <a:gd name="connsiteX43" fmla="*/ 2030384 w 3434862"/>
                <a:gd name="connsiteY43" fmla="*/ 1060131 h 1772421"/>
                <a:gd name="connsiteX44" fmla="*/ 1756204 w 3434862"/>
                <a:gd name="connsiteY44" fmla="*/ 1018283 h 1772421"/>
                <a:gd name="connsiteX45" fmla="*/ 1759075 w 3434862"/>
                <a:gd name="connsiteY45" fmla="*/ 1069928 h 1772421"/>
                <a:gd name="connsiteX46" fmla="*/ 1496760 w 3434862"/>
                <a:gd name="connsiteY46" fmla="*/ 1152114 h 1772421"/>
                <a:gd name="connsiteX47" fmla="*/ 1121330 w 3434862"/>
                <a:gd name="connsiteY47" fmla="*/ 1399991 h 1772421"/>
                <a:gd name="connsiteX48" fmla="*/ 6502 w 3434862"/>
                <a:gd name="connsiteY48" fmla="*/ 1772274 h 1772421"/>
                <a:gd name="connsiteX49" fmla="*/ 684832 w 3434862"/>
                <a:gd name="connsiteY49" fmla="*/ 1440881 h 1772421"/>
                <a:gd name="connsiteX50" fmla="*/ 1167243 w 3434862"/>
                <a:gd name="connsiteY50" fmla="*/ 1120248 h 1772421"/>
                <a:gd name="connsiteX51" fmla="*/ 1409463 w 3434862"/>
                <a:gd name="connsiteY51" fmla="*/ 916844 h 1772421"/>
                <a:gd name="connsiteX52" fmla="*/ 1633656 w 3434862"/>
                <a:gd name="connsiteY52" fmla="*/ 773186 h 1772421"/>
                <a:gd name="connsiteX53" fmla="*/ 1859898 w 3434862"/>
                <a:gd name="connsiteY53" fmla="*/ 678919 h 1772421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496350 w 3434452"/>
                <a:gd name="connsiteY46" fmla="*/ 1152114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496350 w 3434452"/>
                <a:gd name="connsiteY46" fmla="*/ 1152114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758665 w 3434452"/>
                <a:gd name="connsiteY45" fmla="*/ 1069928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59488 w 3434452"/>
                <a:gd name="connsiteY53" fmla="*/ 678919 h 1773132"/>
                <a:gd name="connsiteX0" fmla="*/ 1850061 w 3434452"/>
                <a:gd name="connsiteY0" fmla="*/ 697772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990236 w 3434452"/>
                <a:gd name="connsiteY0" fmla="*/ 545088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89428 w 3434452"/>
                <a:gd name="connsiteY1" fmla="*/ 528090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42702 w 3434452"/>
                <a:gd name="connsiteY1" fmla="*/ 512821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17845 h 1773132"/>
                <a:gd name="connsiteX0" fmla="*/ 1896785 w 3434452"/>
                <a:gd name="connsiteY0" fmla="*/ 636698 h 1773132"/>
                <a:gd name="connsiteX1" fmla="*/ 2142702 w 3434452"/>
                <a:gd name="connsiteY1" fmla="*/ 512821 h 1773132"/>
                <a:gd name="connsiteX2" fmla="*/ 2359109 w 3434452"/>
                <a:gd name="connsiteY2" fmla="*/ 433820 h 1773132"/>
                <a:gd name="connsiteX3" fmla="*/ 2462804 w 3434452"/>
                <a:gd name="connsiteY3" fmla="*/ 377260 h 1773132"/>
                <a:gd name="connsiteX4" fmla="*/ 2585353 w 3434452"/>
                <a:gd name="connsiteY4" fmla="*/ 320700 h 1773132"/>
                <a:gd name="connsiteX5" fmla="*/ 2726755 w 3434452"/>
                <a:gd name="connsiteY5" fmla="*/ 141590 h 1773132"/>
                <a:gd name="connsiteX6" fmla="*/ 2858730 w 3434452"/>
                <a:gd name="connsiteY6" fmla="*/ 47322 h 1773132"/>
                <a:gd name="connsiteX7" fmla="*/ 3103827 w 3434452"/>
                <a:gd name="connsiteY7" fmla="*/ 188 h 1773132"/>
                <a:gd name="connsiteX8" fmla="*/ 3198095 w 3434452"/>
                <a:gd name="connsiteY8" fmla="*/ 37895 h 1773132"/>
                <a:gd name="connsiteX9" fmla="*/ 3367778 w 3434452"/>
                <a:gd name="connsiteY9" fmla="*/ 188724 h 1773132"/>
                <a:gd name="connsiteX10" fmla="*/ 3433765 w 3434452"/>
                <a:gd name="connsiteY10" fmla="*/ 273565 h 1773132"/>
                <a:gd name="connsiteX11" fmla="*/ 3386631 w 3434452"/>
                <a:gd name="connsiteY11" fmla="*/ 358406 h 1773132"/>
                <a:gd name="connsiteX12" fmla="*/ 3169815 w 3434452"/>
                <a:gd name="connsiteY12" fmla="*/ 509235 h 1773132"/>
                <a:gd name="connsiteX13" fmla="*/ 2858730 w 3434452"/>
                <a:gd name="connsiteY13" fmla="*/ 612930 h 1773132"/>
                <a:gd name="connsiteX14" fmla="*/ 2849303 w 3434452"/>
                <a:gd name="connsiteY14" fmla="*/ 707198 h 1773132"/>
                <a:gd name="connsiteX15" fmla="*/ 2905864 w 3434452"/>
                <a:gd name="connsiteY15" fmla="*/ 876881 h 1773132"/>
                <a:gd name="connsiteX16" fmla="*/ 3084974 w 3434452"/>
                <a:gd name="connsiteY16" fmla="*/ 952295 h 1773132"/>
                <a:gd name="connsiteX17" fmla="*/ 3188668 w 3434452"/>
                <a:gd name="connsiteY17" fmla="*/ 952295 h 1773132"/>
                <a:gd name="connsiteX18" fmla="*/ 3235802 w 3434452"/>
                <a:gd name="connsiteY18" fmla="*/ 905161 h 1773132"/>
                <a:gd name="connsiteX19" fmla="*/ 3273510 w 3434452"/>
                <a:gd name="connsiteY19" fmla="*/ 961722 h 1773132"/>
                <a:gd name="connsiteX20" fmla="*/ 3226376 w 3434452"/>
                <a:gd name="connsiteY20" fmla="*/ 1046563 h 1773132"/>
                <a:gd name="connsiteX21" fmla="*/ 3103827 w 3434452"/>
                <a:gd name="connsiteY21" fmla="*/ 1093697 h 1773132"/>
                <a:gd name="connsiteX22" fmla="*/ 2999531 w 3434452"/>
                <a:gd name="connsiteY22" fmla="*/ 1057137 h 1773132"/>
                <a:gd name="connsiteX23" fmla="*/ 2849303 w 3434452"/>
                <a:gd name="connsiteY23" fmla="*/ 971149 h 1773132"/>
                <a:gd name="connsiteX24" fmla="*/ 2755035 w 3434452"/>
                <a:gd name="connsiteY24" fmla="*/ 829747 h 1773132"/>
                <a:gd name="connsiteX25" fmla="*/ 2707901 w 3434452"/>
                <a:gd name="connsiteY25" fmla="*/ 716625 h 1773132"/>
                <a:gd name="connsiteX26" fmla="*/ 2481658 w 3434452"/>
                <a:gd name="connsiteY26" fmla="*/ 876881 h 1773132"/>
                <a:gd name="connsiteX27" fmla="*/ 2264842 w 3434452"/>
                <a:gd name="connsiteY27" fmla="*/ 933441 h 1773132"/>
                <a:gd name="connsiteX28" fmla="*/ 2170574 w 3434452"/>
                <a:gd name="connsiteY28" fmla="*/ 933441 h 1773132"/>
                <a:gd name="connsiteX29" fmla="*/ 2283695 w 3434452"/>
                <a:gd name="connsiteY29" fmla="*/ 971149 h 1773132"/>
                <a:gd name="connsiteX30" fmla="*/ 2396817 w 3434452"/>
                <a:gd name="connsiteY30" fmla="*/ 990002 h 1773132"/>
                <a:gd name="connsiteX31" fmla="*/ 2434524 w 3434452"/>
                <a:gd name="connsiteY31" fmla="*/ 1065417 h 1773132"/>
                <a:gd name="connsiteX32" fmla="*/ 2302549 w 3434452"/>
                <a:gd name="connsiteY32" fmla="*/ 1225672 h 1773132"/>
                <a:gd name="connsiteX33" fmla="*/ 2104586 w 3434452"/>
                <a:gd name="connsiteY33" fmla="*/ 1282233 h 1773132"/>
                <a:gd name="connsiteX34" fmla="*/ 2142293 w 3434452"/>
                <a:gd name="connsiteY34" fmla="*/ 1338794 h 1773132"/>
                <a:gd name="connsiteX35" fmla="*/ 2302549 w 3434452"/>
                <a:gd name="connsiteY35" fmla="*/ 1404782 h 1773132"/>
                <a:gd name="connsiteX36" fmla="*/ 2557072 w 3434452"/>
                <a:gd name="connsiteY36" fmla="*/ 1404782 h 1773132"/>
                <a:gd name="connsiteX37" fmla="*/ 2377963 w 3434452"/>
                <a:gd name="connsiteY37" fmla="*/ 1451916 h 1773132"/>
                <a:gd name="connsiteX38" fmla="*/ 2180000 w 3434452"/>
                <a:gd name="connsiteY38" fmla="*/ 1404782 h 1773132"/>
                <a:gd name="connsiteX39" fmla="*/ 2066879 w 3434452"/>
                <a:gd name="connsiteY39" fmla="*/ 1348221 h 1773132"/>
                <a:gd name="connsiteX40" fmla="*/ 1897196 w 3434452"/>
                <a:gd name="connsiteY40" fmla="*/ 1272806 h 1773132"/>
                <a:gd name="connsiteX41" fmla="*/ 1802928 w 3434452"/>
                <a:gd name="connsiteY41" fmla="*/ 1216246 h 1773132"/>
                <a:gd name="connsiteX42" fmla="*/ 1925477 w 3434452"/>
                <a:gd name="connsiteY42" fmla="*/ 1121977 h 1773132"/>
                <a:gd name="connsiteX43" fmla="*/ 2029974 w 3434452"/>
                <a:gd name="connsiteY43" fmla="*/ 1060131 h 1773132"/>
                <a:gd name="connsiteX44" fmla="*/ 1755794 w 3434452"/>
                <a:gd name="connsiteY44" fmla="*/ 1018283 h 1773132"/>
                <a:gd name="connsiteX45" fmla="*/ 1836540 w 3434452"/>
                <a:gd name="connsiteY45" fmla="*/ 1024124 h 1773132"/>
                <a:gd name="connsiteX46" fmla="*/ 1543074 w 3434452"/>
                <a:gd name="connsiteY46" fmla="*/ 1075772 h 1773132"/>
                <a:gd name="connsiteX47" fmla="*/ 1105347 w 3434452"/>
                <a:gd name="connsiteY47" fmla="*/ 1338917 h 1773132"/>
                <a:gd name="connsiteX48" fmla="*/ 6092 w 3434452"/>
                <a:gd name="connsiteY48" fmla="*/ 1772274 h 1773132"/>
                <a:gd name="connsiteX49" fmla="*/ 684422 w 3434452"/>
                <a:gd name="connsiteY49" fmla="*/ 1440881 h 1773132"/>
                <a:gd name="connsiteX50" fmla="*/ 1166833 w 3434452"/>
                <a:gd name="connsiteY50" fmla="*/ 1120248 h 1773132"/>
                <a:gd name="connsiteX51" fmla="*/ 1409053 w 3434452"/>
                <a:gd name="connsiteY51" fmla="*/ 916844 h 1773132"/>
                <a:gd name="connsiteX52" fmla="*/ 1633246 w 3434452"/>
                <a:gd name="connsiteY52" fmla="*/ 773186 h 1773132"/>
                <a:gd name="connsiteX53" fmla="*/ 1890639 w 3434452"/>
                <a:gd name="connsiteY53" fmla="*/ 648383 h 177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434452" h="1773132">
                  <a:moveTo>
                    <a:pt x="1896785" y="636698"/>
                  </a:moveTo>
                  <a:cubicBezTo>
                    <a:pt x="1969843" y="584064"/>
                    <a:pt x="2065648" y="546634"/>
                    <a:pt x="2142702" y="512821"/>
                  </a:cubicBezTo>
                  <a:cubicBezTo>
                    <a:pt x="2219756" y="479008"/>
                    <a:pt x="2297835" y="458958"/>
                    <a:pt x="2359109" y="433820"/>
                  </a:cubicBezTo>
                  <a:cubicBezTo>
                    <a:pt x="2420383" y="408682"/>
                    <a:pt x="2425097" y="396113"/>
                    <a:pt x="2462804" y="377260"/>
                  </a:cubicBezTo>
                  <a:cubicBezTo>
                    <a:pt x="2500511" y="358407"/>
                    <a:pt x="2541361" y="359978"/>
                    <a:pt x="2585353" y="320700"/>
                  </a:cubicBezTo>
                  <a:cubicBezTo>
                    <a:pt x="2629345" y="281422"/>
                    <a:pt x="2681192" y="187153"/>
                    <a:pt x="2726755" y="141590"/>
                  </a:cubicBezTo>
                  <a:cubicBezTo>
                    <a:pt x="2772318" y="96027"/>
                    <a:pt x="2795885" y="70889"/>
                    <a:pt x="2858730" y="47322"/>
                  </a:cubicBezTo>
                  <a:cubicBezTo>
                    <a:pt x="2921575" y="23755"/>
                    <a:pt x="3047266" y="1759"/>
                    <a:pt x="3103827" y="188"/>
                  </a:cubicBezTo>
                  <a:cubicBezTo>
                    <a:pt x="3160388" y="-1383"/>
                    <a:pt x="3154103" y="6472"/>
                    <a:pt x="3198095" y="37895"/>
                  </a:cubicBezTo>
                  <a:cubicBezTo>
                    <a:pt x="3242087" y="69318"/>
                    <a:pt x="3328500" y="149446"/>
                    <a:pt x="3367778" y="188724"/>
                  </a:cubicBezTo>
                  <a:cubicBezTo>
                    <a:pt x="3407056" y="228002"/>
                    <a:pt x="3430623" y="245285"/>
                    <a:pt x="3433765" y="273565"/>
                  </a:cubicBezTo>
                  <a:cubicBezTo>
                    <a:pt x="3436907" y="301845"/>
                    <a:pt x="3430623" y="319128"/>
                    <a:pt x="3386631" y="358406"/>
                  </a:cubicBezTo>
                  <a:cubicBezTo>
                    <a:pt x="3342639" y="397684"/>
                    <a:pt x="3257798" y="466814"/>
                    <a:pt x="3169815" y="509235"/>
                  </a:cubicBezTo>
                  <a:cubicBezTo>
                    <a:pt x="3081832" y="551656"/>
                    <a:pt x="2912149" y="579936"/>
                    <a:pt x="2858730" y="612930"/>
                  </a:cubicBezTo>
                  <a:cubicBezTo>
                    <a:pt x="2805311" y="645924"/>
                    <a:pt x="2841447" y="663206"/>
                    <a:pt x="2849303" y="707198"/>
                  </a:cubicBezTo>
                  <a:cubicBezTo>
                    <a:pt x="2857159" y="751190"/>
                    <a:pt x="2866586" y="836032"/>
                    <a:pt x="2905864" y="876881"/>
                  </a:cubicBezTo>
                  <a:cubicBezTo>
                    <a:pt x="2945142" y="917730"/>
                    <a:pt x="3037840" y="939726"/>
                    <a:pt x="3084974" y="952295"/>
                  </a:cubicBezTo>
                  <a:cubicBezTo>
                    <a:pt x="3132108" y="964864"/>
                    <a:pt x="3163530" y="960151"/>
                    <a:pt x="3188668" y="952295"/>
                  </a:cubicBezTo>
                  <a:cubicBezTo>
                    <a:pt x="3213806" y="944439"/>
                    <a:pt x="3221662" y="903590"/>
                    <a:pt x="3235802" y="905161"/>
                  </a:cubicBezTo>
                  <a:cubicBezTo>
                    <a:pt x="3249942" y="906732"/>
                    <a:pt x="3275081" y="938155"/>
                    <a:pt x="3273510" y="961722"/>
                  </a:cubicBezTo>
                  <a:cubicBezTo>
                    <a:pt x="3271939" y="985289"/>
                    <a:pt x="3254656" y="1024567"/>
                    <a:pt x="3226376" y="1046563"/>
                  </a:cubicBezTo>
                  <a:cubicBezTo>
                    <a:pt x="3198096" y="1068559"/>
                    <a:pt x="3141634" y="1091935"/>
                    <a:pt x="3103827" y="1093697"/>
                  </a:cubicBezTo>
                  <a:cubicBezTo>
                    <a:pt x="3066020" y="1095459"/>
                    <a:pt x="3041952" y="1077562"/>
                    <a:pt x="2999531" y="1057137"/>
                  </a:cubicBezTo>
                  <a:cubicBezTo>
                    <a:pt x="2957110" y="1036712"/>
                    <a:pt x="2890052" y="1009047"/>
                    <a:pt x="2849303" y="971149"/>
                  </a:cubicBezTo>
                  <a:cubicBezTo>
                    <a:pt x="2808554" y="933251"/>
                    <a:pt x="2778602" y="872168"/>
                    <a:pt x="2755035" y="829747"/>
                  </a:cubicBezTo>
                  <a:cubicBezTo>
                    <a:pt x="2731468" y="787326"/>
                    <a:pt x="2753464" y="708769"/>
                    <a:pt x="2707901" y="716625"/>
                  </a:cubicBezTo>
                  <a:cubicBezTo>
                    <a:pt x="2662338" y="724481"/>
                    <a:pt x="2555501" y="840745"/>
                    <a:pt x="2481658" y="876881"/>
                  </a:cubicBezTo>
                  <a:cubicBezTo>
                    <a:pt x="2407815" y="913017"/>
                    <a:pt x="2316689" y="924014"/>
                    <a:pt x="2264842" y="933441"/>
                  </a:cubicBezTo>
                  <a:cubicBezTo>
                    <a:pt x="2212995" y="942868"/>
                    <a:pt x="2167432" y="927156"/>
                    <a:pt x="2170574" y="933441"/>
                  </a:cubicBezTo>
                  <a:cubicBezTo>
                    <a:pt x="2173716" y="939726"/>
                    <a:pt x="2245988" y="961722"/>
                    <a:pt x="2283695" y="971149"/>
                  </a:cubicBezTo>
                  <a:cubicBezTo>
                    <a:pt x="2321402" y="980576"/>
                    <a:pt x="2371679" y="974291"/>
                    <a:pt x="2396817" y="990002"/>
                  </a:cubicBezTo>
                  <a:cubicBezTo>
                    <a:pt x="2421955" y="1005713"/>
                    <a:pt x="2450235" y="1026139"/>
                    <a:pt x="2434524" y="1065417"/>
                  </a:cubicBezTo>
                  <a:cubicBezTo>
                    <a:pt x="2418813" y="1104695"/>
                    <a:pt x="2357539" y="1189536"/>
                    <a:pt x="2302549" y="1225672"/>
                  </a:cubicBezTo>
                  <a:cubicBezTo>
                    <a:pt x="2247559" y="1261808"/>
                    <a:pt x="2131295" y="1263379"/>
                    <a:pt x="2104586" y="1282233"/>
                  </a:cubicBezTo>
                  <a:cubicBezTo>
                    <a:pt x="2077877" y="1301087"/>
                    <a:pt x="2109299" y="1318369"/>
                    <a:pt x="2142293" y="1338794"/>
                  </a:cubicBezTo>
                  <a:cubicBezTo>
                    <a:pt x="2175287" y="1359219"/>
                    <a:pt x="2233419" y="1393784"/>
                    <a:pt x="2302549" y="1404782"/>
                  </a:cubicBezTo>
                  <a:cubicBezTo>
                    <a:pt x="2371679" y="1415780"/>
                    <a:pt x="2544503" y="1396926"/>
                    <a:pt x="2557072" y="1404782"/>
                  </a:cubicBezTo>
                  <a:cubicBezTo>
                    <a:pt x="2569641" y="1412638"/>
                    <a:pt x="2440808" y="1451916"/>
                    <a:pt x="2377963" y="1451916"/>
                  </a:cubicBezTo>
                  <a:cubicBezTo>
                    <a:pt x="2315118" y="1451916"/>
                    <a:pt x="2231847" y="1422065"/>
                    <a:pt x="2180000" y="1404782"/>
                  </a:cubicBezTo>
                  <a:cubicBezTo>
                    <a:pt x="2128153" y="1387499"/>
                    <a:pt x="2114013" y="1370217"/>
                    <a:pt x="2066879" y="1348221"/>
                  </a:cubicBezTo>
                  <a:cubicBezTo>
                    <a:pt x="2019745" y="1326225"/>
                    <a:pt x="1941188" y="1294802"/>
                    <a:pt x="1897196" y="1272806"/>
                  </a:cubicBezTo>
                  <a:cubicBezTo>
                    <a:pt x="1853204" y="1250810"/>
                    <a:pt x="1798215" y="1241384"/>
                    <a:pt x="1802928" y="1216246"/>
                  </a:cubicBezTo>
                  <a:cubicBezTo>
                    <a:pt x="1807641" y="1191108"/>
                    <a:pt x="1887636" y="1147996"/>
                    <a:pt x="1925477" y="1121977"/>
                  </a:cubicBezTo>
                  <a:cubicBezTo>
                    <a:pt x="1963318" y="1095958"/>
                    <a:pt x="2058254" y="1077413"/>
                    <a:pt x="2029974" y="1060131"/>
                  </a:cubicBezTo>
                  <a:cubicBezTo>
                    <a:pt x="2001693" y="1042849"/>
                    <a:pt x="1788033" y="1024284"/>
                    <a:pt x="1755794" y="1018283"/>
                  </a:cubicBezTo>
                  <a:cubicBezTo>
                    <a:pt x="1723555" y="1012282"/>
                    <a:pt x="1871993" y="1014543"/>
                    <a:pt x="1836540" y="1024124"/>
                  </a:cubicBezTo>
                  <a:cubicBezTo>
                    <a:pt x="1801087" y="1033706"/>
                    <a:pt x="1664939" y="1023307"/>
                    <a:pt x="1543074" y="1075772"/>
                  </a:cubicBezTo>
                  <a:cubicBezTo>
                    <a:pt x="1421209" y="1128237"/>
                    <a:pt x="1361511" y="1222833"/>
                    <a:pt x="1105347" y="1338917"/>
                  </a:cubicBezTo>
                  <a:cubicBezTo>
                    <a:pt x="849183" y="1455001"/>
                    <a:pt x="76246" y="1755280"/>
                    <a:pt x="6092" y="1772274"/>
                  </a:cubicBezTo>
                  <a:cubicBezTo>
                    <a:pt x="-64062" y="1789268"/>
                    <a:pt x="490965" y="1549552"/>
                    <a:pt x="684422" y="1440881"/>
                  </a:cubicBezTo>
                  <a:cubicBezTo>
                    <a:pt x="877879" y="1332210"/>
                    <a:pt x="1046061" y="1207588"/>
                    <a:pt x="1166833" y="1120248"/>
                  </a:cubicBezTo>
                  <a:cubicBezTo>
                    <a:pt x="1287605" y="1032908"/>
                    <a:pt x="1331318" y="974688"/>
                    <a:pt x="1409053" y="916844"/>
                  </a:cubicBezTo>
                  <a:cubicBezTo>
                    <a:pt x="1486789" y="859000"/>
                    <a:pt x="1552982" y="817929"/>
                    <a:pt x="1633246" y="773186"/>
                  </a:cubicBezTo>
                  <a:cubicBezTo>
                    <a:pt x="1713510" y="728443"/>
                    <a:pt x="1668323" y="737152"/>
                    <a:pt x="1890639" y="648383"/>
                  </a:cubicBezTo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3899780" y="2020157"/>
            <a:ext cx="2971653" cy="2668835"/>
            <a:chOff x="3788943" y="2295931"/>
            <a:chExt cx="2971653" cy="2668835"/>
          </a:xfrm>
        </p:grpSpPr>
        <p:cxnSp>
          <p:nvCxnSpPr>
            <p:cNvPr id="121" name="Straight Connector 120"/>
            <p:cNvCxnSpPr/>
            <p:nvPr/>
          </p:nvCxnSpPr>
          <p:spPr>
            <a:xfrm>
              <a:off x="4859913" y="3213940"/>
              <a:ext cx="0" cy="174449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>
              <a:off x="5680563" y="3208398"/>
              <a:ext cx="550" cy="175636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ounded Rectangle 122"/>
            <p:cNvSpPr/>
            <p:nvPr/>
          </p:nvSpPr>
          <p:spPr>
            <a:xfrm>
              <a:off x="3788943" y="2295931"/>
              <a:ext cx="1413787" cy="91246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25400">
              <a:solidFill>
                <a:srgbClr val="92929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3882266" y="2883326"/>
              <a:ext cx="118578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/>
            <p:cNvSpPr/>
            <p:nvPr/>
          </p:nvSpPr>
          <p:spPr>
            <a:xfrm>
              <a:off x="4074876" y="2708473"/>
              <a:ext cx="105311" cy="1790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4212725" y="2598184"/>
              <a:ext cx="108725" cy="29129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4354403" y="2491409"/>
              <a:ext cx="105317" cy="39614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635113" y="2540000"/>
              <a:ext cx="112447" cy="344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911876" y="2787560"/>
              <a:ext cx="109728" cy="9144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492674" y="2419109"/>
              <a:ext cx="109728" cy="46294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777063" y="2698098"/>
              <a:ext cx="105311" cy="1790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3938072" y="2806701"/>
              <a:ext cx="105361" cy="7960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187455" y="2880648"/>
              <a:ext cx="5627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Trait</a:t>
              </a:r>
            </a:p>
          </p:txBody>
        </p:sp>
        <p:sp>
          <p:nvSpPr>
            <p:cNvPr id="134" name="Rounded Rectangle 133"/>
            <p:cNvSpPr/>
            <p:nvPr/>
          </p:nvSpPr>
          <p:spPr>
            <a:xfrm>
              <a:off x="5346809" y="2295931"/>
              <a:ext cx="1413787" cy="91246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25400">
              <a:solidFill>
                <a:srgbClr val="92929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632742" y="2708473"/>
              <a:ext cx="105311" cy="1790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5770591" y="2598184"/>
              <a:ext cx="108725" cy="2912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5912269" y="2491409"/>
              <a:ext cx="105317" cy="3961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6192979" y="2540000"/>
              <a:ext cx="112447" cy="344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6469742" y="2782018"/>
              <a:ext cx="109728" cy="91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6050540" y="2419109"/>
              <a:ext cx="109728" cy="46294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6334928" y="2698098"/>
              <a:ext cx="109728" cy="1790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495938" y="2806701"/>
              <a:ext cx="105361" cy="796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745321" y="2880648"/>
              <a:ext cx="5627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Trait</a:t>
              </a:r>
            </a:p>
          </p:txBody>
        </p:sp>
        <p:sp>
          <p:nvSpPr>
            <p:cNvPr id="144" name="Right Arrow 143"/>
            <p:cNvSpPr/>
            <p:nvPr/>
          </p:nvSpPr>
          <p:spPr>
            <a:xfrm>
              <a:off x="5156983" y="2640651"/>
              <a:ext cx="256946" cy="198518"/>
            </a:xfrm>
            <a:prstGeom prst="rightArrow">
              <a:avLst>
                <a:gd name="adj1" fmla="val 50000"/>
                <a:gd name="adj2" fmla="val 71860"/>
              </a:avLst>
            </a:prstGeom>
            <a:solidFill>
              <a:schemeClr val="bg1">
                <a:lumMod val="50000"/>
              </a:schemeClr>
            </a:solidFill>
            <a:ln w="254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633073" y="2842682"/>
              <a:ext cx="103804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5770922" y="2813976"/>
              <a:ext cx="108394" cy="763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5912601" y="2743113"/>
              <a:ext cx="105888" cy="145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6193308" y="2640650"/>
              <a:ext cx="109728" cy="24480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6470071" y="2813975"/>
              <a:ext cx="109728" cy="6033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6050870" y="2672665"/>
              <a:ext cx="109728" cy="21024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6334161" y="2743113"/>
              <a:ext cx="109728" cy="13491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2" name="Straight Connector 151"/>
            <p:cNvCxnSpPr/>
            <p:nvPr/>
          </p:nvCxnSpPr>
          <p:spPr>
            <a:xfrm>
              <a:off x="5440133" y="2883324"/>
              <a:ext cx="118578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379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153585" y="2244434"/>
            <a:ext cx="2840180" cy="4394739"/>
            <a:chOff x="3153585" y="2244434"/>
            <a:chExt cx="2840180" cy="4394739"/>
          </a:xfrm>
        </p:grpSpPr>
        <p:pic>
          <p:nvPicPr>
            <p:cNvPr id="22" name="Picture 1030" descr="PICT0006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53585" y="2244434"/>
              <a:ext cx="2840180" cy="284018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3184014" y="5192623"/>
              <a:ext cx="2795896" cy="144655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200" dirty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</a:rPr>
                <a:t>D</a:t>
              </a:r>
              <a:r>
                <a:rPr lang="en-US" sz="2200" dirty="0" smtClean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</a:rPr>
                <a:t>o predators </a:t>
              </a:r>
            </a:p>
            <a:p>
              <a:pPr algn="ctr">
                <a:defRPr/>
              </a:pPr>
              <a:r>
                <a:rPr lang="en-US" sz="2200" dirty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</a:rPr>
                <a:t>and competitors </a:t>
              </a:r>
            </a:p>
            <a:p>
              <a:pPr algn="ctr">
                <a:defRPr/>
              </a:pPr>
              <a:r>
                <a:rPr lang="en-US" sz="2200" dirty="0" smtClean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</a:rPr>
                <a:t>shape natural selection?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51424" y="2244436"/>
            <a:ext cx="2840181" cy="4394737"/>
            <a:chOff x="6151424" y="2244436"/>
            <a:chExt cx="2840181" cy="4394737"/>
          </a:xfrm>
        </p:grpSpPr>
        <p:pic>
          <p:nvPicPr>
            <p:cNvPr id="19" name="Picture 5" descr="female anole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51424" y="2244436"/>
              <a:ext cx="2840181" cy="2840181"/>
            </a:xfrm>
            <a:prstGeom prst="ellipse">
              <a:avLst/>
            </a:prstGeom>
            <a:noFill/>
            <a:ln w="38100">
              <a:solidFill>
                <a:srgbClr val="70A2FF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6"/>
            <p:cNvSpPr txBox="1">
              <a:spLocks noChangeArrowheads="1"/>
            </p:cNvSpPr>
            <p:nvPr/>
          </p:nvSpPr>
          <p:spPr bwMode="auto">
            <a:xfrm>
              <a:off x="6173566" y="5192623"/>
              <a:ext cx="2795896" cy="1446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200" dirty="0" smtClean="0">
                  <a:ln>
                    <a:solidFill>
                      <a:schemeClr val="tx1"/>
                    </a:solidFill>
                  </a:ln>
                  <a:solidFill>
                    <a:srgbClr val="70A2FF"/>
                  </a:solidFill>
                </a:rPr>
                <a:t>Does </a:t>
              </a:r>
              <a:r>
                <a:rPr lang="en-US" sz="2200" dirty="0">
                  <a:ln>
                    <a:solidFill>
                      <a:schemeClr val="tx1"/>
                    </a:solidFill>
                  </a:ln>
                  <a:solidFill>
                    <a:srgbClr val="70A2FF"/>
                  </a:solidFill>
                </a:rPr>
                <a:t>investment</a:t>
              </a:r>
              <a:r>
                <a:rPr lang="en-US" sz="2200" dirty="0" smtClean="0">
                  <a:ln>
                    <a:solidFill>
                      <a:schemeClr val="tx1"/>
                    </a:solidFill>
                  </a:ln>
                  <a:solidFill>
                    <a:srgbClr val="70A2FF"/>
                  </a:solidFill>
                </a:rPr>
                <a:t> </a:t>
              </a:r>
            </a:p>
            <a:p>
              <a:pPr algn="ctr">
                <a:defRPr/>
              </a:pPr>
              <a:r>
                <a:rPr lang="en-US" sz="2200" dirty="0" smtClean="0">
                  <a:ln>
                    <a:solidFill>
                      <a:schemeClr val="tx1"/>
                    </a:solidFill>
                  </a:ln>
                  <a:solidFill>
                    <a:srgbClr val="70A2FF"/>
                  </a:solidFill>
                </a:rPr>
                <a:t>in reproduction trade off against survival?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18992" y="2244434"/>
            <a:ext cx="2871366" cy="4394739"/>
            <a:chOff x="118992" y="2244434"/>
            <a:chExt cx="2871366" cy="4394739"/>
          </a:xfrm>
        </p:grpSpPr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194462" y="5192623"/>
              <a:ext cx="2795896" cy="144655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200" dirty="0" smtClean="0">
                  <a:ln>
                    <a:solidFill>
                      <a:schemeClr val="tx1"/>
                    </a:solidFill>
                  </a:ln>
                  <a:solidFill>
                    <a:srgbClr val="FF7C6F"/>
                  </a:solidFill>
                </a:rPr>
                <a:t>Does natural</a:t>
              </a:r>
            </a:p>
            <a:p>
              <a:pPr algn="ctr">
                <a:defRPr/>
              </a:pPr>
              <a:r>
                <a:rPr lang="en-US" sz="2200" dirty="0" smtClean="0">
                  <a:ln>
                    <a:solidFill>
                      <a:schemeClr val="tx1"/>
                    </a:solidFill>
                  </a:ln>
                  <a:solidFill>
                    <a:srgbClr val="FF7C6F"/>
                  </a:solidFill>
                </a:rPr>
                <a:t>selection favor</a:t>
              </a:r>
            </a:p>
            <a:p>
              <a:pPr algn="ctr">
                <a:defRPr/>
              </a:pPr>
              <a:r>
                <a:rPr lang="en-US" sz="2200" dirty="0" smtClean="0">
                  <a:ln>
                    <a:solidFill>
                      <a:schemeClr val="tx1"/>
                    </a:solidFill>
                  </a:ln>
                  <a:solidFill>
                    <a:srgbClr val="FF7C6F"/>
                  </a:solidFill>
                </a:rPr>
                <a:t>sex differences</a:t>
              </a:r>
            </a:p>
            <a:p>
              <a:pPr algn="ctr">
                <a:defRPr/>
              </a:pPr>
              <a:r>
                <a:rPr lang="en-US" sz="2200" dirty="0">
                  <a:ln>
                    <a:solidFill>
                      <a:schemeClr val="tx1"/>
                    </a:solidFill>
                  </a:ln>
                  <a:solidFill>
                    <a:srgbClr val="FF7C6F"/>
                  </a:solidFill>
                </a:rPr>
                <a:t>in body size</a:t>
              </a:r>
              <a:r>
                <a:rPr lang="en-US" sz="2200" dirty="0" smtClean="0">
                  <a:ln>
                    <a:solidFill>
                      <a:schemeClr val="tx1"/>
                    </a:solidFill>
                  </a:ln>
                  <a:solidFill>
                    <a:srgbClr val="FF7C6F"/>
                  </a:solidFill>
                </a:rPr>
                <a:t>?</a:t>
              </a:r>
            </a:p>
          </p:txBody>
        </p:sp>
        <p:pic>
          <p:nvPicPr>
            <p:cNvPr id="26" name="Picture 7" descr="Mating pair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8992" y="2244434"/>
              <a:ext cx="2871366" cy="2865634"/>
            </a:xfrm>
            <a:prstGeom prst="ellipse">
              <a:avLst/>
            </a:prstGeom>
            <a:noFill/>
            <a:ln w="38100">
              <a:solidFill>
                <a:srgbClr val="FF7C6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0" y="222248"/>
            <a:ext cx="914735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Studying natural selection in the wild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99457" y="1344541"/>
            <a:ext cx="2989552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marR="0" lvl="0" indent="-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ln>
                  <a:solidFill>
                    <a:schemeClr val="tx1"/>
                  </a:solidFill>
                </a:ln>
                <a:solidFill>
                  <a:srgbClr val="FF7C6F"/>
                </a:solidFill>
              </a:rPr>
              <a:t>1. Visualizing natural</a:t>
            </a:r>
          </a:p>
          <a:p>
            <a:pPr marL="457200" marR="0" lvl="0" indent="-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ln>
                  <a:solidFill>
                    <a:schemeClr val="tx1"/>
                  </a:solidFill>
                </a:ln>
                <a:solidFill>
                  <a:srgbClr val="FF7C6F"/>
                </a:solidFill>
              </a:rPr>
              <a:t>selection in the wild</a:t>
            </a:r>
            <a:endParaRPr lang="en-US" sz="2200" dirty="0" smtClean="0">
              <a:ln>
                <a:solidFill>
                  <a:schemeClr val="tx1"/>
                </a:solidFill>
              </a:ln>
              <a:solidFill>
                <a:srgbClr val="FF7C6F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184818" y="1344541"/>
            <a:ext cx="2795896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2. Manipulating the</a:t>
            </a:r>
          </a:p>
          <a:p>
            <a:pPr algn="ctr">
              <a:defRPr/>
            </a:pPr>
            <a:r>
              <a:rPr lang="en-US" sz="22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agents of selection</a:t>
            </a:r>
            <a:endParaRPr lang="en-US" sz="2200" dirty="0" smtClean="0">
              <a:ln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027783" y="1344541"/>
            <a:ext cx="3024804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dirty="0">
                <a:ln>
                  <a:solidFill>
                    <a:schemeClr val="tx1"/>
                  </a:solidFill>
                </a:ln>
                <a:solidFill>
                  <a:srgbClr val="70A2FF"/>
                </a:solidFill>
              </a:rPr>
              <a:t>3. Manipulating the</a:t>
            </a:r>
          </a:p>
          <a:p>
            <a:pPr algn="ctr">
              <a:defRPr/>
            </a:pPr>
            <a:r>
              <a:rPr lang="en-US" sz="2200" dirty="0">
                <a:ln>
                  <a:solidFill>
                    <a:schemeClr val="tx1"/>
                  </a:solidFill>
                </a:ln>
                <a:solidFill>
                  <a:srgbClr val="70A2FF"/>
                </a:solidFill>
              </a:rPr>
              <a:t>traits under selection</a:t>
            </a:r>
          </a:p>
        </p:txBody>
      </p:sp>
    </p:spTree>
    <p:extLst>
      <p:ext uri="{BB962C8B-B14F-4D97-AF65-F5344CB8AC3E}">
        <p14:creationId xmlns:p14="http://schemas.microsoft.com/office/powerpoint/2010/main" val="100621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Mating pai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27"/>
          <p:cNvSpPr txBox="1">
            <a:spLocks noChangeArrowheads="1"/>
          </p:cNvSpPr>
          <p:nvPr/>
        </p:nvSpPr>
        <p:spPr bwMode="auto">
          <a:xfrm>
            <a:off x="0" y="226000"/>
            <a:ext cx="9143999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>
                <a:ln>
                  <a:solidFill>
                    <a:schemeClr val="tx1"/>
                  </a:solidFill>
                </a:ln>
                <a:solidFill>
                  <a:srgbClr val="FF7C6F"/>
                </a:solidFill>
              </a:rPr>
              <a:t>1. Does natural selection favor sex differences in body size?</a:t>
            </a:r>
          </a:p>
        </p:txBody>
      </p:sp>
      <p:pic>
        <p:nvPicPr>
          <p:cNvPr id="21" name="Picture 4" descr="C:\Users\clcox\Desktop\Images\2013\Bahamas May 2013\Edits\sagreimale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73583" y="4426526"/>
            <a:ext cx="2199011" cy="2190397"/>
          </a:xfrm>
          <a:prstGeom prst="ellipse">
            <a:avLst/>
          </a:prstGeom>
          <a:noFill/>
          <a:ln w="38100">
            <a:solidFill>
              <a:srgbClr val="FF7C6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clcox\Desktop\Images\2013\Bahamas May 2013\IMG_7130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1784" y="3868387"/>
            <a:ext cx="1538892" cy="1538892"/>
          </a:xfrm>
          <a:prstGeom prst="ellipse">
            <a:avLst/>
          </a:prstGeom>
          <a:noFill/>
          <a:ln w="38100">
            <a:solidFill>
              <a:srgbClr val="FF7C6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2013 Reedy et al. HerpRev.pdf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07" t="67560" r="18273" b="11063"/>
          <a:stretch/>
        </p:blipFill>
        <p:spPr>
          <a:xfrm>
            <a:off x="6578927" y="1628579"/>
            <a:ext cx="2268190" cy="2263558"/>
          </a:xfrm>
          <a:prstGeom prst="ellipse">
            <a:avLst/>
          </a:prstGeom>
          <a:ln w="38100">
            <a:solidFill>
              <a:srgbClr val="FF7C6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691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elephant-seals-mating-photograph-15411-77930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8417" y="0"/>
            <a:ext cx="4668855" cy="2960168"/>
          </a:xfrm>
          <a:prstGeom prst="rect">
            <a:avLst/>
          </a:prstGeom>
          <a:ln w="19050" cmpd="sng">
            <a:noFill/>
          </a:ln>
        </p:spPr>
      </p:pic>
      <p:pic>
        <p:nvPicPr>
          <p:cNvPr id="10" name="Picture 1" descr="tree frogs mating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1633" y="2626657"/>
            <a:ext cx="2619429" cy="172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riana-terrapinpai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86" y="2620485"/>
            <a:ext cx="2681474" cy="177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04%20Male%20and%20female%20Chalcosoma%20Caucasus">
            <a:hlinkClick r:id="rId6" invalidUrl="file:///" action="ppaction://hlinkfile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207" y="2626657"/>
            <a:ext cx="3970066" cy="172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f11-17_height_in_human__c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346286"/>
            <a:ext cx="6345382" cy="251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C:\Users\clcox\Desktop\Images\2013\Bahamas May 2013\Edits\sagreimale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5631" y="4342651"/>
            <a:ext cx="1609351" cy="251898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clcox\Desktop\Images\2013\Bahamas May 2013\IMG_7130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5382" y="4342651"/>
            <a:ext cx="1305553" cy="251534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remoctopus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127" y="1818"/>
            <a:ext cx="4586127" cy="263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 descr="male blanket oct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933" y="1992457"/>
            <a:ext cx="751791" cy="574319"/>
          </a:xfrm>
          <a:prstGeom prst="rect">
            <a:avLst/>
          </a:prstGeom>
          <a:solidFill>
            <a:srgbClr val="FFFFFF"/>
          </a:solidFill>
          <a:ln w="57150">
            <a:noFill/>
            <a:miter lim="800000"/>
            <a:headEnd/>
            <a:tailEnd/>
          </a:ln>
        </p:spPr>
      </p:pic>
      <p:sp>
        <p:nvSpPr>
          <p:cNvPr id="8" name="Text Box 1027"/>
          <p:cNvSpPr txBox="1">
            <a:spLocks noChangeArrowheads="1"/>
          </p:cNvSpPr>
          <p:nvPr/>
        </p:nvSpPr>
        <p:spPr bwMode="auto">
          <a:xfrm>
            <a:off x="0" y="226000"/>
            <a:ext cx="9143999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>
                <a:ln>
                  <a:solidFill>
                    <a:schemeClr val="tx1"/>
                  </a:solidFill>
                </a:ln>
                <a:solidFill>
                  <a:srgbClr val="FF7C6F"/>
                </a:solidFill>
              </a:rPr>
              <a:t>Sexual size dimorphism</a:t>
            </a:r>
          </a:p>
        </p:txBody>
      </p:sp>
    </p:spTree>
    <p:extLst>
      <p:ext uri="{BB962C8B-B14F-4D97-AF65-F5344CB8AC3E}">
        <p14:creationId xmlns:p14="http://schemas.microsoft.com/office/powerpoint/2010/main" val="120187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1027"/>
          <p:cNvSpPr txBox="1">
            <a:spLocks noChangeArrowheads="1"/>
          </p:cNvSpPr>
          <p:nvPr/>
        </p:nvSpPr>
        <p:spPr bwMode="auto">
          <a:xfrm>
            <a:off x="0" y="226000"/>
            <a:ext cx="91439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>
                <a:ln>
                  <a:solidFill>
                    <a:schemeClr val="tx1"/>
                  </a:solidFill>
                </a:ln>
                <a:solidFill>
                  <a:srgbClr val="FF7C6F"/>
                </a:solidFill>
              </a:rPr>
              <a:t>Sexual size dimorphism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9183" y="1055797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Human males average 7% taller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49819" y="1055797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Anole males average 32% longer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135" y="1439877"/>
            <a:ext cx="8823364" cy="5514859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1864423" y="4795897"/>
            <a:ext cx="2207057" cy="500497"/>
          </a:xfrm>
          <a:custGeom>
            <a:avLst/>
            <a:gdLst>
              <a:gd name="connsiteX0" fmla="*/ 0 w 2410691"/>
              <a:gd name="connsiteY0" fmla="*/ 771896 h 771896"/>
              <a:gd name="connsiteX1" fmla="*/ 1223158 w 2410691"/>
              <a:gd name="connsiteY1" fmla="*/ 0 h 771896"/>
              <a:gd name="connsiteX2" fmla="*/ 2410691 w 2410691"/>
              <a:gd name="connsiteY2" fmla="*/ 771896 h 77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0691" h="771896">
                <a:moveTo>
                  <a:pt x="0" y="771896"/>
                </a:moveTo>
                <a:cubicBezTo>
                  <a:pt x="410688" y="385948"/>
                  <a:pt x="821376" y="0"/>
                  <a:pt x="1223158" y="0"/>
                </a:cubicBezTo>
                <a:cubicBezTo>
                  <a:pt x="1624940" y="0"/>
                  <a:pt x="2410691" y="771896"/>
                  <a:pt x="2410691" y="771896"/>
                </a:cubicBezTo>
              </a:path>
            </a:pathLst>
          </a:custGeom>
          <a:noFill/>
          <a:ln w="25400">
            <a:solidFill>
              <a:srgbClr val="1D55FF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862444" y="4912672"/>
            <a:ext cx="2207057" cy="1226954"/>
          </a:xfrm>
          <a:custGeom>
            <a:avLst/>
            <a:gdLst>
              <a:gd name="connsiteX0" fmla="*/ 0 w 2410691"/>
              <a:gd name="connsiteY0" fmla="*/ 771896 h 771896"/>
              <a:gd name="connsiteX1" fmla="*/ 1223158 w 2410691"/>
              <a:gd name="connsiteY1" fmla="*/ 0 h 771896"/>
              <a:gd name="connsiteX2" fmla="*/ 2410691 w 2410691"/>
              <a:gd name="connsiteY2" fmla="*/ 771896 h 77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0691" h="771896">
                <a:moveTo>
                  <a:pt x="0" y="771896"/>
                </a:moveTo>
                <a:cubicBezTo>
                  <a:pt x="410688" y="385948"/>
                  <a:pt x="821376" y="0"/>
                  <a:pt x="1223158" y="0"/>
                </a:cubicBezTo>
                <a:cubicBezTo>
                  <a:pt x="1624940" y="0"/>
                  <a:pt x="2410691" y="771896"/>
                  <a:pt x="2410691" y="771896"/>
                </a:cubicBezTo>
              </a:path>
            </a:pathLst>
          </a:custGeom>
          <a:noFill/>
          <a:ln w="25400">
            <a:solidFill>
              <a:srgbClr val="1D55FF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937230" y="4821382"/>
            <a:ext cx="2152334" cy="500497"/>
          </a:xfrm>
          <a:custGeom>
            <a:avLst/>
            <a:gdLst>
              <a:gd name="connsiteX0" fmla="*/ 0 w 2410691"/>
              <a:gd name="connsiteY0" fmla="*/ 771896 h 771896"/>
              <a:gd name="connsiteX1" fmla="*/ 1223158 w 2410691"/>
              <a:gd name="connsiteY1" fmla="*/ 0 h 771896"/>
              <a:gd name="connsiteX2" fmla="*/ 2410691 w 2410691"/>
              <a:gd name="connsiteY2" fmla="*/ 771896 h 77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0691" h="771896">
                <a:moveTo>
                  <a:pt x="0" y="771896"/>
                </a:moveTo>
                <a:cubicBezTo>
                  <a:pt x="410688" y="385948"/>
                  <a:pt x="821376" y="0"/>
                  <a:pt x="1223158" y="0"/>
                </a:cubicBezTo>
                <a:cubicBezTo>
                  <a:pt x="1624940" y="0"/>
                  <a:pt x="2410691" y="771896"/>
                  <a:pt x="2410691" y="771896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935251" y="4938157"/>
            <a:ext cx="2152334" cy="1226954"/>
          </a:xfrm>
          <a:custGeom>
            <a:avLst/>
            <a:gdLst>
              <a:gd name="connsiteX0" fmla="*/ 0 w 2410691"/>
              <a:gd name="connsiteY0" fmla="*/ 771896 h 771896"/>
              <a:gd name="connsiteX1" fmla="*/ 1223158 w 2410691"/>
              <a:gd name="connsiteY1" fmla="*/ 0 h 771896"/>
              <a:gd name="connsiteX2" fmla="*/ 2410691 w 2410691"/>
              <a:gd name="connsiteY2" fmla="*/ 771896 h 77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0691" h="771896">
                <a:moveTo>
                  <a:pt x="0" y="771896"/>
                </a:moveTo>
                <a:cubicBezTo>
                  <a:pt x="410688" y="385948"/>
                  <a:pt x="821376" y="0"/>
                  <a:pt x="1223158" y="0"/>
                </a:cubicBezTo>
                <a:cubicBezTo>
                  <a:pt x="1624940" y="0"/>
                  <a:pt x="2410691" y="771896"/>
                  <a:pt x="2410691" y="771896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593279" y="5201392"/>
            <a:ext cx="3039571" cy="902525"/>
          </a:xfrm>
          <a:custGeom>
            <a:avLst/>
            <a:gdLst>
              <a:gd name="connsiteX0" fmla="*/ 0 w 2980706"/>
              <a:gd name="connsiteY0" fmla="*/ 902525 h 902525"/>
              <a:gd name="connsiteX1" fmla="*/ 1294410 w 2980706"/>
              <a:gd name="connsiteY1" fmla="*/ 249382 h 902525"/>
              <a:gd name="connsiteX2" fmla="*/ 2980706 w 2980706"/>
              <a:gd name="connsiteY2" fmla="*/ 0 h 90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80706" h="902525">
                <a:moveTo>
                  <a:pt x="0" y="902525"/>
                </a:moveTo>
                <a:cubicBezTo>
                  <a:pt x="398813" y="651164"/>
                  <a:pt x="797626" y="399803"/>
                  <a:pt x="1294410" y="249382"/>
                </a:cubicBezTo>
                <a:cubicBezTo>
                  <a:pt x="1791194" y="98961"/>
                  <a:pt x="2980706" y="0"/>
                  <a:pt x="2980706" y="0"/>
                </a:cubicBezTo>
              </a:path>
            </a:pathLst>
          </a:custGeom>
          <a:noFill/>
          <a:ln w="25400">
            <a:solidFill>
              <a:srgbClr val="1D55FF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5581403" y="4548248"/>
            <a:ext cx="3040083" cy="781081"/>
          </a:xfrm>
          <a:custGeom>
            <a:avLst/>
            <a:gdLst>
              <a:gd name="connsiteX0" fmla="*/ 0 w 3040083"/>
              <a:gd name="connsiteY0" fmla="*/ 712520 h 781081"/>
              <a:gd name="connsiteX1" fmla="*/ 1413163 w 3040083"/>
              <a:gd name="connsiteY1" fmla="*/ 712520 h 781081"/>
              <a:gd name="connsiteX2" fmla="*/ 3040083 w 3040083"/>
              <a:gd name="connsiteY2" fmla="*/ 0 h 78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0083" h="781081">
                <a:moveTo>
                  <a:pt x="0" y="712520"/>
                </a:moveTo>
                <a:cubicBezTo>
                  <a:pt x="453241" y="771896"/>
                  <a:pt x="906483" y="831273"/>
                  <a:pt x="1413163" y="712520"/>
                </a:cubicBezTo>
                <a:cubicBezTo>
                  <a:pt x="1919844" y="593767"/>
                  <a:pt x="2479963" y="296883"/>
                  <a:pt x="3040083" y="0"/>
                </a:cubicBezTo>
              </a:path>
            </a:pathLst>
          </a:custGeom>
          <a:noFill/>
          <a:ln w="25400">
            <a:solidFill>
              <a:srgbClr val="1D55FF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5272645" y="4583873"/>
            <a:ext cx="1391069" cy="783771"/>
          </a:xfrm>
          <a:custGeom>
            <a:avLst/>
            <a:gdLst>
              <a:gd name="connsiteX0" fmla="*/ 0 w 1330036"/>
              <a:gd name="connsiteY0" fmla="*/ 0 h 783771"/>
              <a:gd name="connsiteX1" fmla="*/ 558140 w 1330036"/>
              <a:gd name="connsiteY1" fmla="*/ 653143 h 783771"/>
              <a:gd name="connsiteX2" fmla="*/ 1330036 w 1330036"/>
              <a:gd name="connsiteY2" fmla="*/ 783771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0036" h="783771">
                <a:moveTo>
                  <a:pt x="0" y="0"/>
                </a:moveTo>
                <a:cubicBezTo>
                  <a:pt x="168233" y="261257"/>
                  <a:pt x="336467" y="522515"/>
                  <a:pt x="558140" y="653143"/>
                </a:cubicBezTo>
                <a:cubicBezTo>
                  <a:pt x="779813" y="783772"/>
                  <a:pt x="1054924" y="783771"/>
                  <a:pt x="1330036" y="783771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5270665" y="5339431"/>
            <a:ext cx="1367641" cy="728857"/>
          </a:xfrm>
          <a:custGeom>
            <a:avLst/>
            <a:gdLst>
              <a:gd name="connsiteX0" fmla="*/ 0 w 1306285"/>
              <a:gd name="connsiteY0" fmla="*/ 40088 h 728857"/>
              <a:gd name="connsiteX1" fmla="*/ 546265 w 1306285"/>
              <a:gd name="connsiteY1" fmla="*/ 75714 h 728857"/>
              <a:gd name="connsiteX2" fmla="*/ 1306285 w 1306285"/>
              <a:gd name="connsiteY2" fmla="*/ 728857 h 72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6285" h="728857">
                <a:moveTo>
                  <a:pt x="0" y="40088"/>
                </a:moveTo>
                <a:cubicBezTo>
                  <a:pt x="164275" y="503"/>
                  <a:pt x="328551" y="-39081"/>
                  <a:pt x="546265" y="75714"/>
                </a:cubicBezTo>
                <a:cubicBezTo>
                  <a:pt x="763979" y="190509"/>
                  <a:pt x="1035132" y="459683"/>
                  <a:pt x="1306285" y="728857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569527" y="4904508"/>
            <a:ext cx="3063324" cy="831273"/>
          </a:xfrm>
          <a:prstGeom prst="line">
            <a:avLst/>
          </a:prstGeom>
          <a:ln w="25400">
            <a:solidFill>
              <a:srgbClr val="1D55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94101" y="5017834"/>
            <a:ext cx="1369614" cy="701241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1864424" y="4845133"/>
            <a:ext cx="2207057" cy="822866"/>
          </a:xfrm>
          <a:custGeom>
            <a:avLst/>
            <a:gdLst>
              <a:gd name="connsiteX0" fmla="*/ 0 w 2410691"/>
              <a:gd name="connsiteY0" fmla="*/ 771896 h 771896"/>
              <a:gd name="connsiteX1" fmla="*/ 1223158 w 2410691"/>
              <a:gd name="connsiteY1" fmla="*/ 0 h 771896"/>
              <a:gd name="connsiteX2" fmla="*/ 2410691 w 2410691"/>
              <a:gd name="connsiteY2" fmla="*/ 771896 h 77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0691" h="771896">
                <a:moveTo>
                  <a:pt x="0" y="771896"/>
                </a:moveTo>
                <a:cubicBezTo>
                  <a:pt x="410688" y="385948"/>
                  <a:pt x="821376" y="0"/>
                  <a:pt x="1223158" y="0"/>
                </a:cubicBezTo>
                <a:cubicBezTo>
                  <a:pt x="1624940" y="0"/>
                  <a:pt x="2410691" y="771896"/>
                  <a:pt x="2410691" y="771896"/>
                </a:cubicBezTo>
              </a:path>
            </a:pathLst>
          </a:custGeom>
          <a:noFill/>
          <a:ln w="25400">
            <a:solidFill>
              <a:srgbClr val="1D55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937231" y="4870618"/>
            <a:ext cx="2152334" cy="771896"/>
          </a:xfrm>
          <a:custGeom>
            <a:avLst/>
            <a:gdLst>
              <a:gd name="connsiteX0" fmla="*/ 0 w 2410691"/>
              <a:gd name="connsiteY0" fmla="*/ 771896 h 771896"/>
              <a:gd name="connsiteX1" fmla="*/ 1223158 w 2410691"/>
              <a:gd name="connsiteY1" fmla="*/ 0 h 771896"/>
              <a:gd name="connsiteX2" fmla="*/ 2410691 w 2410691"/>
              <a:gd name="connsiteY2" fmla="*/ 771896 h 77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0691" h="771896">
                <a:moveTo>
                  <a:pt x="0" y="771896"/>
                </a:moveTo>
                <a:cubicBezTo>
                  <a:pt x="410688" y="385948"/>
                  <a:pt x="821376" y="0"/>
                  <a:pt x="1223158" y="0"/>
                </a:cubicBezTo>
                <a:cubicBezTo>
                  <a:pt x="1624940" y="0"/>
                  <a:pt x="2410691" y="771896"/>
                  <a:pt x="2410691" y="771896"/>
                </a:cubicBezTo>
              </a:path>
            </a:pathLst>
          </a:cu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131723" y="4322536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e.g., stabilizing selection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89773" y="432193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e.g., directional selection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" y="4342651"/>
            <a:ext cx="9254981" cy="2518984"/>
            <a:chOff x="1" y="4342651"/>
            <a:chExt cx="9254981" cy="2518984"/>
          </a:xfrm>
        </p:grpSpPr>
        <p:pic>
          <p:nvPicPr>
            <p:cNvPr id="13" name="Picture 3" descr="f11-17_height_in_human__c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4346286"/>
              <a:ext cx="6345382" cy="2511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" descr="C:\Users\clcox\Desktop\Images\2013\Bahamas May 2013\Edits\sagreimale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5631" y="4342651"/>
              <a:ext cx="1609351" cy="251898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clcox\Desktop\Images\2013\Bahamas May 2013\IMG_7130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5382" y="4342651"/>
              <a:ext cx="1305553" cy="251534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3009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ABT talk" id="{EFA0F3D9-7C5F-9F4C-945A-831ED6A49196}" vid="{F959D5AB-55AE-E748-8C70-5EF17F2436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NABT talk</Template>
  <TotalTime>1058</TotalTime>
  <Words>1209</Words>
  <Application>Microsoft Macintosh PowerPoint</Application>
  <PresentationFormat>On-screen Show (4:3)</PresentationFormat>
  <Paragraphs>443</Paragraphs>
  <Slides>44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Calibri</vt:lpstr>
      <vt:lpstr>ＭＳ Ｐゴシック</vt:lpstr>
      <vt:lpstr>Symbol</vt:lpstr>
      <vt:lpstr>Arial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Cox</dc:creator>
  <cp:lastModifiedBy>Robert Cox</cp:lastModifiedBy>
  <cp:revision>46</cp:revision>
  <dcterms:created xsi:type="dcterms:W3CDTF">2017-11-06T03:53:26Z</dcterms:created>
  <dcterms:modified xsi:type="dcterms:W3CDTF">2017-11-09T14:54:00Z</dcterms:modified>
</cp:coreProperties>
</file>