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C2A36-1758-5840-A033-9295BFD2DE1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D0C99-1B91-4541-93EF-6AFB90EB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www.slideshare.net</a:t>
            </a:r>
            <a:r>
              <a:rPr lang="en-US" dirty="0" smtClean="0"/>
              <a:t>/zarthustra7/zoom-by-istvan-banyai-23329406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D0C99-1B91-4541-93EF-6AFB90EBC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2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848-9534-1745-897D-D70AEE32AE8E}" type="datetimeFigureOut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78D-67D4-A549-B471-9C750782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3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848-9534-1745-897D-D70AEE32AE8E}" type="datetimeFigureOut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78D-67D4-A549-B471-9C750782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848-9534-1745-897D-D70AEE32AE8E}" type="datetimeFigureOut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78D-67D4-A549-B471-9C750782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848-9534-1745-897D-D70AEE32AE8E}" type="datetimeFigureOut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78D-67D4-A549-B471-9C750782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848-9534-1745-897D-D70AEE32AE8E}" type="datetimeFigureOut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78D-67D4-A549-B471-9C750782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6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848-9534-1745-897D-D70AEE32AE8E}" type="datetimeFigureOut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78D-67D4-A549-B471-9C750782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848-9534-1745-897D-D70AEE32AE8E}" type="datetimeFigureOut">
              <a:rPr lang="en-US" smtClean="0"/>
              <a:t>7/19/17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78D-67D4-A549-B471-9C750782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6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848-9534-1745-897D-D70AEE32AE8E}" type="datetimeFigureOut">
              <a:rPr lang="en-US" smtClean="0"/>
              <a:t>7/19/17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78D-67D4-A549-B471-9C750782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6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848-9534-1745-897D-D70AEE32AE8E}" type="datetimeFigureOut">
              <a:rPr lang="en-US" smtClean="0"/>
              <a:t>7/19/17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78D-67D4-A549-B471-9C750782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4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848-9534-1745-897D-D70AEE32AE8E}" type="datetimeFigureOut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78D-67D4-A549-B471-9C750782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848-9534-1745-897D-D70AEE32AE8E}" type="datetimeFigureOut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78D-67D4-A549-B471-9C750782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6A848-9534-1745-897D-D70AEE32AE8E}" type="datetimeFigureOut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578D-67D4-A549-B471-9C750782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32-10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9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10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11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12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13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14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15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16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17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18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om-by-istvan-banyai-1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7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19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20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21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4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22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4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23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4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24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4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25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4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26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4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27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4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28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2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73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29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4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30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4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31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3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4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5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6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7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-by-istvan-banyai-8-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Macintosh PowerPoint</Application>
  <PresentationFormat>On-screen Show (4:3)</PresentationFormat>
  <Paragraphs>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Schultheis</dc:creator>
  <cp:lastModifiedBy>Elizabeth Schultheis</cp:lastModifiedBy>
  <cp:revision>3</cp:revision>
  <dcterms:created xsi:type="dcterms:W3CDTF">2017-07-19T22:54:28Z</dcterms:created>
  <dcterms:modified xsi:type="dcterms:W3CDTF">2017-07-19T22:59:20Z</dcterms:modified>
</cp:coreProperties>
</file>